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embeddedFontLst>
    <p:embeddedFont>
      <p:font typeface="Chivo" panose="020B0604020202020204" charset="0"/>
      <p:regular r:id="rId30"/>
      <p:bold r:id="rId31"/>
      <p:italic r:id="rId32"/>
      <p:boldItalic r:id="rId33"/>
    </p:embeddedFont>
    <p:embeddedFont>
      <p:font typeface="Chivo Black" panose="020B0604020202020204" charset="0"/>
      <p:bold r:id="rId34"/>
      <p:boldItalic r:id="rId35"/>
    </p:embeddedFont>
    <p:embeddedFont>
      <p:font typeface="Encode Sans Black" panose="020B0604020202020204" charset="0"/>
      <p:bold r:id="rId36"/>
    </p:embeddedFont>
    <p:embeddedFont>
      <p:font typeface="Encode Sans ExtraBold" panose="020B0604020202020204" charset="0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jocw7u0Y1EuGejxBmffX8qnT27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CC1A9E-72E8-4AFB-9459-545D3E10851D}">
  <a:tblStyle styleId="{04CC1A9E-72E8-4AFB-9459-545D3E10851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02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46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5" name="Google Shape;11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" name="Google Shape;167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2" name="Google Shape;169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" name="Google Shape;171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2" name="Google Shape;172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0" name="Google Shape;173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6" name="Google Shape;173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2" name="Google Shape;174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1" name="Google Shape;175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5" name="Google Shape;177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2" name="Google Shape;179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Google Shape;15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5" name="Google Shape;15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5" name="Google Shape;180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4" name="Google Shape;181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8" name="Google Shape;1838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5" name="Google Shape;185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1" name="Google Shape;186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7" name="Google Shape;186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3" name="Google Shape;187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8" name="Google Shape;161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7" name="Google Shape;162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8" name="Google Shape;163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Google Shape;164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8" name="Google Shape;164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Google Shape;165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6" name="Google Shape;165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Google Shape;166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" name="Google Shape;166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0" name="Google Shape;167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>
            <a:spLocks noGrp="1"/>
          </p:cNvSpPr>
          <p:nvPr>
            <p:ph type="ctrTitle"/>
          </p:nvPr>
        </p:nvSpPr>
        <p:spPr>
          <a:xfrm>
            <a:off x="614825" y="1139350"/>
            <a:ext cx="5762400" cy="16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9"/>
          <p:cNvSpPr txBox="1">
            <a:spLocks noGrp="1"/>
          </p:cNvSpPr>
          <p:nvPr>
            <p:ph type="subTitle" idx="1"/>
          </p:nvPr>
        </p:nvSpPr>
        <p:spPr>
          <a:xfrm>
            <a:off x="614823" y="3596802"/>
            <a:ext cx="3414000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9"/>
          <p:cNvSpPr/>
          <p:nvPr/>
        </p:nvSpPr>
        <p:spPr>
          <a:xfrm rot="-3578756">
            <a:off x="4005189" y="346235"/>
            <a:ext cx="888342" cy="544493"/>
          </a:xfrm>
          <a:custGeom>
            <a:avLst/>
            <a:gdLst/>
            <a:ahLst/>
            <a:cxnLst/>
            <a:rect l="l" t="t" r="r" b="b"/>
            <a:pathLst>
              <a:path w="49769" h="30505" extrusionOk="0">
                <a:moveTo>
                  <a:pt x="37227" y="4638"/>
                </a:moveTo>
                <a:cubicBezTo>
                  <a:pt x="37427" y="4838"/>
                  <a:pt x="37427" y="4838"/>
                  <a:pt x="37127" y="5705"/>
                </a:cubicBezTo>
                <a:cubicBezTo>
                  <a:pt x="37261" y="5767"/>
                  <a:pt x="37361" y="5807"/>
                  <a:pt x="37444" y="5807"/>
                </a:cubicBezTo>
                <a:cubicBezTo>
                  <a:pt x="37627" y="5807"/>
                  <a:pt x="37731" y="5612"/>
                  <a:pt x="37960" y="5038"/>
                </a:cubicBezTo>
                <a:cubicBezTo>
                  <a:pt x="38528" y="5138"/>
                  <a:pt x="39095" y="5271"/>
                  <a:pt x="39628" y="5372"/>
                </a:cubicBezTo>
                <a:cubicBezTo>
                  <a:pt x="38861" y="7573"/>
                  <a:pt x="36259" y="10609"/>
                  <a:pt x="31956" y="12743"/>
                </a:cubicBezTo>
                <a:cubicBezTo>
                  <a:pt x="31527" y="12335"/>
                  <a:pt x="31361" y="12176"/>
                  <a:pt x="31204" y="12176"/>
                </a:cubicBezTo>
                <a:cubicBezTo>
                  <a:pt x="31105" y="12176"/>
                  <a:pt x="31010" y="12240"/>
                  <a:pt x="30855" y="12343"/>
                </a:cubicBezTo>
                <a:cubicBezTo>
                  <a:pt x="31056" y="12543"/>
                  <a:pt x="31222" y="12743"/>
                  <a:pt x="31422" y="12944"/>
                </a:cubicBezTo>
                <a:cubicBezTo>
                  <a:pt x="31422" y="13010"/>
                  <a:pt x="31389" y="13044"/>
                  <a:pt x="31389" y="13110"/>
                </a:cubicBezTo>
                <a:cubicBezTo>
                  <a:pt x="31156" y="13044"/>
                  <a:pt x="30822" y="13077"/>
                  <a:pt x="30689" y="12910"/>
                </a:cubicBezTo>
                <a:cubicBezTo>
                  <a:pt x="30436" y="12675"/>
                  <a:pt x="30202" y="12431"/>
                  <a:pt x="29978" y="12431"/>
                </a:cubicBezTo>
                <a:cubicBezTo>
                  <a:pt x="29788" y="12431"/>
                  <a:pt x="29604" y="12606"/>
                  <a:pt x="29421" y="13110"/>
                </a:cubicBezTo>
                <a:cubicBezTo>
                  <a:pt x="29388" y="13044"/>
                  <a:pt x="29321" y="12944"/>
                  <a:pt x="29288" y="12877"/>
                </a:cubicBezTo>
                <a:cubicBezTo>
                  <a:pt x="29421" y="12710"/>
                  <a:pt x="29488" y="12477"/>
                  <a:pt x="29655" y="12410"/>
                </a:cubicBezTo>
                <a:cubicBezTo>
                  <a:pt x="31489" y="11643"/>
                  <a:pt x="32924" y="10342"/>
                  <a:pt x="34124" y="8807"/>
                </a:cubicBezTo>
                <a:cubicBezTo>
                  <a:pt x="35058" y="7573"/>
                  <a:pt x="35992" y="6339"/>
                  <a:pt x="36960" y="5138"/>
                </a:cubicBezTo>
                <a:cubicBezTo>
                  <a:pt x="37060" y="4971"/>
                  <a:pt x="37127" y="4804"/>
                  <a:pt x="37227" y="4638"/>
                </a:cubicBezTo>
                <a:close/>
                <a:moveTo>
                  <a:pt x="21451" y="746"/>
                </a:moveTo>
                <a:cubicBezTo>
                  <a:pt x="22534" y="746"/>
                  <a:pt x="23509" y="1075"/>
                  <a:pt x="24484" y="1535"/>
                </a:cubicBezTo>
                <a:cubicBezTo>
                  <a:pt x="24651" y="1602"/>
                  <a:pt x="24784" y="1836"/>
                  <a:pt x="24951" y="2002"/>
                </a:cubicBezTo>
                <a:cubicBezTo>
                  <a:pt x="24818" y="2103"/>
                  <a:pt x="24718" y="2169"/>
                  <a:pt x="24484" y="2303"/>
                </a:cubicBezTo>
                <a:cubicBezTo>
                  <a:pt x="25351" y="2970"/>
                  <a:pt x="26486" y="3303"/>
                  <a:pt x="27053" y="4304"/>
                </a:cubicBezTo>
                <a:cubicBezTo>
                  <a:pt x="26706" y="4174"/>
                  <a:pt x="26387" y="3903"/>
                  <a:pt x="26069" y="3903"/>
                </a:cubicBezTo>
                <a:cubicBezTo>
                  <a:pt x="25898" y="3903"/>
                  <a:pt x="25727" y="3982"/>
                  <a:pt x="25552" y="4204"/>
                </a:cubicBezTo>
                <a:cubicBezTo>
                  <a:pt x="26285" y="4771"/>
                  <a:pt x="27019" y="5305"/>
                  <a:pt x="27686" y="5905"/>
                </a:cubicBezTo>
                <a:cubicBezTo>
                  <a:pt x="27920" y="6105"/>
                  <a:pt x="27953" y="6506"/>
                  <a:pt x="28087" y="6839"/>
                </a:cubicBezTo>
                <a:cubicBezTo>
                  <a:pt x="28053" y="6873"/>
                  <a:pt x="28020" y="6906"/>
                  <a:pt x="27953" y="6939"/>
                </a:cubicBezTo>
                <a:cubicBezTo>
                  <a:pt x="27553" y="6572"/>
                  <a:pt x="27153" y="6205"/>
                  <a:pt x="26752" y="5839"/>
                </a:cubicBezTo>
                <a:cubicBezTo>
                  <a:pt x="26621" y="5720"/>
                  <a:pt x="26511" y="5675"/>
                  <a:pt x="26417" y="5675"/>
                </a:cubicBezTo>
                <a:cubicBezTo>
                  <a:pt x="26272" y="5675"/>
                  <a:pt x="26166" y="5784"/>
                  <a:pt x="26085" y="5905"/>
                </a:cubicBezTo>
                <a:cubicBezTo>
                  <a:pt x="26752" y="6873"/>
                  <a:pt x="28020" y="7206"/>
                  <a:pt x="28220" y="8540"/>
                </a:cubicBezTo>
                <a:cubicBezTo>
                  <a:pt x="27686" y="8140"/>
                  <a:pt x="27153" y="7707"/>
                  <a:pt x="26619" y="7306"/>
                </a:cubicBezTo>
                <a:cubicBezTo>
                  <a:pt x="26552" y="7240"/>
                  <a:pt x="26386" y="7273"/>
                  <a:pt x="26252" y="7240"/>
                </a:cubicBezTo>
                <a:lnTo>
                  <a:pt x="26252" y="7240"/>
                </a:lnTo>
                <a:cubicBezTo>
                  <a:pt x="26252" y="7373"/>
                  <a:pt x="26219" y="7540"/>
                  <a:pt x="26285" y="7606"/>
                </a:cubicBezTo>
                <a:cubicBezTo>
                  <a:pt x="26686" y="8040"/>
                  <a:pt x="27086" y="8440"/>
                  <a:pt x="27486" y="8874"/>
                </a:cubicBezTo>
                <a:cubicBezTo>
                  <a:pt x="27820" y="9241"/>
                  <a:pt x="28387" y="9474"/>
                  <a:pt x="28153" y="10175"/>
                </a:cubicBezTo>
                <a:cubicBezTo>
                  <a:pt x="27453" y="9741"/>
                  <a:pt x="27086" y="8874"/>
                  <a:pt x="26252" y="8641"/>
                </a:cubicBezTo>
                <a:cubicBezTo>
                  <a:pt x="26185" y="8707"/>
                  <a:pt x="26119" y="8774"/>
                  <a:pt x="26052" y="8841"/>
                </a:cubicBezTo>
                <a:cubicBezTo>
                  <a:pt x="26519" y="9341"/>
                  <a:pt x="26919" y="9875"/>
                  <a:pt x="27453" y="10275"/>
                </a:cubicBezTo>
                <a:cubicBezTo>
                  <a:pt x="27920" y="10642"/>
                  <a:pt x="27953" y="11009"/>
                  <a:pt x="27753" y="11643"/>
                </a:cubicBezTo>
                <a:cubicBezTo>
                  <a:pt x="27253" y="11242"/>
                  <a:pt x="26853" y="10875"/>
                  <a:pt x="26386" y="10542"/>
                </a:cubicBezTo>
                <a:cubicBezTo>
                  <a:pt x="26152" y="10375"/>
                  <a:pt x="25885" y="10275"/>
                  <a:pt x="25618" y="10142"/>
                </a:cubicBezTo>
                <a:lnTo>
                  <a:pt x="25618" y="10142"/>
                </a:lnTo>
                <a:cubicBezTo>
                  <a:pt x="25718" y="10408"/>
                  <a:pt x="25818" y="10742"/>
                  <a:pt x="25985" y="10942"/>
                </a:cubicBezTo>
                <a:cubicBezTo>
                  <a:pt x="26352" y="11309"/>
                  <a:pt x="26819" y="11609"/>
                  <a:pt x="27186" y="12010"/>
                </a:cubicBezTo>
                <a:cubicBezTo>
                  <a:pt x="27320" y="12110"/>
                  <a:pt x="27353" y="12377"/>
                  <a:pt x="27386" y="12577"/>
                </a:cubicBezTo>
                <a:cubicBezTo>
                  <a:pt x="27320" y="12610"/>
                  <a:pt x="27253" y="12643"/>
                  <a:pt x="27186" y="12677"/>
                </a:cubicBezTo>
                <a:cubicBezTo>
                  <a:pt x="26619" y="12243"/>
                  <a:pt x="26052" y="11809"/>
                  <a:pt x="25452" y="11409"/>
                </a:cubicBezTo>
                <a:cubicBezTo>
                  <a:pt x="25185" y="11209"/>
                  <a:pt x="24851" y="11176"/>
                  <a:pt x="24551" y="11042"/>
                </a:cubicBezTo>
                <a:lnTo>
                  <a:pt x="24451" y="11242"/>
                </a:lnTo>
                <a:cubicBezTo>
                  <a:pt x="25085" y="11776"/>
                  <a:pt x="25752" y="12310"/>
                  <a:pt x="26386" y="12844"/>
                </a:cubicBezTo>
                <a:cubicBezTo>
                  <a:pt x="26352" y="12944"/>
                  <a:pt x="26285" y="13010"/>
                  <a:pt x="26252" y="13077"/>
                </a:cubicBezTo>
                <a:cubicBezTo>
                  <a:pt x="25985" y="12910"/>
                  <a:pt x="25752" y="12777"/>
                  <a:pt x="25518" y="12610"/>
                </a:cubicBezTo>
                <a:cubicBezTo>
                  <a:pt x="24851" y="12110"/>
                  <a:pt x="24184" y="11576"/>
                  <a:pt x="23483" y="11109"/>
                </a:cubicBezTo>
                <a:cubicBezTo>
                  <a:pt x="23426" y="11066"/>
                  <a:pt x="23357" y="11054"/>
                  <a:pt x="23283" y="11054"/>
                </a:cubicBezTo>
                <a:cubicBezTo>
                  <a:pt x="23185" y="11054"/>
                  <a:pt x="23078" y="11076"/>
                  <a:pt x="22983" y="11076"/>
                </a:cubicBezTo>
                <a:cubicBezTo>
                  <a:pt x="22983" y="11142"/>
                  <a:pt x="22983" y="11209"/>
                  <a:pt x="22983" y="11242"/>
                </a:cubicBezTo>
                <a:cubicBezTo>
                  <a:pt x="23584" y="11743"/>
                  <a:pt x="24217" y="12210"/>
                  <a:pt x="24884" y="12710"/>
                </a:cubicBezTo>
                <a:cubicBezTo>
                  <a:pt x="24689" y="12775"/>
                  <a:pt x="24512" y="12804"/>
                  <a:pt x="24349" y="12804"/>
                </a:cubicBezTo>
                <a:cubicBezTo>
                  <a:pt x="23256" y="12804"/>
                  <a:pt x="22781" y="11530"/>
                  <a:pt x="21649" y="11443"/>
                </a:cubicBezTo>
                <a:lnTo>
                  <a:pt x="21649" y="11443"/>
                </a:lnTo>
                <a:cubicBezTo>
                  <a:pt x="21849" y="12243"/>
                  <a:pt x="22750" y="12343"/>
                  <a:pt x="23050" y="12944"/>
                </a:cubicBezTo>
                <a:cubicBezTo>
                  <a:pt x="22854" y="13026"/>
                  <a:pt x="22683" y="13070"/>
                  <a:pt x="22517" y="13070"/>
                </a:cubicBezTo>
                <a:cubicBezTo>
                  <a:pt x="22147" y="13070"/>
                  <a:pt x="21801" y="12850"/>
                  <a:pt x="21249" y="12343"/>
                </a:cubicBezTo>
                <a:cubicBezTo>
                  <a:pt x="20782" y="11910"/>
                  <a:pt x="20248" y="11609"/>
                  <a:pt x="19747" y="11242"/>
                </a:cubicBezTo>
                <a:cubicBezTo>
                  <a:pt x="19681" y="11342"/>
                  <a:pt x="19614" y="11409"/>
                  <a:pt x="19514" y="11509"/>
                </a:cubicBezTo>
                <a:cubicBezTo>
                  <a:pt x="20214" y="12110"/>
                  <a:pt x="20915" y="12677"/>
                  <a:pt x="21615" y="13311"/>
                </a:cubicBezTo>
                <a:cubicBezTo>
                  <a:pt x="21400" y="13392"/>
                  <a:pt x="21205" y="13440"/>
                  <a:pt x="21024" y="13440"/>
                </a:cubicBezTo>
                <a:cubicBezTo>
                  <a:pt x="20758" y="13440"/>
                  <a:pt x="20520" y="13335"/>
                  <a:pt x="20281" y="13077"/>
                </a:cubicBezTo>
                <a:cubicBezTo>
                  <a:pt x="19814" y="12610"/>
                  <a:pt x="19247" y="12243"/>
                  <a:pt x="18713" y="11876"/>
                </a:cubicBezTo>
                <a:cubicBezTo>
                  <a:pt x="18547" y="11776"/>
                  <a:pt x="18346" y="11776"/>
                  <a:pt x="18113" y="11709"/>
                </a:cubicBezTo>
                <a:lnTo>
                  <a:pt x="18113" y="11709"/>
                </a:lnTo>
                <a:cubicBezTo>
                  <a:pt x="18180" y="12643"/>
                  <a:pt x="19180" y="12743"/>
                  <a:pt x="19614" y="13344"/>
                </a:cubicBezTo>
                <a:cubicBezTo>
                  <a:pt x="18980" y="12944"/>
                  <a:pt x="18246" y="12810"/>
                  <a:pt x="17746" y="12143"/>
                </a:cubicBezTo>
                <a:cubicBezTo>
                  <a:pt x="17312" y="11576"/>
                  <a:pt x="16512" y="11276"/>
                  <a:pt x="16045" y="10742"/>
                </a:cubicBezTo>
                <a:cubicBezTo>
                  <a:pt x="15378" y="10008"/>
                  <a:pt x="14477" y="9841"/>
                  <a:pt x="13676" y="9408"/>
                </a:cubicBezTo>
                <a:cubicBezTo>
                  <a:pt x="13543" y="9374"/>
                  <a:pt x="13443" y="9308"/>
                  <a:pt x="13310" y="9274"/>
                </a:cubicBezTo>
                <a:cubicBezTo>
                  <a:pt x="12309" y="9074"/>
                  <a:pt x="12242" y="9074"/>
                  <a:pt x="12509" y="8073"/>
                </a:cubicBezTo>
                <a:cubicBezTo>
                  <a:pt x="12843" y="6939"/>
                  <a:pt x="13176" y="5805"/>
                  <a:pt x="13710" y="4771"/>
                </a:cubicBezTo>
                <a:cubicBezTo>
                  <a:pt x="14277" y="3637"/>
                  <a:pt x="15244" y="2836"/>
                  <a:pt x="16378" y="2203"/>
                </a:cubicBezTo>
                <a:cubicBezTo>
                  <a:pt x="17713" y="1435"/>
                  <a:pt x="19147" y="1035"/>
                  <a:pt x="20681" y="802"/>
                </a:cubicBezTo>
                <a:cubicBezTo>
                  <a:pt x="20945" y="764"/>
                  <a:pt x="21201" y="746"/>
                  <a:pt x="21451" y="746"/>
                </a:cubicBezTo>
                <a:close/>
                <a:moveTo>
                  <a:pt x="17309" y="14109"/>
                </a:moveTo>
                <a:cubicBezTo>
                  <a:pt x="17917" y="14109"/>
                  <a:pt x="18451" y="14571"/>
                  <a:pt x="18580" y="15312"/>
                </a:cubicBezTo>
                <a:cubicBezTo>
                  <a:pt x="18146" y="14945"/>
                  <a:pt x="17746" y="14545"/>
                  <a:pt x="17246" y="14111"/>
                </a:cubicBezTo>
                <a:cubicBezTo>
                  <a:pt x="17267" y="14110"/>
                  <a:pt x="17288" y="14109"/>
                  <a:pt x="17309" y="14109"/>
                </a:cubicBezTo>
                <a:close/>
                <a:moveTo>
                  <a:pt x="45232" y="18981"/>
                </a:moveTo>
                <a:lnTo>
                  <a:pt x="46266" y="19682"/>
                </a:lnTo>
                <a:cubicBezTo>
                  <a:pt x="46200" y="19782"/>
                  <a:pt x="46166" y="19849"/>
                  <a:pt x="46100" y="19949"/>
                </a:cubicBezTo>
                <a:cubicBezTo>
                  <a:pt x="45766" y="19682"/>
                  <a:pt x="45432" y="19448"/>
                  <a:pt x="45099" y="19215"/>
                </a:cubicBezTo>
                <a:cubicBezTo>
                  <a:pt x="45132" y="19148"/>
                  <a:pt x="45199" y="19048"/>
                  <a:pt x="45232" y="18981"/>
                </a:cubicBezTo>
                <a:close/>
                <a:moveTo>
                  <a:pt x="38324" y="12225"/>
                </a:moveTo>
                <a:cubicBezTo>
                  <a:pt x="39384" y="12225"/>
                  <a:pt x="40429" y="12388"/>
                  <a:pt x="41430" y="12743"/>
                </a:cubicBezTo>
                <a:cubicBezTo>
                  <a:pt x="42597" y="13144"/>
                  <a:pt x="43931" y="13311"/>
                  <a:pt x="44865" y="14345"/>
                </a:cubicBezTo>
                <a:cubicBezTo>
                  <a:pt x="45132" y="14611"/>
                  <a:pt x="45599" y="14645"/>
                  <a:pt x="45833" y="14912"/>
                </a:cubicBezTo>
                <a:cubicBezTo>
                  <a:pt x="46100" y="15179"/>
                  <a:pt x="46133" y="15612"/>
                  <a:pt x="46400" y="15879"/>
                </a:cubicBezTo>
                <a:cubicBezTo>
                  <a:pt x="46833" y="16379"/>
                  <a:pt x="47334" y="16746"/>
                  <a:pt x="47801" y="17180"/>
                </a:cubicBezTo>
                <a:cubicBezTo>
                  <a:pt x="48134" y="17447"/>
                  <a:pt x="48468" y="17714"/>
                  <a:pt x="48768" y="17981"/>
                </a:cubicBezTo>
                <a:cubicBezTo>
                  <a:pt x="48735" y="18047"/>
                  <a:pt x="48701" y="18114"/>
                  <a:pt x="48668" y="18147"/>
                </a:cubicBezTo>
                <a:cubicBezTo>
                  <a:pt x="48034" y="17747"/>
                  <a:pt x="47401" y="17347"/>
                  <a:pt x="46700" y="16880"/>
                </a:cubicBezTo>
                <a:lnTo>
                  <a:pt x="46700" y="16880"/>
                </a:lnTo>
                <a:cubicBezTo>
                  <a:pt x="46833" y="17814"/>
                  <a:pt x="47434" y="18114"/>
                  <a:pt x="48001" y="18514"/>
                </a:cubicBezTo>
                <a:cubicBezTo>
                  <a:pt x="48101" y="18581"/>
                  <a:pt x="48134" y="18781"/>
                  <a:pt x="48234" y="18915"/>
                </a:cubicBezTo>
                <a:cubicBezTo>
                  <a:pt x="48120" y="18915"/>
                  <a:pt x="48006" y="18936"/>
                  <a:pt x="47904" y="18936"/>
                </a:cubicBezTo>
                <a:cubicBezTo>
                  <a:pt x="47827" y="18936"/>
                  <a:pt x="47758" y="18924"/>
                  <a:pt x="47701" y="18881"/>
                </a:cubicBezTo>
                <a:cubicBezTo>
                  <a:pt x="47300" y="18581"/>
                  <a:pt x="46934" y="18247"/>
                  <a:pt x="46500" y="17947"/>
                </a:cubicBezTo>
                <a:cubicBezTo>
                  <a:pt x="46400" y="17847"/>
                  <a:pt x="46166" y="17880"/>
                  <a:pt x="46000" y="17847"/>
                </a:cubicBezTo>
                <a:lnTo>
                  <a:pt x="46000" y="17847"/>
                </a:lnTo>
                <a:cubicBezTo>
                  <a:pt x="46033" y="18014"/>
                  <a:pt x="46000" y="18214"/>
                  <a:pt x="46100" y="18314"/>
                </a:cubicBezTo>
                <a:cubicBezTo>
                  <a:pt x="46433" y="18681"/>
                  <a:pt x="46833" y="19048"/>
                  <a:pt x="47234" y="19382"/>
                </a:cubicBezTo>
                <a:cubicBezTo>
                  <a:pt x="47200" y="19448"/>
                  <a:pt x="47167" y="19482"/>
                  <a:pt x="47167" y="19548"/>
                </a:cubicBezTo>
                <a:cubicBezTo>
                  <a:pt x="47034" y="19515"/>
                  <a:pt x="46900" y="19482"/>
                  <a:pt x="46800" y="19415"/>
                </a:cubicBezTo>
                <a:cubicBezTo>
                  <a:pt x="46500" y="19148"/>
                  <a:pt x="46233" y="18814"/>
                  <a:pt x="45933" y="18581"/>
                </a:cubicBezTo>
                <a:cubicBezTo>
                  <a:pt x="45684" y="18387"/>
                  <a:pt x="45521" y="18280"/>
                  <a:pt x="45401" y="18280"/>
                </a:cubicBezTo>
                <a:cubicBezTo>
                  <a:pt x="45232" y="18280"/>
                  <a:pt x="45149" y="18493"/>
                  <a:pt x="45032" y="18981"/>
                </a:cubicBezTo>
                <a:cubicBezTo>
                  <a:pt x="44865" y="18848"/>
                  <a:pt x="44699" y="18714"/>
                  <a:pt x="44532" y="18614"/>
                </a:cubicBezTo>
                <a:cubicBezTo>
                  <a:pt x="44365" y="18514"/>
                  <a:pt x="44198" y="18448"/>
                  <a:pt x="43965" y="18381"/>
                </a:cubicBezTo>
                <a:lnTo>
                  <a:pt x="43965" y="18381"/>
                </a:lnTo>
                <a:cubicBezTo>
                  <a:pt x="43898" y="19315"/>
                  <a:pt x="44732" y="19448"/>
                  <a:pt x="45166" y="19915"/>
                </a:cubicBezTo>
                <a:cubicBezTo>
                  <a:pt x="45036" y="19944"/>
                  <a:pt x="44916" y="19957"/>
                  <a:pt x="44807" y="19957"/>
                </a:cubicBezTo>
                <a:cubicBezTo>
                  <a:pt x="43760" y="19957"/>
                  <a:pt x="43552" y="18764"/>
                  <a:pt x="42797" y="18281"/>
                </a:cubicBezTo>
                <a:cubicBezTo>
                  <a:pt x="42697" y="18448"/>
                  <a:pt x="42630" y="18648"/>
                  <a:pt x="42530" y="18814"/>
                </a:cubicBezTo>
                <a:cubicBezTo>
                  <a:pt x="42163" y="18481"/>
                  <a:pt x="41763" y="18147"/>
                  <a:pt x="41396" y="17814"/>
                </a:cubicBezTo>
                <a:cubicBezTo>
                  <a:pt x="41330" y="17880"/>
                  <a:pt x="41263" y="17947"/>
                  <a:pt x="41196" y="18014"/>
                </a:cubicBezTo>
                <a:cubicBezTo>
                  <a:pt x="41563" y="18548"/>
                  <a:pt x="41930" y="19115"/>
                  <a:pt x="42297" y="19648"/>
                </a:cubicBezTo>
                <a:cubicBezTo>
                  <a:pt x="42197" y="19715"/>
                  <a:pt x="42097" y="19782"/>
                  <a:pt x="42030" y="19815"/>
                </a:cubicBezTo>
                <a:cubicBezTo>
                  <a:pt x="41563" y="19281"/>
                  <a:pt x="41096" y="18714"/>
                  <a:pt x="40662" y="18147"/>
                </a:cubicBezTo>
                <a:cubicBezTo>
                  <a:pt x="40462" y="17947"/>
                  <a:pt x="40329" y="17647"/>
                  <a:pt x="40095" y="17547"/>
                </a:cubicBezTo>
                <a:cubicBezTo>
                  <a:pt x="40058" y="17524"/>
                  <a:pt x="40013" y="17515"/>
                  <a:pt x="39964" y="17515"/>
                </a:cubicBezTo>
                <a:cubicBezTo>
                  <a:pt x="39796" y="17515"/>
                  <a:pt x="39576" y="17621"/>
                  <a:pt x="39395" y="17647"/>
                </a:cubicBezTo>
                <a:cubicBezTo>
                  <a:pt x="39495" y="17814"/>
                  <a:pt x="39562" y="17947"/>
                  <a:pt x="39662" y="18081"/>
                </a:cubicBezTo>
                <a:cubicBezTo>
                  <a:pt x="40029" y="18448"/>
                  <a:pt x="40396" y="18814"/>
                  <a:pt x="40863" y="19315"/>
                </a:cubicBezTo>
                <a:cubicBezTo>
                  <a:pt x="39995" y="19281"/>
                  <a:pt x="39728" y="18681"/>
                  <a:pt x="39328" y="18281"/>
                </a:cubicBezTo>
                <a:cubicBezTo>
                  <a:pt x="38894" y="17847"/>
                  <a:pt x="38528" y="17380"/>
                  <a:pt x="37994" y="16746"/>
                </a:cubicBezTo>
                <a:cubicBezTo>
                  <a:pt x="37894" y="17013"/>
                  <a:pt x="37827" y="17147"/>
                  <a:pt x="37794" y="17213"/>
                </a:cubicBezTo>
                <a:cubicBezTo>
                  <a:pt x="37427" y="16846"/>
                  <a:pt x="36960" y="16413"/>
                  <a:pt x="36493" y="15946"/>
                </a:cubicBezTo>
                <a:lnTo>
                  <a:pt x="36493" y="15946"/>
                </a:lnTo>
                <a:cubicBezTo>
                  <a:pt x="35892" y="16546"/>
                  <a:pt x="36860" y="16780"/>
                  <a:pt x="36793" y="17347"/>
                </a:cubicBezTo>
                <a:cubicBezTo>
                  <a:pt x="36193" y="16680"/>
                  <a:pt x="35659" y="16113"/>
                  <a:pt x="35125" y="15479"/>
                </a:cubicBezTo>
                <a:cubicBezTo>
                  <a:pt x="34625" y="14878"/>
                  <a:pt x="34191" y="14245"/>
                  <a:pt x="33591" y="13444"/>
                </a:cubicBezTo>
                <a:lnTo>
                  <a:pt x="33591" y="13444"/>
                </a:lnTo>
                <a:cubicBezTo>
                  <a:pt x="34325" y="13611"/>
                  <a:pt x="34925" y="13711"/>
                  <a:pt x="35492" y="13844"/>
                </a:cubicBezTo>
                <a:cubicBezTo>
                  <a:pt x="36693" y="14144"/>
                  <a:pt x="37894" y="14378"/>
                  <a:pt x="38995" y="14812"/>
                </a:cubicBezTo>
                <a:cubicBezTo>
                  <a:pt x="40095" y="15245"/>
                  <a:pt x="41063" y="15879"/>
                  <a:pt x="42097" y="16413"/>
                </a:cubicBezTo>
                <a:cubicBezTo>
                  <a:pt x="42997" y="16913"/>
                  <a:pt x="43898" y="17413"/>
                  <a:pt x="44799" y="17880"/>
                </a:cubicBezTo>
                <a:cubicBezTo>
                  <a:pt x="44857" y="17915"/>
                  <a:pt x="44923" y="17930"/>
                  <a:pt x="44995" y="17930"/>
                </a:cubicBezTo>
                <a:cubicBezTo>
                  <a:pt x="45128" y="17930"/>
                  <a:pt x="45280" y="17879"/>
                  <a:pt x="45432" y="17814"/>
                </a:cubicBezTo>
                <a:cubicBezTo>
                  <a:pt x="43898" y="16379"/>
                  <a:pt x="42030" y="15445"/>
                  <a:pt x="40162" y="14678"/>
                </a:cubicBezTo>
                <a:cubicBezTo>
                  <a:pt x="38261" y="13911"/>
                  <a:pt x="36293" y="13411"/>
                  <a:pt x="34158" y="12743"/>
                </a:cubicBezTo>
                <a:cubicBezTo>
                  <a:pt x="35092" y="12577"/>
                  <a:pt x="35892" y="12443"/>
                  <a:pt x="36726" y="12343"/>
                </a:cubicBezTo>
                <a:cubicBezTo>
                  <a:pt x="37260" y="12265"/>
                  <a:pt x="37794" y="12225"/>
                  <a:pt x="38324" y="12225"/>
                </a:cubicBezTo>
                <a:close/>
                <a:moveTo>
                  <a:pt x="30055" y="22017"/>
                </a:moveTo>
                <a:cubicBezTo>
                  <a:pt x="30755" y="22550"/>
                  <a:pt x="31456" y="23051"/>
                  <a:pt x="32190" y="23585"/>
                </a:cubicBezTo>
                <a:cubicBezTo>
                  <a:pt x="32156" y="23751"/>
                  <a:pt x="32090" y="23918"/>
                  <a:pt x="32056" y="24085"/>
                </a:cubicBezTo>
                <a:cubicBezTo>
                  <a:pt x="32023" y="24085"/>
                  <a:pt x="31923" y="24085"/>
                  <a:pt x="31889" y="24052"/>
                </a:cubicBezTo>
                <a:cubicBezTo>
                  <a:pt x="31356" y="23651"/>
                  <a:pt x="30789" y="23284"/>
                  <a:pt x="30288" y="22851"/>
                </a:cubicBezTo>
                <a:cubicBezTo>
                  <a:pt x="30088" y="22651"/>
                  <a:pt x="30021" y="22350"/>
                  <a:pt x="30055" y="22017"/>
                </a:cubicBezTo>
                <a:close/>
                <a:moveTo>
                  <a:pt x="29688" y="23284"/>
                </a:moveTo>
                <a:cubicBezTo>
                  <a:pt x="30522" y="23918"/>
                  <a:pt x="31156" y="24385"/>
                  <a:pt x="31789" y="24885"/>
                </a:cubicBezTo>
                <a:cubicBezTo>
                  <a:pt x="31711" y="25100"/>
                  <a:pt x="31611" y="25200"/>
                  <a:pt x="31474" y="25200"/>
                </a:cubicBezTo>
                <a:cubicBezTo>
                  <a:pt x="31377" y="25200"/>
                  <a:pt x="31261" y="25149"/>
                  <a:pt x="31122" y="25052"/>
                </a:cubicBezTo>
                <a:cubicBezTo>
                  <a:pt x="30655" y="24719"/>
                  <a:pt x="30122" y="24452"/>
                  <a:pt x="29688" y="24085"/>
                </a:cubicBezTo>
                <a:cubicBezTo>
                  <a:pt x="29554" y="23985"/>
                  <a:pt x="29655" y="23618"/>
                  <a:pt x="29688" y="23284"/>
                </a:cubicBezTo>
                <a:close/>
                <a:moveTo>
                  <a:pt x="17579" y="26353"/>
                </a:moveTo>
                <a:cubicBezTo>
                  <a:pt x="18346" y="27087"/>
                  <a:pt x="19114" y="27788"/>
                  <a:pt x="19981" y="28622"/>
                </a:cubicBezTo>
                <a:cubicBezTo>
                  <a:pt x="18813" y="28221"/>
                  <a:pt x="17513" y="26954"/>
                  <a:pt x="17579" y="26353"/>
                </a:cubicBezTo>
                <a:close/>
                <a:moveTo>
                  <a:pt x="10311" y="9326"/>
                </a:moveTo>
                <a:cubicBezTo>
                  <a:pt x="11026" y="9326"/>
                  <a:pt x="11751" y="9446"/>
                  <a:pt x="12476" y="9708"/>
                </a:cubicBezTo>
                <a:cubicBezTo>
                  <a:pt x="13643" y="10142"/>
                  <a:pt x="14744" y="10509"/>
                  <a:pt x="15745" y="11242"/>
                </a:cubicBezTo>
                <a:cubicBezTo>
                  <a:pt x="16112" y="11509"/>
                  <a:pt x="16478" y="11776"/>
                  <a:pt x="16879" y="12076"/>
                </a:cubicBezTo>
                <a:cubicBezTo>
                  <a:pt x="16679" y="12176"/>
                  <a:pt x="16512" y="12243"/>
                  <a:pt x="16345" y="12310"/>
                </a:cubicBezTo>
                <a:cubicBezTo>
                  <a:pt x="16745" y="12677"/>
                  <a:pt x="17112" y="12977"/>
                  <a:pt x="17546" y="13377"/>
                </a:cubicBezTo>
                <a:lnTo>
                  <a:pt x="16945" y="13377"/>
                </a:lnTo>
                <a:cubicBezTo>
                  <a:pt x="17079" y="13544"/>
                  <a:pt x="17179" y="13677"/>
                  <a:pt x="17279" y="13811"/>
                </a:cubicBezTo>
                <a:lnTo>
                  <a:pt x="17212" y="13944"/>
                </a:lnTo>
                <a:cubicBezTo>
                  <a:pt x="17046" y="13878"/>
                  <a:pt x="16879" y="13811"/>
                  <a:pt x="16645" y="13711"/>
                </a:cubicBezTo>
                <a:lnTo>
                  <a:pt x="16645" y="13711"/>
                </a:lnTo>
                <a:cubicBezTo>
                  <a:pt x="16645" y="13878"/>
                  <a:pt x="16612" y="14044"/>
                  <a:pt x="16679" y="14111"/>
                </a:cubicBezTo>
                <a:cubicBezTo>
                  <a:pt x="17012" y="14445"/>
                  <a:pt x="17379" y="14745"/>
                  <a:pt x="17746" y="15045"/>
                </a:cubicBezTo>
                <a:cubicBezTo>
                  <a:pt x="18313" y="15579"/>
                  <a:pt x="18880" y="16079"/>
                  <a:pt x="19414" y="16646"/>
                </a:cubicBezTo>
                <a:cubicBezTo>
                  <a:pt x="19581" y="16813"/>
                  <a:pt x="19614" y="17113"/>
                  <a:pt x="19614" y="17447"/>
                </a:cubicBezTo>
                <a:cubicBezTo>
                  <a:pt x="18713" y="16646"/>
                  <a:pt x="17813" y="15846"/>
                  <a:pt x="16912" y="15012"/>
                </a:cubicBezTo>
                <a:lnTo>
                  <a:pt x="16779" y="15179"/>
                </a:lnTo>
                <a:cubicBezTo>
                  <a:pt x="17613" y="16446"/>
                  <a:pt x="19147" y="17147"/>
                  <a:pt x="19848" y="18514"/>
                </a:cubicBezTo>
                <a:cubicBezTo>
                  <a:pt x="19781" y="18581"/>
                  <a:pt x="19714" y="18648"/>
                  <a:pt x="19647" y="18714"/>
                </a:cubicBezTo>
                <a:cubicBezTo>
                  <a:pt x="19447" y="18548"/>
                  <a:pt x="19214" y="18381"/>
                  <a:pt x="19014" y="18181"/>
                </a:cubicBezTo>
                <a:cubicBezTo>
                  <a:pt x="18880" y="18014"/>
                  <a:pt x="18780" y="17814"/>
                  <a:pt x="18613" y="17680"/>
                </a:cubicBezTo>
                <a:cubicBezTo>
                  <a:pt x="18547" y="17614"/>
                  <a:pt x="18380" y="17647"/>
                  <a:pt x="18246" y="17614"/>
                </a:cubicBezTo>
                <a:lnTo>
                  <a:pt x="18246" y="17614"/>
                </a:lnTo>
                <a:cubicBezTo>
                  <a:pt x="18246" y="17747"/>
                  <a:pt x="18213" y="17947"/>
                  <a:pt x="18280" y="18014"/>
                </a:cubicBezTo>
                <a:cubicBezTo>
                  <a:pt x="18647" y="18381"/>
                  <a:pt x="19080" y="18714"/>
                  <a:pt x="19414" y="19115"/>
                </a:cubicBezTo>
                <a:cubicBezTo>
                  <a:pt x="19647" y="19382"/>
                  <a:pt x="19781" y="19715"/>
                  <a:pt x="19848" y="20082"/>
                </a:cubicBezTo>
                <a:cubicBezTo>
                  <a:pt x="19581" y="19949"/>
                  <a:pt x="19347" y="19815"/>
                  <a:pt x="19114" y="19682"/>
                </a:cubicBezTo>
                <a:cubicBezTo>
                  <a:pt x="19047" y="19748"/>
                  <a:pt x="19014" y="19815"/>
                  <a:pt x="18980" y="19849"/>
                </a:cubicBezTo>
                <a:cubicBezTo>
                  <a:pt x="19214" y="20282"/>
                  <a:pt x="19981" y="20449"/>
                  <a:pt x="19614" y="21216"/>
                </a:cubicBezTo>
                <a:cubicBezTo>
                  <a:pt x="18513" y="20249"/>
                  <a:pt x="17446" y="19315"/>
                  <a:pt x="16378" y="18381"/>
                </a:cubicBezTo>
                <a:cubicBezTo>
                  <a:pt x="16312" y="18414"/>
                  <a:pt x="16245" y="18481"/>
                  <a:pt x="16178" y="18548"/>
                </a:cubicBezTo>
                <a:lnTo>
                  <a:pt x="16979" y="19415"/>
                </a:lnTo>
                <a:cubicBezTo>
                  <a:pt x="17679" y="20149"/>
                  <a:pt x="18380" y="20883"/>
                  <a:pt x="19047" y="21616"/>
                </a:cubicBezTo>
                <a:cubicBezTo>
                  <a:pt x="19180" y="21783"/>
                  <a:pt x="19180" y="22083"/>
                  <a:pt x="19247" y="22284"/>
                </a:cubicBezTo>
                <a:cubicBezTo>
                  <a:pt x="19014" y="22217"/>
                  <a:pt x="18680" y="22184"/>
                  <a:pt x="18513" y="22050"/>
                </a:cubicBezTo>
                <a:cubicBezTo>
                  <a:pt x="17779" y="21350"/>
                  <a:pt x="17079" y="20582"/>
                  <a:pt x="16345" y="19882"/>
                </a:cubicBezTo>
                <a:cubicBezTo>
                  <a:pt x="16312" y="19815"/>
                  <a:pt x="16212" y="19782"/>
                  <a:pt x="16078" y="19682"/>
                </a:cubicBezTo>
                <a:lnTo>
                  <a:pt x="16078" y="19682"/>
                </a:lnTo>
                <a:cubicBezTo>
                  <a:pt x="16412" y="21183"/>
                  <a:pt x="17879" y="21750"/>
                  <a:pt x="18480" y="22951"/>
                </a:cubicBezTo>
                <a:cubicBezTo>
                  <a:pt x="18413" y="23017"/>
                  <a:pt x="18380" y="23051"/>
                  <a:pt x="18313" y="23084"/>
                </a:cubicBezTo>
                <a:lnTo>
                  <a:pt x="15811" y="20582"/>
                </a:lnTo>
                <a:cubicBezTo>
                  <a:pt x="15745" y="20616"/>
                  <a:pt x="15678" y="20649"/>
                  <a:pt x="15645" y="20716"/>
                </a:cubicBezTo>
                <a:cubicBezTo>
                  <a:pt x="16278" y="22117"/>
                  <a:pt x="17746" y="22984"/>
                  <a:pt x="18447" y="24318"/>
                </a:cubicBezTo>
                <a:cubicBezTo>
                  <a:pt x="18380" y="24385"/>
                  <a:pt x="18313" y="24452"/>
                  <a:pt x="18246" y="24519"/>
                </a:cubicBezTo>
                <a:cubicBezTo>
                  <a:pt x="17312" y="23551"/>
                  <a:pt x="16378" y="22550"/>
                  <a:pt x="15478" y="21583"/>
                </a:cubicBezTo>
                <a:cubicBezTo>
                  <a:pt x="15378" y="21650"/>
                  <a:pt x="15311" y="21717"/>
                  <a:pt x="15244" y="21750"/>
                </a:cubicBezTo>
                <a:cubicBezTo>
                  <a:pt x="15344" y="21950"/>
                  <a:pt x="15411" y="22184"/>
                  <a:pt x="15578" y="22350"/>
                </a:cubicBezTo>
                <a:cubicBezTo>
                  <a:pt x="16245" y="23084"/>
                  <a:pt x="16912" y="23818"/>
                  <a:pt x="17579" y="24552"/>
                </a:cubicBezTo>
                <a:cubicBezTo>
                  <a:pt x="17946" y="24986"/>
                  <a:pt x="17946" y="25019"/>
                  <a:pt x="17513" y="25386"/>
                </a:cubicBezTo>
                <a:cubicBezTo>
                  <a:pt x="16579" y="24418"/>
                  <a:pt x="15645" y="23418"/>
                  <a:pt x="14677" y="22350"/>
                </a:cubicBezTo>
                <a:cubicBezTo>
                  <a:pt x="14510" y="22550"/>
                  <a:pt x="14410" y="22717"/>
                  <a:pt x="14310" y="22851"/>
                </a:cubicBezTo>
                <a:cubicBezTo>
                  <a:pt x="15278" y="23885"/>
                  <a:pt x="16212" y="24885"/>
                  <a:pt x="17212" y="25953"/>
                </a:cubicBezTo>
                <a:cubicBezTo>
                  <a:pt x="16979" y="26053"/>
                  <a:pt x="16812" y="26153"/>
                  <a:pt x="16579" y="26253"/>
                </a:cubicBezTo>
                <a:cubicBezTo>
                  <a:pt x="15645" y="25286"/>
                  <a:pt x="14844" y="24152"/>
                  <a:pt x="13710" y="23418"/>
                </a:cubicBezTo>
                <a:cubicBezTo>
                  <a:pt x="13643" y="23484"/>
                  <a:pt x="13576" y="23551"/>
                  <a:pt x="13510" y="23651"/>
                </a:cubicBezTo>
                <a:cubicBezTo>
                  <a:pt x="14410" y="24619"/>
                  <a:pt x="15311" y="25586"/>
                  <a:pt x="16212" y="26553"/>
                </a:cubicBezTo>
                <a:cubicBezTo>
                  <a:pt x="16093" y="26672"/>
                  <a:pt x="16001" y="26723"/>
                  <a:pt x="15916" y="26723"/>
                </a:cubicBezTo>
                <a:cubicBezTo>
                  <a:pt x="15786" y="26723"/>
                  <a:pt x="15673" y="26602"/>
                  <a:pt x="15511" y="26420"/>
                </a:cubicBezTo>
                <a:cubicBezTo>
                  <a:pt x="14744" y="25586"/>
                  <a:pt x="13877" y="24819"/>
                  <a:pt x="13043" y="24052"/>
                </a:cubicBezTo>
                <a:cubicBezTo>
                  <a:pt x="13036" y="24039"/>
                  <a:pt x="13025" y="24033"/>
                  <a:pt x="13009" y="24033"/>
                </a:cubicBezTo>
                <a:cubicBezTo>
                  <a:pt x="12942" y="24033"/>
                  <a:pt x="12792" y="24131"/>
                  <a:pt x="12576" y="24185"/>
                </a:cubicBezTo>
                <a:cubicBezTo>
                  <a:pt x="13143" y="24785"/>
                  <a:pt x="13643" y="25286"/>
                  <a:pt x="14143" y="25819"/>
                </a:cubicBezTo>
                <a:cubicBezTo>
                  <a:pt x="14444" y="26153"/>
                  <a:pt x="14711" y="26487"/>
                  <a:pt x="14977" y="26854"/>
                </a:cubicBezTo>
                <a:cubicBezTo>
                  <a:pt x="15044" y="26954"/>
                  <a:pt x="14977" y="27120"/>
                  <a:pt x="14977" y="27254"/>
                </a:cubicBezTo>
                <a:cubicBezTo>
                  <a:pt x="14844" y="27220"/>
                  <a:pt x="14644" y="27254"/>
                  <a:pt x="14544" y="27187"/>
                </a:cubicBezTo>
                <a:cubicBezTo>
                  <a:pt x="13977" y="26620"/>
                  <a:pt x="13443" y="26020"/>
                  <a:pt x="12876" y="25453"/>
                </a:cubicBezTo>
                <a:cubicBezTo>
                  <a:pt x="12576" y="25152"/>
                  <a:pt x="12209" y="24852"/>
                  <a:pt x="11875" y="24552"/>
                </a:cubicBezTo>
                <a:cubicBezTo>
                  <a:pt x="11808" y="24619"/>
                  <a:pt x="11742" y="24685"/>
                  <a:pt x="11642" y="24752"/>
                </a:cubicBezTo>
                <a:cubicBezTo>
                  <a:pt x="12476" y="25653"/>
                  <a:pt x="13276" y="26553"/>
                  <a:pt x="14077" y="27487"/>
                </a:cubicBezTo>
                <a:cubicBezTo>
                  <a:pt x="13890" y="27709"/>
                  <a:pt x="13755" y="27817"/>
                  <a:pt x="13618" y="27817"/>
                </a:cubicBezTo>
                <a:cubicBezTo>
                  <a:pt x="13488" y="27817"/>
                  <a:pt x="13356" y="27717"/>
                  <a:pt x="13176" y="27521"/>
                </a:cubicBezTo>
                <a:cubicBezTo>
                  <a:pt x="12409" y="26820"/>
                  <a:pt x="11642" y="26086"/>
                  <a:pt x="10908" y="25352"/>
                </a:cubicBezTo>
                <a:cubicBezTo>
                  <a:pt x="10841" y="25286"/>
                  <a:pt x="10841" y="25086"/>
                  <a:pt x="10741" y="24986"/>
                </a:cubicBezTo>
                <a:lnTo>
                  <a:pt x="10741" y="24986"/>
                </a:lnTo>
                <a:cubicBezTo>
                  <a:pt x="10407" y="25352"/>
                  <a:pt x="10741" y="25586"/>
                  <a:pt x="10975" y="25853"/>
                </a:cubicBezTo>
                <a:cubicBezTo>
                  <a:pt x="11608" y="26553"/>
                  <a:pt x="12242" y="27254"/>
                  <a:pt x="12876" y="27988"/>
                </a:cubicBezTo>
                <a:cubicBezTo>
                  <a:pt x="12909" y="27988"/>
                  <a:pt x="12909" y="28054"/>
                  <a:pt x="12909" y="28121"/>
                </a:cubicBezTo>
                <a:cubicBezTo>
                  <a:pt x="12759" y="28259"/>
                  <a:pt x="12634" y="28314"/>
                  <a:pt x="12521" y="28314"/>
                </a:cubicBezTo>
                <a:cubicBezTo>
                  <a:pt x="12306" y="28314"/>
                  <a:pt x="12138" y="28118"/>
                  <a:pt x="11942" y="27921"/>
                </a:cubicBezTo>
                <a:cubicBezTo>
                  <a:pt x="11175" y="27120"/>
                  <a:pt x="10407" y="26353"/>
                  <a:pt x="9640" y="25586"/>
                </a:cubicBezTo>
                <a:cubicBezTo>
                  <a:pt x="9617" y="25562"/>
                  <a:pt x="9585" y="25551"/>
                  <a:pt x="9547" y="25551"/>
                </a:cubicBezTo>
                <a:cubicBezTo>
                  <a:pt x="9479" y="25551"/>
                  <a:pt x="9393" y="25588"/>
                  <a:pt x="9307" y="25653"/>
                </a:cubicBezTo>
                <a:cubicBezTo>
                  <a:pt x="10107" y="26587"/>
                  <a:pt x="10908" y="27521"/>
                  <a:pt x="11775" y="28488"/>
                </a:cubicBezTo>
                <a:cubicBezTo>
                  <a:pt x="11649" y="28530"/>
                  <a:pt x="11537" y="28548"/>
                  <a:pt x="11435" y="28548"/>
                </a:cubicBezTo>
                <a:cubicBezTo>
                  <a:pt x="11050" y="28548"/>
                  <a:pt x="10819" y="28285"/>
                  <a:pt x="10608" y="28021"/>
                </a:cubicBezTo>
                <a:cubicBezTo>
                  <a:pt x="9874" y="27254"/>
                  <a:pt x="9173" y="26453"/>
                  <a:pt x="8373" y="25719"/>
                </a:cubicBezTo>
                <a:lnTo>
                  <a:pt x="8373" y="25719"/>
                </a:lnTo>
                <a:cubicBezTo>
                  <a:pt x="8473" y="27054"/>
                  <a:pt x="9974" y="27487"/>
                  <a:pt x="10374" y="28655"/>
                </a:cubicBezTo>
                <a:cubicBezTo>
                  <a:pt x="10267" y="28685"/>
                  <a:pt x="10172" y="28698"/>
                  <a:pt x="10087" y="28698"/>
                </a:cubicBezTo>
                <a:cubicBezTo>
                  <a:pt x="9509" y="28698"/>
                  <a:pt x="9389" y="28078"/>
                  <a:pt x="9040" y="27788"/>
                </a:cubicBezTo>
                <a:cubicBezTo>
                  <a:pt x="8606" y="27454"/>
                  <a:pt x="8306" y="26954"/>
                  <a:pt x="7939" y="26587"/>
                </a:cubicBezTo>
                <a:cubicBezTo>
                  <a:pt x="7706" y="26387"/>
                  <a:pt x="7439" y="26286"/>
                  <a:pt x="7172" y="26120"/>
                </a:cubicBezTo>
                <a:cubicBezTo>
                  <a:pt x="7138" y="26186"/>
                  <a:pt x="7105" y="26253"/>
                  <a:pt x="7038" y="26320"/>
                </a:cubicBezTo>
                <a:lnTo>
                  <a:pt x="8973" y="28521"/>
                </a:lnTo>
                <a:cubicBezTo>
                  <a:pt x="8906" y="28588"/>
                  <a:pt x="8873" y="28655"/>
                  <a:pt x="8806" y="28755"/>
                </a:cubicBezTo>
                <a:cubicBezTo>
                  <a:pt x="8539" y="28555"/>
                  <a:pt x="8206" y="28455"/>
                  <a:pt x="8006" y="28221"/>
                </a:cubicBezTo>
                <a:cubicBezTo>
                  <a:pt x="7472" y="27654"/>
                  <a:pt x="7005" y="27020"/>
                  <a:pt x="6505" y="26420"/>
                </a:cubicBezTo>
                <a:cubicBezTo>
                  <a:pt x="6405" y="26320"/>
                  <a:pt x="6204" y="26320"/>
                  <a:pt x="6038" y="26253"/>
                </a:cubicBezTo>
                <a:lnTo>
                  <a:pt x="5971" y="26420"/>
                </a:lnTo>
                <a:cubicBezTo>
                  <a:pt x="6371" y="26987"/>
                  <a:pt x="6805" y="27554"/>
                  <a:pt x="7205" y="28121"/>
                </a:cubicBezTo>
                <a:cubicBezTo>
                  <a:pt x="7172" y="28155"/>
                  <a:pt x="7105" y="28221"/>
                  <a:pt x="7072" y="28255"/>
                </a:cubicBezTo>
                <a:cubicBezTo>
                  <a:pt x="6405" y="27654"/>
                  <a:pt x="5771" y="27054"/>
                  <a:pt x="5037" y="26387"/>
                </a:cubicBezTo>
                <a:cubicBezTo>
                  <a:pt x="5004" y="26653"/>
                  <a:pt x="5004" y="26887"/>
                  <a:pt x="4970" y="27220"/>
                </a:cubicBezTo>
                <a:cubicBezTo>
                  <a:pt x="4437" y="26787"/>
                  <a:pt x="3970" y="26487"/>
                  <a:pt x="3536" y="26086"/>
                </a:cubicBezTo>
                <a:cubicBezTo>
                  <a:pt x="1901" y="24452"/>
                  <a:pt x="801" y="22651"/>
                  <a:pt x="867" y="20182"/>
                </a:cubicBezTo>
                <a:cubicBezTo>
                  <a:pt x="901" y="18848"/>
                  <a:pt x="1034" y="17580"/>
                  <a:pt x="1401" y="16346"/>
                </a:cubicBezTo>
                <a:cubicBezTo>
                  <a:pt x="1601" y="15679"/>
                  <a:pt x="1968" y="15045"/>
                  <a:pt x="2268" y="14411"/>
                </a:cubicBezTo>
                <a:cubicBezTo>
                  <a:pt x="3469" y="12043"/>
                  <a:pt x="5537" y="10675"/>
                  <a:pt x="7872" y="9775"/>
                </a:cubicBezTo>
                <a:cubicBezTo>
                  <a:pt x="8661" y="9488"/>
                  <a:pt x="9479" y="9326"/>
                  <a:pt x="10311" y="9326"/>
                </a:cubicBezTo>
                <a:close/>
                <a:moveTo>
                  <a:pt x="24166" y="13526"/>
                </a:moveTo>
                <a:cubicBezTo>
                  <a:pt x="25970" y="13526"/>
                  <a:pt x="27910" y="14312"/>
                  <a:pt x="30455" y="16279"/>
                </a:cubicBezTo>
                <a:cubicBezTo>
                  <a:pt x="30222" y="16313"/>
                  <a:pt x="29988" y="16346"/>
                  <a:pt x="29655" y="16346"/>
                </a:cubicBezTo>
                <a:cubicBezTo>
                  <a:pt x="30355" y="16880"/>
                  <a:pt x="30989" y="17313"/>
                  <a:pt x="31623" y="17747"/>
                </a:cubicBezTo>
                <a:cubicBezTo>
                  <a:pt x="31589" y="17780"/>
                  <a:pt x="31556" y="17780"/>
                  <a:pt x="31523" y="17814"/>
                </a:cubicBezTo>
                <a:cubicBezTo>
                  <a:pt x="30955" y="17680"/>
                  <a:pt x="30388" y="17547"/>
                  <a:pt x="29688" y="17347"/>
                </a:cubicBezTo>
                <a:lnTo>
                  <a:pt x="29688" y="17347"/>
                </a:lnTo>
                <a:cubicBezTo>
                  <a:pt x="29855" y="17614"/>
                  <a:pt x="29888" y="17780"/>
                  <a:pt x="30021" y="17847"/>
                </a:cubicBezTo>
                <a:cubicBezTo>
                  <a:pt x="30589" y="18181"/>
                  <a:pt x="31122" y="18614"/>
                  <a:pt x="31689" y="18781"/>
                </a:cubicBezTo>
                <a:cubicBezTo>
                  <a:pt x="32256" y="18948"/>
                  <a:pt x="32323" y="19281"/>
                  <a:pt x="32390" y="19949"/>
                </a:cubicBezTo>
                <a:cubicBezTo>
                  <a:pt x="31689" y="19448"/>
                  <a:pt x="31122" y="19048"/>
                  <a:pt x="30622" y="18714"/>
                </a:cubicBezTo>
                <a:cubicBezTo>
                  <a:pt x="30488" y="18881"/>
                  <a:pt x="30355" y="19048"/>
                  <a:pt x="30255" y="19181"/>
                </a:cubicBezTo>
                <a:cubicBezTo>
                  <a:pt x="30222" y="19281"/>
                  <a:pt x="30322" y="19448"/>
                  <a:pt x="30388" y="19515"/>
                </a:cubicBezTo>
                <a:cubicBezTo>
                  <a:pt x="30955" y="19915"/>
                  <a:pt x="31523" y="20249"/>
                  <a:pt x="32056" y="20649"/>
                </a:cubicBezTo>
                <a:cubicBezTo>
                  <a:pt x="32223" y="20783"/>
                  <a:pt x="32323" y="21016"/>
                  <a:pt x="32490" y="21183"/>
                </a:cubicBezTo>
                <a:cubicBezTo>
                  <a:pt x="32457" y="21216"/>
                  <a:pt x="32390" y="21283"/>
                  <a:pt x="32356" y="21316"/>
                </a:cubicBezTo>
                <a:cubicBezTo>
                  <a:pt x="31823" y="20983"/>
                  <a:pt x="31322" y="20616"/>
                  <a:pt x="30755" y="20316"/>
                </a:cubicBezTo>
                <a:cubicBezTo>
                  <a:pt x="30555" y="20215"/>
                  <a:pt x="30288" y="20182"/>
                  <a:pt x="30055" y="20115"/>
                </a:cubicBezTo>
                <a:lnTo>
                  <a:pt x="30055" y="20115"/>
                </a:lnTo>
                <a:cubicBezTo>
                  <a:pt x="30155" y="20349"/>
                  <a:pt x="30188" y="20682"/>
                  <a:pt x="30388" y="20816"/>
                </a:cubicBezTo>
                <a:cubicBezTo>
                  <a:pt x="30755" y="21116"/>
                  <a:pt x="31189" y="21383"/>
                  <a:pt x="31623" y="21550"/>
                </a:cubicBezTo>
                <a:cubicBezTo>
                  <a:pt x="32190" y="21750"/>
                  <a:pt x="32423" y="22083"/>
                  <a:pt x="32290" y="22784"/>
                </a:cubicBezTo>
                <a:cubicBezTo>
                  <a:pt x="31077" y="22147"/>
                  <a:pt x="30084" y="21014"/>
                  <a:pt x="28635" y="21014"/>
                </a:cubicBezTo>
                <a:cubicBezTo>
                  <a:pt x="28491" y="21014"/>
                  <a:pt x="28341" y="21025"/>
                  <a:pt x="28187" y="21049"/>
                </a:cubicBezTo>
                <a:cubicBezTo>
                  <a:pt x="28120" y="20082"/>
                  <a:pt x="27853" y="19215"/>
                  <a:pt x="26853" y="18981"/>
                </a:cubicBezTo>
                <a:cubicBezTo>
                  <a:pt x="26793" y="18969"/>
                  <a:pt x="26721" y="18964"/>
                  <a:pt x="26641" y="18964"/>
                </a:cubicBezTo>
                <a:cubicBezTo>
                  <a:pt x="26270" y="18964"/>
                  <a:pt x="25746" y="19083"/>
                  <a:pt x="25718" y="19248"/>
                </a:cubicBezTo>
                <a:cubicBezTo>
                  <a:pt x="25552" y="19882"/>
                  <a:pt x="24985" y="20649"/>
                  <a:pt x="25752" y="21183"/>
                </a:cubicBezTo>
                <a:cubicBezTo>
                  <a:pt x="25251" y="21550"/>
                  <a:pt x="24784" y="21883"/>
                  <a:pt x="24284" y="22184"/>
                </a:cubicBezTo>
                <a:cubicBezTo>
                  <a:pt x="23950" y="22417"/>
                  <a:pt x="24084" y="22717"/>
                  <a:pt x="24251" y="22984"/>
                </a:cubicBezTo>
                <a:cubicBezTo>
                  <a:pt x="24581" y="23508"/>
                  <a:pt x="25413" y="23986"/>
                  <a:pt x="26087" y="23986"/>
                </a:cubicBezTo>
                <a:cubicBezTo>
                  <a:pt x="26229" y="23986"/>
                  <a:pt x="26364" y="23965"/>
                  <a:pt x="26486" y="23918"/>
                </a:cubicBezTo>
                <a:cubicBezTo>
                  <a:pt x="26886" y="23718"/>
                  <a:pt x="27219" y="23351"/>
                  <a:pt x="27653" y="23017"/>
                </a:cubicBezTo>
                <a:cubicBezTo>
                  <a:pt x="28053" y="23384"/>
                  <a:pt x="28487" y="23885"/>
                  <a:pt x="28987" y="24285"/>
                </a:cubicBezTo>
                <a:cubicBezTo>
                  <a:pt x="29554" y="24719"/>
                  <a:pt x="30155" y="25052"/>
                  <a:pt x="30789" y="25419"/>
                </a:cubicBezTo>
                <a:cubicBezTo>
                  <a:pt x="31222" y="25686"/>
                  <a:pt x="31289" y="25819"/>
                  <a:pt x="30989" y="26253"/>
                </a:cubicBezTo>
                <a:cubicBezTo>
                  <a:pt x="30188" y="25686"/>
                  <a:pt x="29354" y="25119"/>
                  <a:pt x="28554" y="24519"/>
                </a:cubicBezTo>
                <a:cubicBezTo>
                  <a:pt x="28416" y="24416"/>
                  <a:pt x="28279" y="24339"/>
                  <a:pt x="28160" y="24339"/>
                </a:cubicBezTo>
                <a:cubicBezTo>
                  <a:pt x="28048" y="24339"/>
                  <a:pt x="27951" y="24407"/>
                  <a:pt x="27887" y="24585"/>
                </a:cubicBezTo>
                <a:cubicBezTo>
                  <a:pt x="27853" y="24652"/>
                  <a:pt x="28053" y="24919"/>
                  <a:pt x="28187" y="25019"/>
                </a:cubicBezTo>
                <a:cubicBezTo>
                  <a:pt x="28854" y="25486"/>
                  <a:pt x="29554" y="25920"/>
                  <a:pt x="30222" y="26420"/>
                </a:cubicBezTo>
                <a:cubicBezTo>
                  <a:pt x="30755" y="26787"/>
                  <a:pt x="30755" y="26987"/>
                  <a:pt x="30255" y="27387"/>
                </a:cubicBezTo>
                <a:cubicBezTo>
                  <a:pt x="29588" y="26887"/>
                  <a:pt x="28921" y="26387"/>
                  <a:pt x="28254" y="25920"/>
                </a:cubicBezTo>
                <a:cubicBezTo>
                  <a:pt x="28053" y="25753"/>
                  <a:pt x="27853" y="25586"/>
                  <a:pt x="27653" y="25453"/>
                </a:cubicBezTo>
                <a:cubicBezTo>
                  <a:pt x="27520" y="25352"/>
                  <a:pt x="27353" y="25352"/>
                  <a:pt x="27219" y="25319"/>
                </a:cubicBezTo>
                <a:lnTo>
                  <a:pt x="27219" y="25319"/>
                </a:lnTo>
                <a:cubicBezTo>
                  <a:pt x="27253" y="25486"/>
                  <a:pt x="27219" y="25686"/>
                  <a:pt x="27286" y="25786"/>
                </a:cubicBezTo>
                <a:cubicBezTo>
                  <a:pt x="27553" y="26053"/>
                  <a:pt x="27887" y="26286"/>
                  <a:pt x="28187" y="26520"/>
                </a:cubicBezTo>
                <a:cubicBezTo>
                  <a:pt x="28754" y="26954"/>
                  <a:pt x="29354" y="27387"/>
                  <a:pt x="29921" y="27854"/>
                </a:cubicBezTo>
                <a:cubicBezTo>
                  <a:pt x="29788" y="28021"/>
                  <a:pt x="29621" y="28221"/>
                  <a:pt x="29421" y="28455"/>
                </a:cubicBezTo>
                <a:cubicBezTo>
                  <a:pt x="28354" y="27988"/>
                  <a:pt x="27686" y="26787"/>
                  <a:pt x="26519" y="26520"/>
                </a:cubicBezTo>
                <a:cubicBezTo>
                  <a:pt x="26452" y="26587"/>
                  <a:pt x="26419" y="26653"/>
                  <a:pt x="26352" y="26720"/>
                </a:cubicBezTo>
                <a:cubicBezTo>
                  <a:pt x="27153" y="27421"/>
                  <a:pt x="27987" y="28088"/>
                  <a:pt x="28787" y="28788"/>
                </a:cubicBezTo>
                <a:cubicBezTo>
                  <a:pt x="28787" y="28855"/>
                  <a:pt x="28787" y="28888"/>
                  <a:pt x="28754" y="28955"/>
                </a:cubicBezTo>
                <a:cubicBezTo>
                  <a:pt x="28660" y="28955"/>
                  <a:pt x="28562" y="28960"/>
                  <a:pt x="28464" y="28960"/>
                </a:cubicBezTo>
                <a:cubicBezTo>
                  <a:pt x="28318" y="28960"/>
                  <a:pt x="28173" y="28948"/>
                  <a:pt x="28053" y="28888"/>
                </a:cubicBezTo>
                <a:cubicBezTo>
                  <a:pt x="27520" y="28588"/>
                  <a:pt x="27019" y="28221"/>
                  <a:pt x="26486" y="27888"/>
                </a:cubicBezTo>
                <a:cubicBezTo>
                  <a:pt x="26319" y="27821"/>
                  <a:pt x="26119" y="27821"/>
                  <a:pt x="25919" y="27754"/>
                </a:cubicBezTo>
                <a:cubicBezTo>
                  <a:pt x="25885" y="27854"/>
                  <a:pt x="25852" y="27954"/>
                  <a:pt x="25818" y="28054"/>
                </a:cubicBezTo>
                <a:cubicBezTo>
                  <a:pt x="26419" y="28488"/>
                  <a:pt x="27019" y="28922"/>
                  <a:pt x="27653" y="29389"/>
                </a:cubicBezTo>
                <a:cubicBezTo>
                  <a:pt x="27496" y="29455"/>
                  <a:pt x="27350" y="29483"/>
                  <a:pt x="27214" y="29483"/>
                </a:cubicBezTo>
                <a:cubicBezTo>
                  <a:pt x="26457" y="29483"/>
                  <a:pt x="25976" y="28611"/>
                  <a:pt x="25185" y="28555"/>
                </a:cubicBezTo>
                <a:cubicBezTo>
                  <a:pt x="25118" y="28755"/>
                  <a:pt x="25085" y="28988"/>
                  <a:pt x="25018" y="29189"/>
                </a:cubicBezTo>
                <a:cubicBezTo>
                  <a:pt x="25351" y="29289"/>
                  <a:pt x="25618" y="29389"/>
                  <a:pt x="25919" y="29455"/>
                </a:cubicBezTo>
                <a:lnTo>
                  <a:pt x="25885" y="29656"/>
                </a:lnTo>
                <a:cubicBezTo>
                  <a:pt x="25691" y="29665"/>
                  <a:pt x="25498" y="29670"/>
                  <a:pt x="25305" y="29670"/>
                </a:cubicBezTo>
                <a:cubicBezTo>
                  <a:pt x="23545" y="29670"/>
                  <a:pt x="21855" y="29279"/>
                  <a:pt x="20381" y="28888"/>
                </a:cubicBezTo>
                <a:cubicBezTo>
                  <a:pt x="20214" y="28455"/>
                  <a:pt x="20181" y="28188"/>
                  <a:pt x="20014" y="28021"/>
                </a:cubicBezTo>
                <a:cubicBezTo>
                  <a:pt x="19481" y="27421"/>
                  <a:pt x="18914" y="26887"/>
                  <a:pt x="18313" y="26353"/>
                </a:cubicBezTo>
                <a:cubicBezTo>
                  <a:pt x="17913" y="26020"/>
                  <a:pt x="17946" y="25786"/>
                  <a:pt x="18380" y="25519"/>
                </a:cubicBezTo>
                <a:cubicBezTo>
                  <a:pt x="20144" y="27257"/>
                  <a:pt x="20494" y="27602"/>
                  <a:pt x="20890" y="27602"/>
                </a:cubicBezTo>
                <a:cubicBezTo>
                  <a:pt x="20988" y="27602"/>
                  <a:pt x="21089" y="27581"/>
                  <a:pt x="21215" y="27554"/>
                </a:cubicBezTo>
                <a:cubicBezTo>
                  <a:pt x="20515" y="26854"/>
                  <a:pt x="19814" y="26186"/>
                  <a:pt x="19180" y="25486"/>
                </a:cubicBezTo>
                <a:cubicBezTo>
                  <a:pt x="18980" y="25286"/>
                  <a:pt x="18513" y="25086"/>
                  <a:pt x="18947" y="24585"/>
                </a:cubicBezTo>
                <a:lnTo>
                  <a:pt x="18947" y="24585"/>
                </a:lnTo>
                <a:cubicBezTo>
                  <a:pt x="19414" y="25019"/>
                  <a:pt x="19848" y="25486"/>
                  <a:pt x="20281" y="25853"/>
                </a:cubicBezTo>
                <a:cubicBezTo>
                  <a:pt x="20415" y="25986"/>
                  <a:pt x="20648" y="25986"/>
                  <a:pt x="20815" y="26053"/>
                </a:cubicBezTo>
                <a:cubicBezTo>
                  <a:pt x="20748" y="25886"/>
                  <a:pt x="20715" y="25719"/>
                  <a:pt x="20615" y="25586"/>
                </a:cubicBezTo>
                <a:cubicBezTo>
                  <a:pt x="20248" y="25152"/>
                  <a:pt x="19848" y="24752"/>
                  <a:pt x="19481" y="24285"/>
                </a:cubicBezTo>
                <a:cubicBezTo>
                  <a:pt x="19347" y="24152"/>
                  <a:pt x="19314" y="23951"/>
                  <a:pt x="19247" y="23785"/>
                </a:cubicBezTo>
                <a:cubicBezTo>
                  <a:pt x="19280" y="23718"/>
                  <a:pt x="19347" y="23685"/>
                  <a:pt x="19381" y="23651"/>
                </a:cubicBezTo>
                <a:cubicBezTo>
                  <a:pt x="19781" y="23918"/>
                  <a:pt x="20148" y="24185"/>
                  <a:pt x="20581" y="24485"/>
                </a:cubicBezTo>
                <a:cubicBezTo>
                  <a:pt x="20681" y="23651"/>
                  <a:pt x="19447" y="23384"/>
                  <a:pt x="19914" y="22484"/>
                </a:cubicBezTo>
                <a:lnTo>
                  <a:pt x="19914" y="22484"/>
                </a:lnTo>
                <a:cubicBezTo>
                  <a:pt x="20181" y="22684"/>
                  <a:pt x="20415" y="22851"/>
                  <a:pt x="20748" y="23118"/>
                </a:cubicBezTo>
                <a:cubicBezTo>
                  <a:pt x="20882" y="22417"/>
                  <a:pt x="20348" y="22150"/>
                  <a:pt x="20081" y="21750"/>
                </a:cubicBezTo>
                <a:cubicBezTo>
                  <a:pt x="20748" y="20215"/>
                  <a:pt x="20648" y="18614"/>
                  <a:pt x="19581" y="14978"/>
                </a:cubicBezTo>
                <a:cubicBezTo>
                  <a:pt x="21203" y="14091"/>
                  <a:pt x="22636" y="13526"/>
                  <a:pt x="24166" y="13526"/>
                </a:cubicBezTo>
                <a:close/>
                <a:moveTo>
                  <a:pt x="21717" y="0"/>
                </a:moveTo>
                <a:cubicBezTo>
                  <a:pt x="21683" y="0"/>
                  <a:pt x="21649" y="0"/>
                  <a:pt x="21615" y="1"/>
                </a:cubicBezTo>
                <a:cubicBezTo>
                  <a:pt x="19180" y="34"/>
                  <a:pt x="17012" y="868"/>
                  <a:pt x="14977" y="2203"/>
                </a:cubicBezTo>
                <a:cubicBezTo>
                  <a:pt x="13910" y="2903"/>
                  <a:pt x="13276" y="3870"/>
                  <a:pt x="12776" y="4905"/>
                </a:cubicBezTo>
                <a:cubicBezTo>
                  <a:pt x="12275" y="5972"/>
                  <a:pt x="12009" y="7173"/>
                  <a:pt x="11675" y="8307"/>
                </a:cubicBezTo>
                <a:cubicBezTo>
                  <a:pt x="11575" y="8674"/>
                  <a:pt x="11408" y="8774"/>
                  <a:pt x="11041" y="8807"/>
                </a:cubicBezTo>
                <a:cubicBezTo>
                  <a:pt x="9774" y="8941"/>
                  <a:pt x="8473" y="8974"/>
                  <a:pt x="7272" y="9341"/>
                </a:cubicBezTo>
                <a:cubicBezTo>
                  <a:pt x="6338" y="9608"/>
                  <a:pt x="5471" y="10242"/>
                  <a:pt x="4670" y="10842"/>
                </a:cubicBezTo>
                <a:cubicBezTo>
                  <a:pt x="3769" y="11543"/>
                  <a:pt x="2869" y="12310"/>
                  <a:pt x="2268" y="13210"/>
                </a:cubicBezTo>
                <a:cubicBezTo>
                  <a:pt x="1468" y="14478"/>
                  <a:pt x="901" y="15879"/>
                  <a:pt x="500" y="17347"/>
                </a:cubicBezTo>
                <a:cubicBezTo>
                  <a:pt x="0" y="19248"/>
                  <a:pt x="133" y="21083"/>
                  <a:pt x="600" y="22917"/>
                </a:cubicBezTo>
                <a:cubicBezTo>
                  <a:pt x="801" y="23585"/>
                  <a:pt x="1101" y="24318"/>
                  <a:pt x="1568" y="24852"/>
                </a:cubicBezTo>
                <a:cubicBezTo>
                  <a:pt x="2435" y="25886"/>
                  <a:pt x="3269" y="26987"/>
                  <a:pt x="4570" y="27621"/>
                </a:cubicBezTo>
                <a:cubicBezTo>
                  <a:pt x="5604" y="28121"/>
                  <a:pt x="6605" y="28788"/>
                  <a:pt x="7706" y="29155"/>
                </a:cubicBezTo>
                <a:cubicBezTo>
                  <a:pt x="8362" y="29364"/>
                  <a:pt x="9031" y="29459"/>
                  <a:pt x="9705" y="29459"/>
                </a:cubicBezTo>
                <a:cubicBezTo>
                  <a:pt x="10538" y="29459"/>
                  <a:pt x="11379" y="29313"/>
                  <a:pt x="12209" y="29055"/>
                </a:cubicBezTo>
                <a:cubicBezTo>
                  <a:pt x="13109" y="28788"/>
                  <a:pt x="14010" y="28555"/>
                  <a:pt x="14844" y="28188"/>
                </a:cubicBezTo>
                <a:cubicBezTo>
                  <a:pt x="15578" y="27854"/>
                  <a:pt x="16245" y="27321"/>
                  <a:pt x="16779" y="26987"/>
                </a:cubicBezTo>
                <a:cubicBezTo>
                  <a:pt x="17646" y="27687"/>
                  <a:pt x="18346" y="28321"/>
                  <a:pt x="19114" y="28888"/>
                </a:cubicBezTo>
                <a:cubicBezTo>
                  <a:pt x="20648" y="29989"/>
                  <a:pt x="22549" y="29889"/>
                  <a:pt x="24217" y="30490"/>
                </a:cubicBezTo>
                <a:cubicBezTo>
                  <a:pt x="24240" y="30501"/>
                  <a:pt x="24262" y="30504"/>
                  <a:pt x="24284" y="30504"/>
                </a:cubicBezTo>
                <a:cubicBezTo>
                  <a:pt x="24328" y="30504"/>
                  <a:pt x="24373" y="30490"/>
                  <a:pt x="24417" y="30490"/>
                </a:cubicBezTo>
                <a:cubicBezTo>
                  <a:pt x="24818" y="30456"/>
                  <a:pt x="25251" y="30423"/>
                  <a:pt x="25652" y="30423"/>
                </a:cubicBezTo>
                <a:cubicBezTo>
                  <a:pt x="25702" y="30424"/>
                  <a:pt x="25752" y="30424"/>
                  <a:pt x="25802" y="30424"/>
                </a:cubicBezTo>
                <a:cubicBezTo>
                  <a:pt x="27242" y="30424"/>
                  <a:pt x="28525" y="29959"/>
                  <a:pt x="29621" y="29089"/>
                </a:cubicBezTo>
                <a:cubicBezTo>
                  <a:pt x="31322" y="27754"/>
                  <a:pt x="32290" y="25886"/>
                  <a:pt x="32924" y="23885"/>
                </a:cubicBezTo>
                <a:cubicBezTo>
                  <a:pt x="33090" y="23384"/>
                  <a:pt x="33057" y="22851"/>
                  <a:pt x="33157" y="22350"/>
                </a:cubicBezTo>
                <a:cubicBezTo>
                  <a:pt x="33524" y="20482"/>
                  <a:pt x="32957" y="18781"/>
                  <a:pt x="32023" y="17213"/>
                </a:cubicBezTo>
                <a:cubicBezTo>
                  <a:pt x="31556" y="16479"/>
                  <a:pt x="30889" y="15879"/>
                  <a:pt x="30288" y="15212"/>
                </a:cubicBezTo>
                <a:cubicBezTo>
                  <a:pt x="29988" y="14912"/>
                  <a:pt x="29655" y="14645"/>
                  <a:pt x="29354" y="14378"/>
                </a:cubicBezTo>
                <a:cubicBezTo>
                  <a:pt x="30122" y="14111"/>
                  <a:pt x="30889" y="13744"/>
                  <a:pt x="31689" y="13511"/>
                </a:cubicBezTo>
                <a:cubicBezTo>
                  <a:pt x="31863" y="13459"/>
                  <a:pt x="32050" y="13431"/>
                  <a:pt x="32237" y="13431"/>
                </a:cubicBezTo>
                <a:cubicBezTo>
                  <a:pt x="32767" y="13431"/>
                  <a:pt x="33293" y="13651"/>
                  <a:pt x="33491" y="14144"/>
                </a:cubicBezTo>
                <a:cubicBezTo>
                  <a:pt x="33691" y="14611"/>
                  <a:pt x="33958" y="15078"/>
                  <a:pt x="34325" y="15445"/>
                </a:cubicBezTo>
                <a:cubicBezTo>
                  <a:pt x="35092" y="16246"/>
                  <a:pt x="35892" y="17047"/>
                  <a:pt x="36760" y="17747"/>
                </a:cubicBezTo>
                <a:cubicBezTo>
                  <a:pt x="37327" y="18247"/>
                  <a:pt x="37994" y="18614"/>
                  <a:pt x="38628" y="19015"/>
                </a:cubicBezTo>
                <a:cubicBezTo>
                  <a:pt x="39895" y="19849"/>
                  <a:pt x="41330" y="20182"/>
                  <a:pt x="42797" y="20382"/>
                </a:cubicBezTo>
                <a:cubicBezTo>
                  <a:pt x="43307" y="20442"/>
                  <a:pt x="43830" y="20475"/>
                  <a:pt x="44355" y="20475"/>
                </a:cubicBezTo>
                <a:cubicBezTo>
                  <a:pt x="44997" y="20475"/>
                  <a:pt x="45642" y="20426"/>
                  <a:pt x="46266" y="20316"/>
                </a:cubicBezTo>
                <a:cubicBezTo>
                  <a:pt x="47434" y="20115"/>
                  <a:pt x="48535" y="19615"/>
                  <a:pt x="49769" y="19181"/>
                </a:cubicBezTo>
                <a:cubicBezTo>
                  <a:pt x="49669" y="17580"/>
                  <a:pt x="48535" y="16379"/>
                  <a:pt x="47467" y="15379"/>
                </a:cubicBezTo>
                <a:cubicBezTo>
                  <a:pt x="44849" y="12883"/>
                  <a:pt x="41891" y="11464"/>
                  <a:pt x="38538" y="11464"/>
                </a:cubicBezTo>
                <a:cubicBezTo>
                  <a:pt x="37320" y="11464"/>
                  <a:pt x="36050" y="11652"/>
                  <a:pt x="34725" y="12043"/>
                </a:cubicBezTo>
                <a:cubicBezTo>
                  <a:pt x="37594" y="9941"/>
                  <a:pt x="39662" y="7373"/>
                  <a:pt x="41029" y="3937"/>
                </a:cubicBezTo>
                <a:cubicBezTo>
                  <a:pt x="40062" y="3704"/>
                  <a:pt x="39228" y="3437"/>
                  <a:pt x="38361" y="3303"/>
                </a:cubicBezTo>
                <a:cubicBezTo>
                  <a:pt x="38265" y="3292"/>
                  <a:pt x="38172" y="3286"/>
                  <a:pt x="38083" y="3286"/>
                </a:cubicBezTo>
                <a:cubicBezTo>
                  <a:pt x="37394" y="3286"/>
                  <a:pt x="36900" y="3629"/>
                  <a:pt x="36693" y="4337"/>
                </a:cubicBezTo>
                <a:cubicBezTo>
                  <a:pt x="36559" y="4771"/>
                  <a:pt x="36259" y="5171"/>
                  <a:pt x="35992" y="5572"/>
                </a:cubicBezTo>
                <a:cubicBezTo>
                  <a:pt x="35625" y="6105"/>
                  <a:pt x="35192" y="6539"/>
                  <a:pt x="34825" y="7073"/>
                </a:cubicBezTo>
                <a:cubicBezTo>
                  <a:pt x="33791" y="8607"/>
                  <a:pt x="32557" y="9941"/>
                  <a:pt x="31022" y="10942"/>
                </a:cubicBezTo>
                <a:cubicBezTo>
                  <a:pt x="30155" y="11476"/>
                  <a:pt x="29221" y="11910"/>
                  <a:pt x="28220" y="12410"/>
                </a:cubicBezTo>
                <a:cubicBezTo>
                  <a:pt x="28287" y="12176"/>
                  <a:pt x="28287" y="12110"/>
                  <a:pt x="28320" y="12010"/>
                </a:cubicBezTo>
                <a:cubicBezTo>
                  <a:pt x="28854" y="10809"/>
                  <a:pt x="28954" y="9541"/>
                  <a:pt x="28954" y="8274"/>
                </a:cubicBezTo>
                <a:cubicBezTo>
                  <a:pt x="28987" y="6105"/>
                  <a:pt x="28120" y="4237"/>
                  <a:pt x="26786" y="2570"/>
                </a:cubicBezTo>
                <a:cubicBezTo>
                  <a:pt x="25473" y="994"/>
                  <a:pt x="23773" y="0"/>
                  <a:pt x="217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8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38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grpSp>
        <p:nvGrpSpPr>
          <p:cNvPr id="465" name="Google Shape;465;p38"/>
          <p:cNvGrpSpPr/>
          <p:nvPr/>
        </p:nvGrpSpPr>
        <p:grpSpPr>
          <a:xfrm rot="664727">
            <a:off x="8327478" y="1685551"/>
            <a:ext cx="465298" cy="1470680"/>
            <a:chOff x="4895550" y="2860525"/>
            <a:chExt cx="725150" cy="2292000"/>
          </a:xfrm>
        </p:grpSpPr>
        <p:sp>
          <p:nvSpPr>
            <p:cNvPr id="466" name="Google Shape;466;p38"/>
            <p:cNvSpPr/>
            <p:nvPr/>
          </p:nvSpPr>
          <p:spPr>
            <a:xfrm>
              <a:off x="5267225" y="2860525"/>
              <a:ext cx="185250" cy="840525"/>
            </a:xfrm>
            <a:custGeom>
              <a:avLst/>
              <a:gdLst/>
              <a:ahLst/>
              <a:cxnLst/>
              <a:rect l="l" t="t" r="r" b="b"/>
              <a:pathLst>
                <a:path w="7410" h="33621" extrusionOk="0">
                  <a:moveTo>
                    <a:pt x="2940" y="0"/>
                  </a:moveTo>
                  <a:cubicBezTo>
                    <a:pt x="2187" y="6827"/>
                    <a:pt x="1434" y="13677"/>
                    <a:pt x="680" y="20503"/>
                  </a:cubicBezTo>
                  <a:cubicBezTo>
                    <a:pt x="462" y="22349"/>
                    <a:pt x="268" y="24196"/>
                    <a:pt x="268" y="26042"/>
                  </a:cubicBezTo>
                  <a:cubicBezTo>
                    <a:pt x="268" y="28617"/>
                    <a:pt x="0" y="31556"/>
                    <a:pt x="1409" y="33621"/>
                  </a:cubicBezTo>
                  <a:cubicBezTo>
                    <a:pt x="4494" y="29977"/>
                    <a:pt x="4324" y="25143"/>
                    <a:pt x="5272" y="20455"/>
                  </a:cubicBezTo>
                  <a:cubicBezTo>
                    <a:pt x="5976" y="17078"/>
                    <a:pt x="7409" y="13774"/>
                    <a:pt x="7264" y="10325"/>
                  </a:cubicBezTo>
                  <a:cubicBezTo>
                    <a:pt x="7094" y="6584"/>
                    <a:pt x="4883" y="3207"/>
                    <a:pt x="29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38"/>
            <p:cNvSpPr/>
            <p:nvPr/>
          </p:nvSpPr>
          <p:spPr>
            <a:xfrm>
              <a:off x="5083200" y="2914575"/>
              <a:ext cx="201650" cy="748825"/>
            </a:xfrm>
            <a:custGeom>
              <a:avLst/>
              <a:gdLst/>
              <a:ahLst/>
              <a:cxnLst/>
              <a:rect l="l" t="t" r="r" b="b"/>
              <a:pathLst>
                <a:path w="8066" h="29953" extrusionOk="0">
                  <a:moveTo>
                    <a:pt x="1" y="0"/>
                  </a:moveTo>
                  <a:lnTo>
                    <a:pt x="1" y="0"/>
                  </a:lnTo>
                  <a:cubicBezTo>
                    <a:pt x="317" y="2333"/>
                    <a:pt x="632" y="4665"/>
                    <a:pt x="948" y="6997"/>
                  </a:cubicBezTo>
                  <a:cubicBezTo>
                    <a:pt x="1361" y="10130"/>
                    <a:pt x="1798" y="13264"/>
                    <a:pt x="2381" y="16373"/>
                  </a:cubicBezTo>
                  <a:cubicBezTo>
                    <a:pt x="2746" y="18341"/>
                    <a:pt x="3159" y="20285"/>
                    <a:pt x="3645" y="22204"/>
                  </a:cubicBezTo>
                  <a:cubicBezTo>
                    <a:pt x="4398" y="25264"/>
                    <a:pt x="5564" y="28009"/>
                    <a:pt x="8066" y="29953"/>
                  </a:cubicBezTo>
                  <a:cubicBezTo>
                    <a:pt x="6997" y="25872"/>
                    <a:pt x="7094" y="22349"/>
                    <a:pt x="6803" y="18147"/>
                  </a:cubicBezTo>
                  <a:cubicBezTo>
                    <a:pt x="6705" y="16446"/>
                    <a:pt x="6705" y="14722"/>
                    <a:pt x="6463" y="13045"/>
                  </a:cubicBezTo>
                  <a:cubicBezTo>
                    <a:pt x="5734" y="8066"/>
                    <a:pt x="2819" y="413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38"/>
            <p:cNvSpPr/>
            <p:nvPr/>
          </p:nvSpPr>
          <p:spPr>
            <a:xfrm>
              <a:off x="5125100" y="3617475"/>
              <a:ext cx="171125" cy="370850"/>
            </a:xfrm>
            <a:custGeom>
              <a:avLst/>
              <a:gdLst/>
              <a:ahLst/>
              <a:cxnLst/>
              <a:rect l="l" t="t" r="r" b="b"/>
              <a:pathLst>
                <a:path w="6845" h="14834" extrusionOk="0">
                  <a:moveTo>
                    <a:pt x="1724" y="0"/>
                  </a:moveTo>
                  <a:cubicBezTo>
                    <a:pt x="1653" y="0"/>
                    <a:pt x="1578" y="6"/>
                    <a:pt x="1507" y="15"/>
                  </a:cubicBezTo>
                  <a:cubicBezTo>
                    <a:pt x="973" y="88"/>
                    <a:pt x="560" y="476"/>
                    <a:pt x="414" y="987"/>
                  </a:cubicBezTo>
                  <a:cubicBezTo>
                    <a:pt x="50" y="2055"/>
                    <a:pt x="1" y="3246"/>
                    <a:pt x="171" y="4388"/>
                  </a:cubicBezTo>
                  <a:cubicBezTo>
                    <a:pt x="341" y="5796"/>
                    <a:pt x="803" y="7133"/>
                    <a:pt x="1313" y="8469"/>
                  </a:cubicBezTo>
                  <a:cubicBezTo>
                    <a:pt x="1847" y="9878"/>
                    <a:pt x="3256" y="10631"/>
                    <a:pt x="4301" y="11724"/>
                  </a:cubicBezTo>
                  <a:cubicBezTo>
                    <a:pt x="5199" y="12623"/>
                    <a:pt x="6171" y="13789"/>
                    <a:pt x="6754" y="14833"/>
                  </a:cubicBezTo>
                  <a:cubicBezTo>
                    <a:pt x="6730" y="12598"/>
                    <a:pt x="6608" y="9926"/>
                    <a:pt x="6827" y="7521"/>
                  </a:cubicBezTo>
                  <a:cubicBezTo>
                    <a:pt x="6844" y="7453"/>
                    <a:pt x="6825" y="7384"/>
                    <a:pt x="6786" y="7384"/>
                  </a:cubicBezTo>
                  <a:cubicBezTo>
                    <a:pt x="6770" y="7384"/>
                    <a:pt x="6751" y="7396"/>
                    <a:pt x="6730" y="7424"/>
                  </a:cubicBezTo>
                  <a:cubicBezTo>
                    <a:pt x="5831" y="4849"/>
                    <a:pt x="4374" y="2468"/>
                    <a:pt x="2527" y="476"/>
                  </a:cubicBezTo>
                  <a:cubicBezTo>
                    <a:pt x="2382" y="306"/>
                    <a:pt x="2236" y="161"/>
                    <a:pt x="2041" y="64"/>
                  </a:cubicBezTo>
                  <a:cubicBezTo>
                    <a:pt x="1964" y="17"/>
                    <a:pt x="1848" y="0"/>
                    <a:pt x="172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38"/>
            <p:cNvSpPr/>
            <p:nvPr/>
          </p:nvSpPr>
          <p:spPr>
            <a:xfrm>
              <a:off x="5130575" y="3661550"/>
              <a:ext cx="78975" cy="29175"/>
            </a:xfrm>
            <a:custGeom>
              <a:avLst/>
              <a:gdLst/>
              <a:ahLst/>
              <a:cxnLst/>
              <a:rect l="l" t="t" r="r" b="b"/>
              <a:pathLst>
                <a:path w="3159" h="1167" fill="none" extrusionOk="0">
                  <a:moveTo>
                    <a:pt x="1" y="1167"/>
                  </a:moveTo>
                  <a:cubicBezTo>
                    <a:pt x="1094" y="948"/>
                    <a:pt x="3159" y="1"/>
                    <a:pt x="3159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38"/>
            <p:cNvSpPr/>
            <p:nvPr/>
          </p:nvSpPr>
          <p:spPr>
            <a:xfrm>
              <a:off x="5134225" y="3698600"/>
              <a:ext cx="102650" cy="43150"/>
            </a:xfrm>
            <a:custGeom>
              <a:avLst/>
              <a:gdLst/>
              <a:ahLst/>
              <a:cxnLst/>
              <a:rect l="l" t="t" r="r" b="b"/>
              <a:pathLst>
                <a:path w="4106" h="1726" fill="none" extrusionOk="0">
                  <a:moveTo>
                    <a:pt x="0" y="1726"/>
                  </a:moveTo>
                  <a:cubicBezTo>
                    <a:pt x="0" y="1726"/>
                    <a:pt x="559" y="1531"/>
                    <a:pt x="899" y="1385"/>
                  </a:cubicBezTo>
                  <a:cubicBezTo>
                    <a:pt x="1968" y="924"/>
                    <a:pt x="3037" y="462"/>
                    <a:pt x="4106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38"/>
            <p:cNvSpPr/>
            <p:nvPr/>
          </p:nvSpPr>
          <p:spPr>
            <a:xfrm>
              <a:off x="5146975" y="3738700"/>
              <a:ext cx="115400" cy="52850"/>
            </a:xfrm>
            <a:custGeom>
              <a:avLst/>
              <a:gdLst/>
              <a:ahLst/>
              <a:cxnLst/>
              <a:rect l="l" t="t" r="r" b="b"/>
              <a:pathLst>
                <a:path w="4616" h="2114" fill="none" extrusionOk="0">
                  <a:moveTo>
                    <a:pt x="0" y="2114"/>
                  </a:moveTo>
                  <a:lnTo>
                    <a:pt x="461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38"/>
            <p:cNvSpPr/>
            <p:nvPr/>
          </p:nvSpPr>
          <p:spPr>
            <a:xfrm>
              <a:off x="5162150" y="3786050"/>
              <a:ext cx="122100" cy="49225"/>
            </a:xfrm>
            <a:custGeom>
              <a:avLst/>
              <a:gdLst/>
              <a:ahLst/>
              <a:cxnLst/>
              <a:rect l="l" t="t" r="r" b="b"/>
              <a:pathLst>
                <a:path w="4884" h="1969" fill="none" extrusionOk="0">
                  <a:moveTo>
                    <a:pt x="1" y="1969"/>
                  </a:moveTo>
                  <a:cubicBezTo>
                    <a:pt x="1555" y="1458"/>
                    <a:pt x="3426" y="730"/>
                    <a:pt x="4883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38"/>
            <p:cNvSpPr/>
            <p:nvPr/>
          </p:nvSpPr>
          <p:spPr>
            <a:xfrm>
              <a:off x="5195550" y="3837675"/>
              <a:ext cx="86275" cy="34050"/>
            </a:xfrm>
            <a:custGeom>
              <a:avLst/>
              <a:gdLst/>
              <a:ahLst/>
              <a:cxnLst/>
              <a:rect l="l" t="t" r="r" b="b"/>
              <a:pathLst>
                <a:path w="3451" h="1362" fill="none" extrusionOk="0">
                  <a:moveTo>
                    <a:pt x="1" y="1361"/>
                  </a:moveTo>
                  <a:cubicBezTo>
                    <a:pt x="1070" y="875"/>
                    <a:pt x="3450" y="1"/>
                    <a:pt x="3450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38"/>
            <p:cNvSpPr/>
            <p:nvPr/>
          </p:nvSpPr>
          <p:spPr>
            <a:xfrm>
              <a:off x="5235650" y="3881400"/>
              <a:ext cx="51625" cy="21275"/>
            </a:xfrm>
            <a:custGeom>
              <a:avLst/>
              <a:gdLst/>
              <a:ahLst/>
              <a:cxnLst/>
              <a:rect l="l" t="t" r="r" b="b"/>
              <a:pathLst>
                <a:path w="2065" h="851" fill="none" extrusionOk="0">
                  <a:moveTo>
                    <a:pt x="0" y="851"/>
                  </a:moveTo>
                  <a:lnTo>
                    <a:pt x="2065" y="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38"/>
            <p:cNvSpPr/>
            <p:nvPr/>
          </p:nvSpPr>
          <p:spPr>
            <a:xfrm>
              <a:off x="5170050" y="3631800"/>
              <a:ext cx="114200" cy="283025"/>
            </a:xfrm>
            <a:custGeom>
              <a:avLst/>
              <a:gdLst/>
              <a:ahLst/>
              <a:cxnLst/>
              <a:rect l="l" t="t" r="r" b="b"/>
              <a:pathLst>
                <a:path w="4568" h="11321" fill="none" extrusionOk="0">
                  <a:moveTo>
                    <a:pt x="1" y="1"/>
                  </a:moveTo>
                  <a:lnTo>
                    <a:pt x="4567" y="1132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38"/>
            <p:cNvSpPr/>
            <p:nvPr/>
          </p:nvSpPr>
          <p:spPr>
            <a:xfrm>
              <a:off x="5136650" y="3656700"/>
              <a:ext cx="104475" cy="258125"/>
            </a:xfrm>
            <a:custGeom>
              <a:avLst/>
              <a:gdLst/>
              <a:ahLst/>
              <a:cxnLst/>
              <a:rect l="l" t="t" r="r" b="b"/>
              <a:pathLst>
                <a:path w="4179" h="10325" fill="none" extrusionOk="0">
                  <a:moveTo>
                    <a:pt x="0" y="1"/>
                  </a:moveTo>
                  <a:lnTo>
                    <a:pt x="4179" y="1032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38"/>
            <p:cNvSpPr/>
            <p:nvPr/>
          </p:nvSpPr>
          <p:spPr>
            <a:xfrm>
              <a:off x="5306700" y="3786825"/>
              <a:ext cx="181600" cy="271800"/>
            </a:xfrm>
            <a:custGeom>
              <a:avLst/>
              <a:gdLst/>
              <a:ahLst/>
              <a:cxnLst/>
              <a:rect l="l" t="t" r="r" b="b"/>
              <a:pathLst>
                <a:path w="7264" h="10872" extrusionOk="0">
                  <a:moveTo>
                    <a:pt x="5579" y="1"/>
                  </a:moveTo>
                  <a:cubicBezTo>
                    <a:pt x="5327" y="1"/>
                    <a:pt x="5076" y="115"/>
                    <a:pt x="4907" y="334"/>
                  </a:cubicBezTo>
                  <a:cubicBezTo>
                    <a:pt x="3693" y="1792"/>
                    <a:pt x="316" y="6310"/>
                    <a:pt x="0" y="10537"/>
                  </a:cubicBezTo>
                  <a:cubicBezTo>
                    <a:pt x="122" y="10731"/>
                    <a:pt x="219" y="10853"/>
                    <a:pt x="438" y="10853"/>
                  </a:cubicBezTo>
                  <a:cubicBezTo>
                    <a:pt x="462" y="10865"/>
                    <a:pt x="486" y="10871"/>
                    <a:pt x="510" y="10871"/>
                  </a:cubicBezTo>
                  <a:cubicBezTo>
                    <a:pt x="535" y="10871"/>
                    <a:pt x="559" y="10865"/>
                    <a:pt x="583" y="10853"/>
                  </a:cubicBezTo>
                  <a:cubicBezTo>
                    <a:pt x="632" y="10804"/>
                    <a:pt x="656" y="10731"/>
                    <a:pt x="680" y="10683"/>
                  </a:cubicBezTo>
                  <a:cubicBezTo>
                    <a:pt x="802" y="10318"/>
                    <a:pt x="899" y="9978"/>
                    <a:pt x="1021" y="9638"/>
                  </a:cubicBezTo>
                  <a:cubicBezTo>
                    <a:pt x="1093" y="9420"/>
                    <a:pt x="1191" y="9177"/>
                    <a:pt x="1312" y="8982"/>
                  </a:cubicBezTo>
                  <a:cubicBezTo>
                    <a:pt x="1579" y="8594"/>
                    <a:pt x="1992" y="8351"/>
                    <a:pt x="2430" y="8181"/>
                  </a:cubicBezTo>
                  <a:cubicBezTo>
                    <a:pt x="3377" y="7768"/>
                    <a:pt x="4349" y="7500"/>
                    <a:pt x="5393" y="7452"/>
                  </a:cubicBezTo>
                  <a:cubicBezTo>
                    <a:pt x="5903" y="6237"/>
                    <a:pt x="6778" y="2885"/>
                    <a:pt x="7142" y="1379"/>
                  </a:cubicBezTo>
                  <a:cubicBezTo>
                    <a:pt x="7264" y="942"/>
                    <a:pt x="7021" y="504"/>
                    <a:pt x="6608" y="334"/>
                  </a:cubicBezTo>
                  <a:lnTo>
                    <a:pt x="5903" y="67"/>
                  </a:lnTo>
                  <a:cubicBezTo>
                    <a:pt x="5800" y="23"/>
                    <a:pt x="5689" y="1"/>
                    <a:pt x="557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38"/>
            <p:cNvSpPr/>
            <p:nvPr/>
          </p:nvSpPr>
          <p:spPr>
            <a:xfrm>
              <a:off x="5346175" y="3794550"/>
              <a:ext cx="100225" cy="178575"/>
            </a:xfrm>
            <a:custGeom>
              <a:avLst/>
              <a:gdLst/>
              <a:ahLst/>
              <a:cxnLst/>
              <a:rect l="l" t="t" r="r" b="b"/>
              <a:pathLst>
                <a:path w="4009" h="7143" fill="none" extrusionOk="0">
                  <a:moveTo>
                    <a:pt x="4009" y="1"/>
                  </a:moveTo>
                  <a:lnTo>
                    <a:pt x="0" y="7143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38"/>
            <p:cNvSpPr/>
            <p:nvPr/>
          </p:nvSpPr>
          <p:spPr>
            <a:xfrm>
              <a:off x="5400225" y="3803675"/>
              <a:ext cx="73500" cy="154875"/>
            </a:xfrm>
            <a:custGeom>
              <a:avLst/>
              <a:gdLst/>
              <a:ahLst/>
              <a:cxnLst/>
              <a:rect l="l" t="t" r="r" b="b"/>
              <a:pathLst>
                <a:path w="2940" h="6195" fill="none" extrusionOk="0">
                  <a:moveTo>
                    <a:pt x="2940" y="0"/>
                  </a:moveTo>
                  <a:lnTo>
                    <a:pt x="0" y="619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38"/>
            <p:cNvSpPr/>
            <p:nvPr/>
          </p:nvSpPr>
          <p:spPr>
            <a:xfrm>
              <a:off x="5422075" y="3812175"/>
              <a:ext cx="56525" cy="22500"/>
            </a:xfrm>
            <a:custGeom>
              <a:avLst/>
              <a:gdLst/>
              <a:ahLst/>
              <a:cxnLst/>
              <a:rect l="l" t="t" r="r" b="b"/>
              <a:pathLst>
                <a:path w="2261" h="900" fill="none" extrusionOk="0">
                  <a:moveTo>
                    <a:pt x="1" y="0"/>
                  </a:moveTo>
                  <a:cubicBezTo>
                    <a:pt x="875" y="365"/>
                    <a:pt x="1361" y="535"/>
                    <a:pt x="2260" y="899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38"/>
            <p:cNvSpPr/>
            <p:nvPr/>
          </p:nvSpPr>
          <p:spPr>
            <a:xfrm>
              <a:off x="5400225" y="3840100"/>
              <a:ext cx="66225" cy="26150"/>
            </a:xfrm>
            <a:custGeom>
              <a:avLst/>
              <a:gdLst/>
              <a:ahLst/>
              <a:cxnLst/>
              <a:rect l="l" t="t" r="r" b="b"/>
              <a:pathLst>
                <a:path w="2649" h="1046" fill="none" extrusionOk="0">
                  <a:moveTo>
                    <a:pt x="0" y="1"/>
                  </a:moveTo>
                  <a:cubicBezTo>
                    <a:pt x="899" y="365"/>
                    <a:pt x="1774" y="705"/>
                    <a:pt x="2648" y="1045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38"/>
            <p:cNvSpPr/>
            <p:nvPr/>
          </p:nvSpPr>
          <p:spPr>
            <a:xfrm>
              <a:off x="5378975" y="3870475"/>
              <a:ext cx="80775" cy="32200"/>
            </a:xfrm>
            <a:custGeom>
              <a:avLst/>
              <a:gdLst/>
              <a:ahLst/>
              <a:cxnLst/>
              <a:rect l="l" t="t" r="r" b="b"/>
              <a:pathLst>
                <a:path w="3231" h="1288" fill="none" extrusionOk="0">
                  <a:moveTo>
                    <a:pt x="0" y="1"/>
                  </a:moveTo>
                  <a:cubicBezTo>
                    <a:pt x="1045" y="413"/>
                    <a:pt x="3231" y="1288"/>
                    <a:pt x="3231" y="128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38"/>
            <p:cNvSpPr/>
            <p:nvPr/>
          </p:nvSpPr>
          <p:spPr>
            <a:xfrm>
              <a:off x="5362575" y="3897200"/>
              <a:ext cx="87475" cy="36450"/>
            </a:xfrm>
            <a:custGeom>
              <a:avLst/>
              <a:gdLst/>
              <a:ahLst/>
              <a:cxnLst/>
              <a:rect l="l" t="t" r="r" b="b"/>
              <a:pathLst>
                <a:path w="3499" h="1458" fill="none" extrusionOk="0">
                  <a:moveTo>
                    <a:pt x="0" y="0"/>
                  </a:moveTo>
                  <a:cubicBezTo>
                    <a:pt x="1045" y="438"/>
                    <a:pt x="3498" y="1458"/>
                    <a:pt x="3498" y="145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38"/>
            <p:cNvSpPr/>
            <p:nvPr/>
          </p:nvSpPr>
          <p:spPr>
            <a:xfrm>
              <a:off x="5349825" y="3928775"/>
              <a:ext cx="90500" cy="34025"/>
            </a:xfrm>
            <a:custGeom>
              <a:avLst/>
              <a:gdLst/>
              <a:ahLst/>
              <a:cxnLst/>
              <a:rect l="l" t="t" r="r" b="b"/>
              <a:pathLst>
                <a:path w="3620" h="1361" fill="none" extrusionOk="0">
                  <a:moveTo>
                    <a:pt x="0" y="1"/>
                  </a:moveTo>
                  <a:cubicBezTo>
                    <a:pt x="1045" y="438"/>
                    <a:pt x="3620" y="1361"/>
                    <a:pt x="3620" y="136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38"/>
            <p:cNvSpPr/>
            <p:nvPr/>
          </p:nvSpPr>
          <p:spPr>
            <a:xfrm>
              <a:off x="5313975" y="3985875"/>
              <a:ext cx="94175" cy="359550"/>
            </a:xfrm>
            <a:custGeom>
              <a:avLst/>
              <a:gdLst/>
              <a:ahLst/>
              <a:cxnLst/>
              <a:rect l="l" t="t" r="r" b="b"/>
              <a:pathLst>
                <a:path w="3767" h="14382" extrusionOk="0">
                  <a:moveTo>
                    <a:pt x="948" y="0"/>
                  </a:moveTo>
                  <a:cubicBezTo>
                    <a:pt x="438" y="1360"/>
                    <a:pt x="195" y="2696"/>
                    <a:pt x="1" y="4154"/>
                  </a:cubicBezTo>
                  <a:lnTo>
                    <a:pt x="341" y="14381"/>
                  </a:lnTo>
                  <a:cubicBezTo>
                    <a:pt x="1118" y="11150"/>
                    <a:pt x="2333" y="7749"/>
                    <a:pt x="3766" y="4737"/>
                  </a:cubicBezTo>
                  <a:lnTo>
                    <a:pt x="94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38"/>
            <p:cNvSpPr/>
            <p:nvPr/>
          </p:nvSpPr>
          <p:spPr>
            <a:xfrm>
              <a:off x="5337675" y="3966875"/>
              <a:ext cx="223500" cy="367600"/>
            </a:xfrm>
            <a:custGeom>
              <a:avLst/>
              <a:gdLst/>
              <a:ahLst/>
              <a:cxnLst/>
              <a:rect l="l" t="t" r="r" b="b"/>
              <a:pathLst>
                <a:path w="8940" h="14704" extrusionOk="0">
                  <a:moveTo>
                    <a:pt x="3550" y="1"/>
                  </a:moveTo>
                  <a:cubicBezTo>
                    <a:pt x="2510" y="1"/>
                    <a:pt x="1397" y="531"/>
                    <a:pt x="413" y="760"/>
                  </a:cubicBezTo>
                  <a:lnTo>
                    <a:pt x="0" y="784"/>
                  </a:lnTo>
                  <a:cubicBezTo>
                    <a:pt x="292" y="1197"/>
                    <a:pt x="705" y="1902"/>
                    <a:pt x="948" y="2363"/>
                  </a:cubicBezTo>
                  <a:cubicBezTo>
                    <a:pt x="2162" y="4598"/>
                    <a:pt x="3498" y="6785"/>
                    <a:pt x="4932" y="8874"/>
                  </a:cubicBezTo>
                  <a:cubicBezTo>
                    <a:pt x="6073" y="10574"/>
                    <a:pt x="7531" y="12688"/>
                    <a:pt x="7385" y="14704"/>
                  </a:cubicBezTo>
                  <a:cubicBezTo>
                    <a:pt x="8138" y="13562"/>
                    <a:pt x="8940" y="12299"/>
                    <a:pt x="8915" y="10890"/>
                  </a:cubicBezTo>
                  <a:cubicBezTo>
                    <a:pt x="8891" y="9821"/>
                    <a:pt x="8381" y="8801"/>
                    <a:pt x="8114" y="7756"/>
                  </a:cubicBezTo>
                  <a:cubicBezTo>
                    <a:pt x="7604" y="5546"/>
                    <a:pt x="8138" y="2946"/>
                    <a:pt x="6632" y="1270"/>
                  </a:cubicBezTo>
                  <a:cubicBezTo>
                    <a:pt x="5903" y="493"/>
                    <a:pt x="4810" y="80"/>
                    <a:pt x="3741" y="7"/>
                  </a:cubicBezTo>
                  <a:cubicBezTo>
                    <a:pt x="3678" y="3"/>
                    <a:pt x="3614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38"/>
            <p:cNvSpPr/>
            <p:nvPr/>
          </p:nvSpPr>
          <p:spPr>
            <a:xfrm>
              <a:off x="5406900" y="3975550"/>
              <a:ext cx="122100" cy="359550"/>
            </a:xfrm>
            <a:custGeom>
              <a:avLst/>
              <a:gdLst/>
              <a:ahLst/>
              <a:cxnLst/>
              <a:rect l="l" t="t" r="r" b="b"/>
              <a:pathLst>
                <a:path w="4884" h="14382" fill="none" extrusionOk="0">
                  <a:moveTo>
                    <a:pt x="1" y="0"/>
                  </a:moveTo>
                  <a:cubicBezTo>
                    <a:pt x="899" y="1020"/>
                    <a:pt x="1652" y="2186"/>
                    <a:pt x="2211" y="3425"/>
                  </a:cubicBezTo>
                  <a:cubicBezTo>
                    <a:pt x="2648" y="4397"/>
                    <a:pt x="2988" y="5442"/>
                    <a:pt x="3304" y="6462"/>
                  </a:cubicBezTo>
                  <a:cubicBezTo>
                    <a:pt x="3669" y="7701"/>
                    <a:pt x="4057" y="8915"/>
                    <a:pt x="4446" y="10130"/>
                  </a:cubicBezTo>
                  <a:cubicBezTo>
                    <a:pt x="4835" y="11393"/>
                    <a:pt x="4883" y="13069"/>
                    <a:pt x="4592" y="1438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38"/>
            <p:cNvSpPr/>
            <p:nvPr/>
          </p:nvSpPr>
          <p:spPr>
            <a:xfrm>
              <a:off x="5049800" y="3802450"/>
              <a:ext cx="249025" cy="194375"/>
            </a:xfrm>
            <a:custGeom>
              <a:avLst/>
              <a:gdLst/>
              <a:ahLst/>
              <a:cxnLst/>
              <a:rect l="l" t="t" r="r" b="b"/>
              <a:pathLst>
                <a:path w="9961" h="7775" extrusionOk="0">
                  <a:moveTo>
                    <a:pt x="2066" y="1"/>
                  </a:moveTo>
                  <a:lnTo>
                    <a:pt x="1" y="1896"/>
                  </a:lnTo>
                  <a:cubicBezTo>
                    <a:pt x="754" y="2138"/>
                    <a:pt x="1483" y="2527"/>
                    <a:pt x="2066" y="3062"/>
                  </a:cubicBezTo>
                  <a:cubicBezTo>
                    <a:pt x="2843" y="3742"/>
                    <a:pt x="3426" y="4592"/>
                    <a:pt x="4130" y="5321"/>
                  </a:cubicBezTo>
                  <a:cubicBezTo>
                    <a:pt x="5078" y="6292"/>
                    <a:pt x="6244" y="7021"/>
                    <a:pt x="7531" y="7458"/>
                  </a:cubicBezTo>
                  <a:cubicBezTo>
                    <a:pt x="8211" y="7677"/>
                    <a:pt x="9353" y="7386"/>
                    <a:pt x="9961" y="7774"/>
                  </a:cubicBezTo>
                  <a:cubicBezTo>
                    <a:pt x="8357" y="4641"/>
                    <a:pt x="5053" y="1823"/>
                    <a:pt x="20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38"/>
            <p:cNvSpPr/>
            <p:nvPr/>
          </p:nvSpPr>
          <p:spPr>
            <a:xfrm>
              <a:off x="4895550" y="3786050"/>
              <a:ext cx="205900" cy="280000"/>
            </a:xfrm>
            <a:custGeom>
              <a:avLst/>
              <a:gdLst/>
              <a:ahLst/>
              <a:cxnLst/>
              <a:rect l="l" t="t" r="r" b="b"/>
              <a:pathLst>
                <a:path w="8236" h="11200" extrusionOk="0">
                  <a:moveTo>
                    <a:pt x="4640" y="1"/>
                  </a:moveTo>
                  <a:cubicBezTo>
                    <a:pt x="2697" y="1823"/>
                    <a:pt x="170" y="3402"/>
                    <a:pt x="73" y="6074"/>
                  </a:cubicBezTo>
                  <a:cubicBezTo>
                    <a:pt x="0" y="7750"/>
                    <a:pt x="438" y="9523"/>
                    <a:pt x="681" y="11200"/>
                  </a:cubicBezTo>
                  <a:cubicBezTo>
                    <a:pt x="1191" y="9402"/>
                    <a:pt x="2162" y="7799"/>
                    <a:pt x="3134" y="6220"/>
                  </a:cubicBezTo>
                  <a:cubicBezTo>
                    <a:pt x="3693" y="5297"/>
                    <a:pt x="4252" y="4373"/>
                    <a:pt x="5005" y="3620"/>
                  </a:cubicBezTo>
                  <a:cubicBezTo>
                    <a:pt x="5369" y="3256"/>
                    <a:pt x="5806" y="2916"/>
                    <a:pt x="6195" y="2552"/>
                  </a:cubicBezTo>
                  <a:cubicBezTo>
                    <a:pt x="6899" y="1969"/>
                    <a:pt x="7580" y="1337"/>
                    <a:pt x="8236" y="657"/>
                  </a:cubicBezTo>
                  <a:cubicBezTo>
                    <a:pt x="7021" y="438"/>
                    <a:pt x="5855" y="1"/>
                    <a:pt x="46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38"/>
            <p:cNvSpPr/>
            <p:nvPr/>
          </p:nvSpPr>
          <p:spPr>
            <a:xfrm>
              <a:off x="5008500" y="4127975"/>
              <a:ext cx="194375" cy="200425"/>
            </a:xfrm>
            <a:custGeom>
              <a:avLst/>
              <a:gdLst/>
              <a:ahLst/>
              <a:cxnLst/>
              <a:rect l="l" t="t" r="r" b="b"/>
              <a:pathLst>
                <a:path w="7775" h="8017" extrusionOk="0">
                  <a:moveTo>
                    <a:pt x="2843" y="0"/>
                  </a:moveTo>
                  <a:cubicBezTo>
                    <a:pt x="1968" y="705"/>
                    <a:pt x="1240" y="1555"/>
                    <a:pt x="681" y="2527"/>
                  </a:cubicBezTo>
                  <a:cubicBezTo>
                    <a:pt x="438" y="2988"/>
                    <a:pt x="244" y="3474"/>
                    <a:pt x="147" y="3960"/>
                  </a:cubicBezTo>
                  <a:cubicBezTo>
                    <a:pt x="1" y="4616"/>
                    <a:pt x="74" y="5272"/>
                    <a:pt x="195" y="5928"/>
                  </a:cubicBezTo>
                  <a:cubicBezTo>
                    <a:pt x="365" y="6681"/>
                    <a:pt x="1021" y="7725"/>
                    <a:pt x="1337" y="8017"/>
                  </a:cubicBezTo>
                  <a:cubicBezTo>
                    <a:pt x="1847" y="6535"/>
                    <a:pt x="2770" y="5175"/>
                    <a:pt x="3960" y="4154"/>
                  </a:cubicBezTo>
                  <a:cubicBezTo>
                    <a:pt x="4422" y="3741"/>
                    <a:pt x="4932" y="3401"/>
                    <a:pt x="5394" y="2988"/>
                  </a:cubicBezTo>
                  <a:cubicBezTo>
                    <a:pt x="6171" y="2308"/>
                    <a:pt x="6827" y="535"/>
                    <a:pt x="7774" y="316"/>
                  </a:cubicBezTo>
                  <a:cubicBezTo>
                    <a:pt x="6147" y="268"/>
                    <a:pt x="4471" y="49"/>
                    <a:pt x="284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38"/>
            <p:cNvSpPr/>
            <p:nvPr/>
          </p:nvSpPr>
          <p:spPr>
            <a:xfrm>
              <a:off x="5106275" y="4135875"/>
              <a:ext cx="210150" cy="238075"/>
            </a:xfrm>
            <a:custGeom>
              <a:avLst/>
              <a:gdLst/>
              <a:ahLst/>
              <a:cxnLst/>
              <a:rect l="l" t="t" r="r" b="b"/>
              <a:pathLst>
                <a:path w="8406" h="9523" extrusionOk="0">
                  <a:moveTo>
                    <a:pt x="3863" y="0"/>
                  </a:moveTo>
                  <a:cubicBezTo>
                    <a:pt x="3450" y="122"/>
                    <a:pt x="3110" y="292"/>
                    <a:pt x="2746" y="875"/>
                  </a:cubicBezTo>
                  <a:cubicBezTo>
                    <a:pt x="1969" y="2065"/>
                    <a:pt x="973" y="3231"/>
                    <a:pt x="1" y="3838"/>
                  </a:cubicBezTo>
                  <a:cubicBezTo>
                    <a:pt x="194" y="3798"/>
                    <a:pt x="406" y="3769"/>
                    <a:pt x="642" y="3769"/>
                  </a:cubicBezTo>
                  <a:cubicBezTo>
                    <a:pt x="1267" y="3769"/>
                    <a:pt x="2066" y="3972"/>
                    <a:pt x="3159" y="4713"/>
                  </a:cubicBezTo>
                  <a:cubicBezTo>
                    <a:pt x="3936" y="5247"/>
                    <a:pt x="4471" y="6098"/>
                    <a:pt x="5102" y="6826"/>
                  </a:cubicBezTo>
                  <a:cubicBezTo>
                    <a:pt x="6098" y="7992"/>
                    <a:pt x="7118" y="8697"/>
                    <a:pt x="8406" y="9523"/>
                  </a:cubicBezTo>
                  <a:cubicBezTo>
                    <a:pt x="6876" y="7871"/>
                    <a:pt x="6414" y="5515"/>
                    <a:pt x="5734" y="3377"/>
                  </a:cubicBezTo>
                  <a:cubicBezTo>
                    <a:pt x="5564" y="2818"/>
                    <a:pt x="5369" y="2284"/>
                    <a:pt x="5102" y="1774"/>
                  </a:cubicBezTo>
                  <a:cubicBezTo>
                    <a:pt x="4786" y="1166"/>
                    <a:pt x="4398" y="437"/>
                    <a:pt x="38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38"/>
            <p:cNvSpPr/>
            <p:nvPr/>
          </p:nvSpPr>
          <p:spPr>
            <a:xfrm>
              <a:off x="5032800" y="4129800"/>
              <a:ext cx="99625" cy="198000"/>
            </a:xfrm>
            <a:custGeom>
              <a:avLst/>
              <a:gdLst/>
              <a:ahLst/>
              <a:cxnLst/>
              <a:rect l="l" t="t" r="r" b="b"/>
              <a:pathLst>
                <a:path w="3985" h="7920" fill="none" extrusionOk="0">
                  <a:moveTo>
                    <a:pt x="365" y="7920"/>
                  </a:moveTo>
                  <a:cubicBezTo>
                    <a:pt x="0" y="6243"/>
                    <a:pt x="413" y="4397"/>
                    <a:pt x="1482" y="3037"/>
                  </a:cubicBezTo>
                  <a:cubicBezTo>
                    <a:pt x="1822" y="2624"/>
                    <a:pt x="2211" y="2235"/>
                    <a:pt x="2575" y="1822"/>
                  </a:cubicBezTo>
                  <a:cubicBezTo>
                    <a:pt x="3110" y="1263"/>
                    <a:pt x="3571" y="656"/>
                    <a:pt x="3984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38"/>
            <p:cNvSpPr/>
            <p:nvPr/>
          </p:nvSpPr>
          <p:spPr>
            <a:xfrm>
              <a:off x="5304875" y="4432850"/>
              <a:ext cx="220475" cy="284225"/>
            </a:xfrm>
            <a:custGeom>
              <a:avLst/>
              <a:gdLst/>
              <a:ahLst/>
              <a:cxnLst/>
              <a:rect l="l" t="t" r="r" b="b"/>
              <a:pathLst>
                <a:path w="8819" h="11369" extrusionOk="0">
                  <a:moveTo>
                    <a:pt x="4737" y="0"/>
                  </a:moveTo>
                  <a:cubicBezTo>
                    <a:pt x="3377" y="948"/>
                    <a:pt x="2551" y="2332"/>
                    <a:pt x="1822" y="3814"/>
                  </a:cubicBezTo>
                  <a:cubicBezTo>
                    <a:pt x="1118" y="5320"/>
                    <a:pt x="656" y="6923"/>
                    <a:pt x="243" y="8551"/>
                  </a:cubicBezTo>
                  <a:cubicBezTo>
                    <a:pt x="0" y="9401"/>
                    <a:pt x="608" y="10470"/>
                    <a:pt x="583" y="11369"/>
                  </a:cubicBezTo>
                  <a:cubicBezTo>
                    <a:pt x="1288" y="9936"/>
                    <a:pt x="2114" y="8381"/>
                    <a:pt x="2891" y="6996"/>
                  </a:cubicBezTo>
                  <a:cubicBezTo>
                    <a:pt x="3911" y="5199"/>
                    <a:pt x="7288" y="1579"/>
                    <a:pt x="8819" y="194"/>
                  </a:cubicBezTo>
                  <a:lnTo>
                    <a:pt x="8819" y="194"/>
                  </a:lnTo>
                  <a:lnTo>
                    <a:pt x="6584" y="365"/>
                  </a:lnTo>
                  <a:lnTo>
                    <a:pt x="473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38"/>
            <p:cNvSpPr/>
            <p:nvPr/>
          </p:nvSpPr>
          <p:spPr>
            <a:xfrm>
              <a:off x="5423300" y="4426775"/>
              <a:ext cx="197400" cy="219250"/>
            </a:xfrm>
            <a:custGeom>
              <a:avLst/>
              <a:gdLst/>
              <a:ahLst/>
              <a:cxnLst/>
              <a:rect l="l" t="t" r="r" b="b"/>
              <a:pathLst>
                <a:path w="7896" h="8770" extrusionOk="0">
                  <a:moveTo>
                    <a:pt x="4130" y="0"/>
                  </a:moveTo>
                  <a:cubicBezTo>
                    <a:pt x="3060" y="143"/>
                    <a:pt x="2120" y="325"/>
                    <a:pt x="1119" y="325"/>
                  </a:cubicBezTo>
                  <a:cubicBezTo>
                    <a:pt x="757" y="325"/>
                    <a:pt x="387" y="301"/>
                    <a:pt x="0" y="243"/>
                  </a:cubicBezTo>
                  <a:lnTo>
                    <a:pt x="0" y="243"/>
                  </a:lnTo>
                  <a:cubicBezTo>
                    <a:pt x="1191" y="1531"/>
                    <a:pt x="2017" y="3085"/>
                    <a:pt x="3061" y="4494"/>
                  </a:cubicBezTo>
                  <a:cubicBezTo>
                    <a:pt x="4082" y="5903"/>
                    <a:pt x="6559" y="8187"/>
                    <a:pt x="7823" y="8770"/>
                  </a:cubicBezTo>
                  <a:cubicBezTo>
                    <a:pt x="7895" y="6146"/>
                    <a:pt x="6073" y="1774"/>
                    <a:pt x="413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38"/>
            <p:cNvSpPr/>
            <p:nvPr/>
          </p:nvSpPr>
          <p:spPr>
            <a:xfrm>
              <a:off x="5480375" y="4432850"/>
              <a:ext cx="138500" cy="213175"/>
            </a:xfrm>
            <a:custGeom>
              <a:avLst/>
              <a:gdLst/>
              <a:ahLst/>
              <a:cxnLst/>
              <a:rect l="l" t="t" r="r" b="b"/>
              <a:pathLst>
                <a:path w="5540" h="8527" fill="none" extrusionOk="0">
                  <a:moveTo>
                    <a:pt x="1" y="0"/>
                  </a:moveTo>
                  <a:cubicBezTo>
                    <a:pt x="2187" y="2818"/>
                    <a:pt x="4592" y="5102"/>
                    <a:pt x="5540" y="8527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38"/>
            <p:cNvSpPr/>
            <p:nvPr/>
          </p:nvSpPr>
          <p:spPr>
            <a:xfrm>
              <a:off x="5293950" y="3656700"/>
              <a:ext cx="26750" cy="1495825"/>
            </a:xfrm>
            <a:custGeom>
              <a:avLst/>
              <a:gdLst/>
              <a:ahLst/>
              <a:cxnLst/>
              <a:rect l="l" t="t" r="r" b="b"/>
              <a:pathLst>
                <a:path w="1070" h="59833" fill="none" extrusionOk="0">
                  <a:moveTo>
                    <a:pt x="0" y="1"/>
                  </a:moveTo>
                  <a:cubicBezTo>
                    <a:pt x="753" y="17928"/>
                    <a:pt x="1069" y="41880"/>
                    <a:pt x="778" y="59832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7" name="Google Shape;497;p38"/>
          <p:cNvGrpSpPr/>
          <p:nvPr/>
        </p:nvGrpSpPr>
        <p:grpSpPr>
          <a:xfrm rot="3042087">
            <a:off x="255133" y="2415777"/>
            <a:ext cx="935476" cy="525857"/>
            <a:chOff x="5190550" y="323650"/>
            <a:chExt cx="1116650" cy="627700"/>
          </a:xfrm>
        </p:grpSpPr>
        <p:sp>
          <p:nvSpPr>
            <p:cNvPr id="498" name="Google Shape;498;p38"/>
            <p:cNvSpPr/>
            <p:nvPr/>
          </p:nvSpPr>
          <p:spPr>
            <a:xfrm>
              <a:off x="5190550" y="323650"/>
              <a:ext cx="1116650" cy="627700"/>
            </a:xfrm>
            <a:custGeom>
              <a:avLst/>
              <a:gdLst/>
              <a:ahLst/>
              <a:cxnLst/>
              <a:rect l="l" t="t" r="r" b="b"/>
              <a:pathLst>
                <a:path w="44666" h="25108" extrusionOk="0">
                  <a:moveTo>
                    <a:pt x="31556" y="3317"/>
                  </a:moveTo>
                  <a:lnTo>
                    <a:pt x="31556" y="3317"/>
                  </a:lnTo>
                  <a:cubicBezTo>
                    <a:pt x="32157" y="3417"/>
                    <a:pt x="33157" y="4151"/>
                    <a:pt x="33658" y="4918"/>
                  </a:cubicBezTo>
                  <a:cubicBezTo>
                    <a:pt x="32957" y="4385"/>
                    <a:pt x="32257" y="3851"/>
                    <a:pt x="31556" y="3317"/>
                  </a:cubicBezTo>
                  <a:close/>
                  <a:moveTo>
                    <a:pt x="30622" y="3484"/>
                  </a:moveTo>
                  <a:lnTo>
                    <a:pt x="30622" y="3484"/>
                  </a:lnTo>
                  <a:cubicBezTo>
                    <a:pt x="32023" y="3951"/>
                    <a:pt x="33091" y="4885"/>
                    <a:pt x="34225" y="5786"/>
                  </a:cubicBezTo>
                  <a:cubicBezTo>
                    <a:pt x="33858" y="6119"/>
                    <a:pt x="33491" y="5952"/>
                    <a:pt x="33157" y="6119"/>
                  </a:cubicBezTo>
                  <a:cubicBezTo>
                    <a:pt x="33091" y="5952"/>
                    <a:pt x="33024" y="5852"/>
                    <a:pt x="32991" y="5719"/>
                  </a:cubicBezTo>
                  <a:cubicBezTo>
                    <a:pt x="32890" y="5352"/>
                    <a:pt x="32690" y="5118"/>
                    <a:pt x="32257" y="5052"/>
                  </a:cubicBezTo>
                  <a:cubicBezTo>
                    <a:pt x="32023" y="5018"/>
                    <a:pt x="31823" y="4918"/>
                    <a:pt x="31823" y="4618"/>
                  </a:cubicBezTo>
                  <a:cubicBezTo>
                    <a:pt x="31823" y="4318"/>
                    <a:pt x="31590" y="4184"/>
                    <a:pt x="31356" y="4051"/>
                  </a:cubicBezTo>
                  <a:cubicBezTo>
                    <a:pt x="31156" y="3984"/>
                    <a:pt x="30956" y="3918"/>
                    <a:pt x="30756" y="3784"/>
                  </a:cubicBezTo>
                  <a:cubicBezTo>
                    <a:pt x="30689" y="3751"/>
                    <a:pt x="30656" y="3617"/>
                    <a:pt x="30622" y="3484"/>
                  </a:cubicBezTo>
                  <a:close/>
                  <a:moveTo>
                    <a:pt x="41009" y="6850"/>
                  </a:moveTo>
                  <a:cubicBezTo>
                    <a:pt x="41094" y="6850"/>
                    <a:pt x="41203" y="6865"/>
                    <a:pt x="41363" y="6886"/>
                  </a:cubicBezTo>
                  <a:cubicBezTo>
                    <a:pt x="41130" y="6953"/>
                    <a:pt x="40863" y="7020"/>
                    <a:pt x="40529" y="7120"/>
                  </a:cubicBezTo>
                  <a:cubicBezTo>
                    <a:pt x="40756" y="6916"/>
                    <a:pt x="40829" y="6850"/>
                    <a:pt x="41009" y="6850"/>
                  </a:cubicBezTo>
                  <a:close/>
                  <a:moveTo>
                    <a:pt x="37982" y="7033"/>
                  </a:moveTo>
                  <a:cubicBezTo>
                    <a:pt x="38052" y="7033"/>
                    <a:pt x="38122" y="7040"/>
                    <a:pt x="38194" y="7053"/>
                  </a:cubicBezTo>
                  <a:cubicBezTo>
                    <a:pt x="38595" y="7153"/>
                    <a:pt x="38995" y="7253"/>
                    <a:pt x="39462" y="7353"/>
                  </a:cubicBezTo>
                  <a:cubicBezTo>
                    <a:pt x="39262" y="7720"/>
                    <a:pt x="39028" y="7954"/>
                    <a:pt x="38661" y="8121"/>
                  </a:cubicBezTo>
                  <a:cubicBezTo>
                    <a:pt x="38394" y="7520"/>
                    <a:pt x="37727" y="7620"/>
                    <a:pt x="37160" y="7387"/>
                  </a:cubicBezTo>
                  <a:cubicBezTo>
                    <a:pt x="37428" y="7145"/>
                    <a:pt x="37696" y="7033"/>
                    <a:pt x="37982" y="7033"/>
                  </a:cubicBezTo>
                  <a:close/>
                  <a:moveTo>
                    <a:pt x="21648" y="486"/>
                  </a:moveTo>
                  <a:cubicBezTo>
                    <a:pt x="22059" y="486"/>
                    <a:pt x="22471" y="496"/>
                    <a:pt x="22883" y="515"/>
                  </a:cubicBezTo>
                  <a:cubicBezTo>
                    <a:pt x="24051" y="549"/>
                    <a:pt x="25218" y="815"/>
                    <a:pt x="26319" y="1116"/>
                  </a:cubicBezTo>
                  <a:cubicBezTo>
                    <a:pt x="26953" y="1282"/>
                    <a:pt x="27553" y="1549"/>
                    <a:pt x="28120" y="1849"/>
                  </a:cubicBezTo>
                  <a:cubicBezTo>
                    <a:pt x="28888" y="2283"/>
                    <a:pt x="29621" y="2783"/>
                    <a:pt x="30355" y="3250"/>
                  </a:cubicBezTo>
                  <a:cubicBezTo>
                    <a:pt x="30322" y="3751"/>
                    <a:pt x="30322" y="3751"/>
                    <a:pt x="30889" y="4285"/>
                  </a:cubicBezTo>
                  <a:cubicBezTo>
                    <a:pt x="30055" y="4084"/>
                    <a:pt x="29288" y="3918"/>
                    <a:pt x="28521" y="3751"/>
                  </a:cubicBezTo>
                  <a:cubicBezTo>
                    <a:pt x="27620" y="3551"/>
                    <a:pt x="26719" y="3351"/>
                    <a:pt x="25819" y="3184"/>
                  </a:cubicBezTo>
                  <a:cubicBezTo>
                    <a:pt x="25185" y="3067"/>
                    <a:pt x="24551" y="3025"/>
                    <a:pt x="23922" y="3025"/>
                  </a:cubicBezTo>
                  <a:cubicBezTo>
                    <a:pt x="23292" y="3025"/>
                    <a:pt x="22666" y="3067"/>
                    <a:pt x="22049" y="3117"/>
                  </a:cubicBezTo>
                  <a:cubicBezTo>
                    <a:pt x="20148" y="3217"/>
                    <a:pt x="18347" y="3651"/>
                    <a:pt x="16545" y="4285"/>
                  </a:cubicBezTo>
                  <a:cubicBezTo>
                    <a:pt x="14577" y="4952"/>
                    <a:pt x="13010" y="6153"/>
                    <a:pt x="11709" y="7754"/>
                  </a:cubicBezTo>
                  <a:cubicBezTo>
                    <a:pt x="11575" y="7887"/>
                    <a:pt x="11475" y="8021"/>
                    <a:pt x="11342" y="8154"/>
                  </a:cubicBezTo>
                  <a:cubicBezTo>
                    <a:pt x="11342" y="8121"/>
                    <a:pt x="11308" y="8121"/>
                    <a:pt x="11275" y="8087"/>
                  </a:cubicBezTo>
                  <a:cubicBezTo>
                    <a:pt x="11842" y="7153"/>
                    <a:pt x="12576" y="6353"/>
                    <a:pt x="13343" y="5585"/>
                  </a:cubicBezTo>
                  <a:lnTo>
                    <a:pt x="13343" y="5585"/>
                  </a:lnTo>
                  <a:cubicBezTo>
                    <a:pt x="12876" y="5719"/>
                    <a:pt x="12109" y="6353"/>
                    <a:pt x="11709" y="6886"/>
                  </a:cubicBezTo>
                  <a:cubicBezTo>
                    <a:pt x="11375" y="7353"/>
                    <a:pt x="11041" y="7820"/>
                    <a:pt x="10741" y="8321"/>
                  </a:cubicBezTo>
                  <a:cubicBezTo>
                    <a:pt x="10208" y="9088"/>
                    <a:pt x="9240" y="9955"/>
                    <a:pt x="8340" y="10322"/>
                  </a:cubicBezTo>
                  <a:cubicBezTo>
                    <a:pt x="8406" y="10222"/>
                    <a:pt x="8440" y="10189"/>
                    <a:pt x="8473" y="10155"/>
                  </a:cubicBezTo>
                  <a:cubicBezTo>
                    <a:pt x="8973" y="9655"/>
                    <a:pt x="9274" y="9088"/>
                    <a:pt x="9374" y="8387"/>
                  </a:cubicBezTo>
                  <a:cubicBezTo>
                    <a:pt x="9841" y="5852"/>
                    <a:pt x="11375" y="4084"/>
                    <a:pt x="13477" y="2750"/>
                  </a:cubicBezTo>
                  <a:cubicBezTo>
                    <a:pt x="15011" y="1783"/>
                    <a:pt x="16712" y="1082"/>
                    <a:pt x="18513" y="749"/>
                  </a:cubicBezTo>
                  <a:cubicBezTo>
                    <a:pt x="19545" y="557"/>
                    <a:pt x="20594" y="486"/>
                    <a:pt x="21648" y="486"/>
                  </a:cubicBezTo>
                  <a:close/>
                  <a:moveTo>
                    <a:pt x="38595" y="9588"/>
                  </a:moveTo>
                  <a:lnTo>
                    <a:pt x="38595" y="9588"/>
                  </a:lnTo>
                  <a:cubicBezTo>
                    <a:pt x="39695" y="9688"/>
                    <a:pt x="40429" y="10556"/>
                    <a:pt x="41563" y="10923"/>
                  </a:cubicBezTo>
                  <a:cubicBezTo>
                    <a:pt x="41330" y="11023"/>
                    <a:pt x="41230" y="11089"/>
                    <a:pt x="41130" y="11089"/>
                  </a:cubicBezTo>
                  <a:cubicBezTo>
                    <a:pt x="41062" y="11096"/>
                    <a:pt x="40995" y="11100"/>
                    <a:pt x="40929" y="11100"/>
                  </a:cubicBezTo>
                  <a:cubicBezTo>
                    <a:pt x="40354" y="11100"/>
                    <a:pt x="39881" y="10842"/>
                    <a:pt x="39462" y="10422"/>
                  </a:cubicBezTo>
                  <a:cubicBezTo>
                    <a:pt x="39162" y="10155"/>
                    <a:pt x="38895" y="9889"/>
                    <a:pt x="38595" y="9588"/>
                  </a:cubicBezTo>
                  <a:close/>
                  <a:moveTo>
                    <a:pt x="10708" y="8988"/>
                  </a:moveTo>
                  <a:cubicBezTo>
                    <a:pt x="10608" y="9155"/>
                    <a:pt x="10474" y="9355"/>
                    <a:pt x="10341" y="9522"/>
                  </a:cubicBezTo>
                  <a:cubicBezTo>
                    <a:pt x="9741" y="10322"/>
                    <a:pt x="9040" y="10956"/>
                    <a:pt x="8106" y="11356"/>
                  </a:cubicBezTo>
                  <a:cubicBezTo>
                    <a:pt x="7978" y="11410"/>
                    <a:pt x="7870" y="11439"/>
                    <a:pt x="7775" y="11439"/>
                  </a:cubicBezTo>
                  <a:cubicBezTo>
                    <a:pt x="7574" y="11439"/>
                    <a:pt x="7431" y="11307"/>
                    <a:pt x="7272" y="10989"/>
                  </a:cubicBezTo>
                  <a:cubicBezTo>
                    <a:pt x="8673" y="10756"/>
                    <a:pt x="9640" y="9822"/>
                    <a:pt x="10708" y="8988"/>
                  </a:cubicBezTo>
                  <a:close/>
                  <a:moveTo>
                    <a:pt x="5804" y="13858"/>
                  </a:moveTo>
                  <a:lnTo>
                    <a:pt x="5871" y="14025"/>
                  </a:lnTo>
                  <a:cubicBezTo>
                    <a:pt x="5604" y="14092"/>
                    <a:pt x="5337" y="14158"/>
                    <a:pt x="5037" y="14258"/>
                  </a:cubicBezTo>
                  <a:lnTo>
                    <a:pt x="5004" y="14125"/>
                  </a:lnTo>
                  <a:cubicBezTo>
                    <a:pt x="5271" y="14058"/>
                    <a:pt x="5538" y="13958"/>
                    <a:pt x="5804" y="13858"/>
                  </a:cubicBezTo>
                  <a:close/>
                  <a:moveTo>
                    <a:pt x="23768" y="3244"/>
                  </a:moveTo>
                  <a:cubicBezTo>
                    <a:pt x="24172" y="3244"/>
                    <a:pt x="24577" y="3257"/>
                    <a:pt x="24985" y="3284"/>
                  </a:cubicBezTo>
                  <a:cubicBezTo>
                    <a:pt x="25885" y="3351"/>
                    <a:pt x="26719" y="3584"/>
                    <a:pt x="27587" y="3751"/>
                  </a:cubicBezTo>
                  <a:cubicBezTo>
                    <a:pt x="28721" y="3951"/>
                    <a:pt x="29855" y="4184"/>
                    <a:pt x="30989" y="4385"/>
                  </a:cubicBezTo>
                  <a:lnTo>
                    <a:pt x="31456" y="4485"/>
                  </a:lnTo>
                  <a:cubicBezTo>
                    <a:pt x="31556" y="4718"/>
                    <a:pt x="31623" y="4952"/>
                    <a:pt x="31690" y="5252"/>
                  </a:cubicBezTo>
                  <a:cubicBezTo>
                    <a:pt x="30956" y="5152"/>
                    <a:pt x="30289" y="5085"/>
                    <a:pt x="29588" y="4952"/>
                  </a:cubicBezTo>
                  <a:cubicBezTo>
                    <a:pt x="28220" y="4718"/>
                    <a:pt x="26819" y="4451"/>
                    <a:pt x="25418" y="4451"/>
                  </a:cubicBezTo>
                  <a:cubicBezTo>
                    <a:pt x="25186" y="4445"/>
                    <a:pt x="24953" y="4441"/>
                    <a:pt x="24719" y="4441"/>
                  </a:cubicBezTo>
                  <a:cubicBezTo>
                    <a:pt x="23710" y="4441"/>
                    <a:pt x="22691" y="4514"/>
                    <a:pt x="21716" y="4785"/>
                  </a:cubicBezTo>
                  <a:cubicBezTo>
                    <a:pt x="21549" y="4852"/>
                    <a:pt x="21382" y="4885"/>
                    <a:pt x="21215" y="4985"/>
                  </a:cubicBezTo>
                  <a:cubicBezTo>
                    <a:pt x="22149" y="4807"/>
                    <a:pt x="23098" y="4763"/>
                    <a:pt x="24042" y="4763"/>
                  </a:cubicBezTo>
                  <a:cubicBezTo>
                    <a:pt x="24514" y="4763"/>
                    <a:pt x="24985" y="4774"/>
                    <a:pt x="25452" y="4785"/>
                  </a:cubicBezTo>
                  <a:cubicBezTo>
                    <a:pt x="26886" y="4818"/>
                    <a:pt x="28321" y="5018"/>
                    <a:pt x="29755" y="5252"/>
                  </a:cubicBezTo>
                  <a:cubicBezTo>
                    <a:pt x="30355" y="5385"/>
                    <a:pt x="30956" y="5419"/>
                    <a:pt x="31590" y="5452"/>
                  </a:cubicBezTo>
                  <a:cubicBezTo>
                    <a:pt x="31640" y="5458"/>
                    <a:pt x="31694" y="5461"/>
                    <a:pt x="31750" y="5461"/>
                  </a:cubicBezTo>
                  <a:cubicBezTo>
                    <a:pt x="31986" y="5461"/>
                    <a:pt x="32266" y="5412"/>
                    <a:pt x="32590" y="5385"/>
                  </a:cubicBezTo>
                  <a:cubicBezTo>
                    <a:pt x="32624" y="5552"/>
                    <a:pt x="32724" y="5752"/>
                    <a:pt x="32790" y="5952"/>
                  </a:cubicBezTo>
                  <a:cubicBezTo>
                    <a:pt x="32924" y="6319"/>
                    <a:pt x="32991" y="6386"/>
                    <a:pt x="33357" y="6419"/>
                  </a:cubicBezTo>
                  <a:cubicBezTo>
                    <a:pt x="33558" y="6419"/>
                    <a:pt x="33758" y="6419"/>
                    <a:pt x="33958" y="6386"/>
                  </a:cubicBezTo>
                  <a:cubicBezTo>
                    <a:pt x="34158" y="6353"/>
                    <a:pt x="34325" y="6286"/>
                    <a:pt x="34558" y="6219"/>
                  </a:cubicBezTo>
                  <a:cubicBezTo>
                    <a:pt x="34892" y="6753"/>
                    <a:pt x="35259" y="7253"/>
                    <a:pt x="35793" y="7620"/>
                  </a:cubicBezTo>
                  <a:cubicBezTo>
                    <a:pt x="35497" y="7694"/>
                    <a:pt x="35202" y="7717"/>
                    <a:pt x="34907" y="7717"/>
                  </a:cubicBezTo>
                  <a:cubicBezTo>
                    <a:pt x="34669" y="7717"/>
                    <a:pt x="34430" y="7702"/>
                    <a:pt x="34191" y="7687"/>
                  </a:cubicBezTo>
                  <a:cubicBezTo>
                    <a:pt x="32924" y="7554"/>
                    <a:pt x="31623" y="7487"/>
                    <a:pt x="30389" y="7287"/>
                  </a:cubicBezTo>
                  <a:cubicBezTo>
                    <a:pt x="29088" y="7053"/>
                    <a:pt x="27787" y="7020"/>
                    <a:pt x="26519" y="6920"/>
                  </a:cubicBezTo>
                  <a:cubicBezTo>
                    <a:pt x="26311" y="6904"/>
                    <a:pt x="26104" y="6897"/>
                    <a:pt x="25899" y="6897"/>
                  </a:cubicBezTo>
                  <a:cubicBezTo>
                    <a:pt x="24756" y="6897"/>
                    <a:pt x="23658" y="7129"/>
                    <a:pt x="22583" y="7554"/>
                  </a:cubicBezTo>
                  <a:cubicBezTo>
                    <a:pt x="22516" y="7587"/>
                    <a:pt x="22450" y="7620"/>
                    <a:pt x="22383" y="7720"/>
                  </a:cubicBezTo>
                  <a:cubicBezTo>
                    <a:pt x="22850" y="7587"/>
                    <a:pt x="23284" y="7520"/>
                    <a:pt x="23751" y="7387"/>
                  </a:cubicBezTo>
                  <a:cubicBezTo>
                    <a:pt x="24528" y="7168"/>
                    <a:pt x="25323" y="7091"/>
                    <a:pt x="26123" y="7091"/>
                  </a:cubicBezTo>
                  <a:cubicBezTo>
                    <a:pt x="26421" y="7091"/>
                    <a:pt x="26720" y="7102"/>
                    <a:pt x="27020" y="7120"/>
                  </a:cubicBezTo>
                  <a:cubicBezTo>
                    <a:pt x="29088" y="7253"/>
                    <a:pt x="31123" y="7520"/>
                    <a:pt x="33191" y="7787"/>
                  </a:cubicBezTo>
                  <a:cubicBezTo>
                    <a:pt x="33725" y="7866"/>
                    <a:pt x="34259" y="7934"/>
                    <a:pt x="34793" y="7934"/>
                  </a:cubicBezTo>
                  <a:cubicBezTo>
                    <a:pt x="35160" y="7934"/>
                    <a:pt x="35526" y="7902"/>
                    <a:pt x="35893" y="7820"/>
                  </a:cubicBezTo>
                  <a:cubicBezTo>
                    <a:pt x="35922" y="7811"/>
                    <a:pt x="35951" y="7807"/>
                    <a:pt x="35981" y="7807"/>
                  </a:cubicBezTo>
                  <a:cubicBezTo>
                    <a:pt x="36051" y="7807"/>
                    <a:pt x="36122" y="7830"/>
                    <a:pt x="36193" y="7854"/>
                  </a:cubicBezTo>
                  <a:cubicBezTo>
                    <a:pt x="36526" y="8021"/>
                    <a:pt x="36827" y="8221"/>
                    <a:pt x="37194" y="8421"/>
                  </a:cubicBezTo>
                  <a:cubicBezTo>
                    <a:pt x="37127" y="8521"/>
                    <a:pt x="37060" y="8588"/>
                    <a:pt x="36993" y="8688"/>
                  </a:cubicBezTo>
                  <a:cubicBezTo>
                    <a:pt x="36660" y="9088"/>
                    <a:pt x="36593" y="9522"/>
                    <a:pt x="36860" y="9989"/>
                  </a:cubicBezTo>
                  <a:cubicBezTo>
                    <a:pt x="37027" y="10222"/>
                    <a:pt x="37027" y="10456"/>
                    <a:pt x="36893" y="10689"/>
                  </a:cubicBezTo>
                  <a:cubicBezTo>
                    <a:pt x="36827" y="10789"/>
                    <a:pt x="36760" y="10923"/>
                    <a:pt x="36727" y="11023"/>
                  </a:cubicBezTo>
                  <a:cubicBezTo>
                    <a:pt x="36660" y="11423"/>
                    <a:pt x="36460" y="11690"/>
                    <a:pt x="36193" y="11890"/>
                  </a:cubicBezTo>
                  <a:cubicBezTo>
                    <a:pt x="36159" y="11923"/>
                    <a:pt x="36126" y="11990"/>
                    <a:pt x="36126" y="11990"/>
                  </a:cubicBezTo>
                  <a:cubicBezTo>
                    <a:pt x="36026" y="12357"/>
                    <a:pt x="35959" y="12691"/>
                    <a:pt x="35859" y="13024"/>
                  </a:cubicBezTo>
                  <a:cubicBezTo>
                    <a:pt x="35726" y="13391"/>
                    <a:pt x="35592" y="13725"/>
                    <a:pt x="35492" y="14058"/>
                  </a:cubicBezTo>
                  <a:cubicBezTo>
                    <a:pt x="35759" y="13891"/>
                    <a:pt x="35926" y="13658"/>
                    <a:pt x="36126" y="13091"/>
                  </a:cubicBezTo>
                  <a:cubicBezTo>
                    <a:pt x="36226" y="12724"/>
                    <a:pt x="36360" y="12324"/>
                    <a:pt x="36560" y="11923"/>
                  </a:cubicBezTo>
                  <a:cubicBezTo>
                    <a:pt x="36593" y="12057"/>
                    <a:pt x="36626" y="12190"/>
                    <a:pt x="36626" y="12324"/>
                  </a:cubicBezTo>
                  <a:cubicBezTo>
                    <a:pt x="36727" y="13124"/>
                    <a:pt x="36827" y="13925"/>
                    <a:pt x="36860" y="14725"/>
                  </a:cubicBezTo>
                  <a:cubicBezTo>
                    <a:pt x="36927" y="15559"/>
                    <a:pt x="36626" y="16326"/>
                    <a:pt x="36193" y="17027"/>
                  </a:cubicBezTo>
                  <a:cubicBezTo>
                    <a:pt x="34825" y="19329"/>
                    <a:pt x="32924" y="21130"/>
                    <a:pt x="30689" y="22598"/>
                  </a:cubicBezTo>
                  <a:cubicBezTo>
                    <a:pt x="28587" y="23965"/>
                    <a:pt x="26319" y="24732"/>
                    <a:pt x="23784" y="24799"/>
                  </a:cubicBezTo>
                  <a:cubicBezTo>
                    <a:pt x="23474" y="24805"/>
                    <a:pt x="23166" y="24809"/>
                    <a:pt x="22859" y="24809"/>
                  </a:cubicBezTo>
                  <a:cubicBezTo>
                    <a:pt x="21442" y="24809"/>
                    <a:pt x="20045" y="24728"/>
                    <a:pt x="18647" y="24399"/>
                  </a:cubicBezTo>
                  <a:cubicBezTo>
                    <a:pt x="17446" y="24099"/>
                    <a:pt x="16345" y="23598"/>
                    <a:pt x="15345" y="22931"/>
                  </a:cubicBezTo>
                  <a:cubicBezTo>
                    <a:pt x="14177" y="22097"/>
                    <a:pt x="13076" y="21197"/>
                    <a:pt x="12309" y="19962"/>
                  </a:cubicBezTo>
                  <a:cubicBezTo>
                    <a:pt x="12109" y="19595"/>
                    <a:pt x="11809" y="19295"/>
                    <a:pt x="11575" y="18962"/>
                  </a:cubicBezTo>
                  <a:cubicBezTo>
                    <a:pt x="11375" y="18661"/>
                    <a:pt x="11142" y="18395"/>
                    <a:pt x="11041" y="18094"/>
                  </a:cubicBezTo>
                  <a:cubicBezTo>
                    <a:pt x="10608" y="16994"/>
                    <a:pt x="9741" y="16493"/>
                    <a:pt x="8640" y="16360"/>
                  </a:cubicBezTo>
                  <a:cubicBezTo>
                    <a:pt x="8206" y="16293"/>
                    <a:pt x="7873" y="16226"/>
                    <a:pt x="7706" y="15693"/>
                  </a:cubicBezTo>
                  <a:cubicBezTo>
                    <a:pt x="7539" y="15226"/>
                    <a:pt x="7472" y="14892"/>
                    <a:pt x="7672" y="14458"/>
                  </a:cubicBezTo>
                  <a:cubicBezTo>
                    <a:pt x="7706" y="14392"/>
                    <a:pt x="7739" y="14325"/>
                    <a:pt x="7772" y="14225"/>
                  </a:cubicBezTo>
                  <a:cubicBezTo>
                    <a:pt x="8506" y="14125"/>
                    <a:pt x="9274" y="14125"/>
                    <a:pt x="9974" y="13791"/>
                  </a:cubicBezTo>
                  <a:cubicBezTo>
                    <a:pt x="9424" y="13791"/>
                    <a:pt x="8873" y="13904"/>
                    <a:pt x="8323" y="13904"/>
                  </a:cubicBezTo>
                  <a:cubicBezTo>
                    <a:pt x="8139" y="13904"/>
                    <a:pt x="7956" y="13891"/>
                    <a:pt x="7772" y="13858"/>
                  </a:cubicBezTo>
                  <a:cubicBezTo>
                    <a:pt x="7806" y="13591"/>
                    <a:pt x="7973" y="13591"/>
                    <a:pt x="8173" y="13558"/>
                  </a:cubicBezTo>
                  <a:cubicBezTo>
                    <a:pt x="8573" y="13491"/>
                    <a:pt x="8940" y="13424"/>
                    <a:pt x="9340" y="13324"/>
                  </a:cubicBezTo>
                  <a:cubicBezTo>
                    <a:pt x="9440" y="13324"/>
                    <a:pt x="9574" y="13258"/>
                    <a:pt x="9674" y="13091"/>
                  </a:cubicBezTo>
                  <a:cubicBezTo>
                    <a:pt x="9507" y="13057"/>
                    <a:pt x="9340" y="13024"/>
                    <a:pt x="9173" y="12991"/>
                  </a:cubicBezTo>
                  <a:cubicBezTo>
                    <a:pt x="8540" y="12891"/>
                    <a:pt x="8506" y="12857"/>
                    <a:pt x="8440" y="12190"/>
                  </a:cubicBezTo>
                  <a:cubicBezTo>
                    <a:pt x="8440" y="12123"/>
                    <a:pt x="8406" y="12023"/>
                    <a:pt x="8406" y="11890"/>
                  </a:cubicBezTo>
                  <a:cubicBezTo>
                    <a:pt x="8540" y="11857"/>
                    <a:pt x="8640" y="11823"/>
                    <a:pt x="8773" y="11823"/>
                  </a:cubicBezTo>
                  <a:cubicBezTo>
                    <a:pt x="9741" y="11690"/>
                    <a:pt x="10608" y="11390"/>
                    <a:pt x="11275" y="10622"/>
                  </a:cubicBezTo>
                  <a:cubicBezTo>
                    <a:pt x="11442" y="10422"/>
                    <a:pt x="11642" y="10255"/>
                    <a:pt x="11809" y="10055"/>
                  </a:cubicBezTo>
                  <a:lnTo>
                    <a:pt x="11809" y="10055"/>
                  </a:lnTo>
                  <a:cubicBezTo>
                    <a:pt x="10849" y="10799"/>
                    <a:pt x="9917" y="11571"/>
                    <a:pt x="8641" y="11571"/>
                  </a:cubicBezTo>
                  <a:cubicBezTo>
                    <a:pt x="8543" y="11571"/>
                    <a:pt x="8442" y="11566"/>
                    <a:pt x="8340" y="11556"/>
                  </a:cubicBezTo>
                  <a:cubicBezTo>
                    <a:pt x="8440" y="11490"/>
                    <a:pt x="8540" y="11423"/>
                    <a:pt x="8640" y="11390"/>
                  </a:cubicBezTo>
                  <a:cubicBezTo>
                    <a:pt x="9407" y="11056"/>
                    <a:pt x="10007" y="10522"/>
                    <a:pt x="10541" y="9889"/>
                  </a:cubicBezTo>
                  <a:cubicBezTo>
                    <a:pt x="10975" y="9288"/>
                    <a:pt x="11442" y="8688"/>
                    <a:pt x="11875" y="8121"/>
                  </a:cubicBezTo>
                  <a:cubicBezTo>
                    <a:pt x="13310" y="6253"/>
                    <a:pt x="15178" y="4985"/>
                    <a:pt x="17446" y="4285"/>
                  </a:cubicBezTo>
                  <a:cubicBezTo>
                    <a:pt x="19523" y="3611"/>
                    <a:pt x="21624" y="3244"/>
                    <a:pt x="23768" y="3244"/>
                  </a:cubicBezTo>
                  <a:close/>
                  <a:moveTo>
                    <a:pt x="20965" y="1"/>
                  </a:moveTo>
                  <a:cubicBezTo>
                    <a:pt x="19028" y="1"/>
                    <a:pt x="17090" y="380"/>
                    <a:pt x="15144" y="1216"/>
                  </a:cubicBezTo>
                  <a:cubicBezTo>
                    <a:pt x="13043" y="2116"/>
                    <a:pt x="11208" y="3351"/>
                    <a:pt x="9907" y="5285"/>
                  </a:cubicBezTo>
                  <a:cubicBezTo>
                    <a:pt x="9440" y="6019"/>
                    <a:pt x="9040" y="6753"/>
                    <a:pt x="8840" y="7587"/>
                  </a:cubicBezTo>
                  <a:cubicBezTo>
                    <a:pt x="8773" y="7854"/>
                    <a:pt x="8706" y="8154"/>
                    <a:pt x="8640" y="8421"/>
                  </a:cubicBezTo>
                  <a:cubicBezTo>
                    <a:pt x="8473" y="9188"/>
                    <a:pt x="8073" y="9788"/>
                    <a:pt x="7372" y="10155"/>
                  </a:cubicBezTo>
                  <a:cubicBezTo>
                    <a:pt x="6939" y="10356"/>
                    <a:pt x="6672" y="10656"/>
                    <a:pt x="6672" y="11123"/>
                  </a:cubicBezTo>
                  <a:cubicBezTo>
                    <a:pt x="6105" y="11456"/>
                    <a:pt x="5471" y="11490"/>
                    <a:pt x="4870" y="11623"/>
                  </a:cubicBezTo>
                  <a:cubicBezTo>
                    <a:pt x="3636" y="11857"/>
                    <a:pt x="2402" y="12090"/>
                    <a:pt x="1168" y="12324"/>
                  </a:cubicBezTo>
                  <a:cubicBezTo>
                    <a:pt x="968" y="12390"/>
                    <a:pt x="734" y="12357"/>
                    <a:pt x="667" y="12691"/>
                  </a:cubicBezTo>
                  <a:cubicBezTo>
                    <a:pt x="801" y="12757"/>
                    <a:pt x="901" y="12791"/>
                    <a:pt x="1001" y="12791"/>
                  </a:cubicBezTo>
                  <a:cubicBezTo>
                    <a:pt x="1301" y="12791"/>
                    <a:pt x="1601" y="12757"/>
                    <a:pt x="1868" y="12724"/>
                  </a:cubicBezTo>
                  <a:cubicBezTo>
                    <a:pt x="3036" y="12590"/>
                    <a:pt x="4203" y="12457"/>
                    <a:pt x="5371" y="12290"/>
                  </a:cubicBezTo>
                  <a:cubicBezTo>
                    <a:pt x="5371" y="12290"/>
                    <a:pt x="5404" y="12324"/>
                    <a:pt x="5437" y="12324"/>
                  </a:cubicBezTo>
                  <a:cubicBezTo>
                    <a:pt x="5371" y="12390"/>
                    <a:pt x="5337" y="12424"/>
                    <a:pt x="5304" y="12457"/>
                  </a:cubicBezTo>
                  <a:cubicBezTo>
                    <a:pt x="5304" y="12490"/>
                    <a:pt x="5304" y="12557"/>
                    <a:pt x="5304" y="12657"/>
                  </a:cubicBezTo>
                  <a:cubicBezTo>
                    <a:pt x="5938" y="12724"/>
                    <a:pt x="6572" y="12757"/>
                    <a:pt x="7205" y="12791"/>
                  </a:cubicBezTo>
                  <a:cubicBezTo>
                    <a:pt x="7039" y="13191"/>
                    <a:pt x="7039" y="13191"/>
                    <a:pt x="6672" y="13224"/>
                  </a:cubicBezTo>
                  <a:cubicBezTo>
                    <a:pt x="6005" y="13291"/>
                    <a:pt x="5337" y="13358"/>
                    <a:pt x="4670" y="13358"/>
                  </a:cubicBezTo>
                  <a:cubicBezTo>
                    <a:pt x="3870" y="13358"/>
                    <a:pt x="3102" y="13491"/>
                    <a:pt x="2335" y="13725"/>
                  </a:cubicBezTo>
                  <a:cubicBezTo>
                    <a:pt x="1668" y="13925"/>
                    <a:pt x="1001" y="14125"/>
                    <a:pt x="334" y="14325"/>
                  </a:cubicBezTo>
                  <a:cubicBezTo>
                    <a:pt x="200" y="14325"/>
                    <a:pt x="134" y="14392"/>
                    <a:pt x="0" y="14458"/>
                  </a:cubicBezTo>
                  <a:cubicBezTo>
                    <a:pt x="801" y="14392"/>
                    <a:pt x="1601" y="14458"/>
                    <a:pt x="2369" y="14192"/>
                  </a:cubicBezTo>
                  <a:cubicBezTo>
                    <a:pt x="2937" y="14012"/>
                    <a:pt x="3505" y="13886"/>
                    <a:pt x="4074" y="13886"/>
                  </a:cubicBezTo>
                  <a:cubicBezTo>
                    <a:pt x="4139" y="13886"/>
                    <a:pt x="4205" y="13888"/>
                    <a:pt x="4270" y="13891"/>
                  </a:cubicBezTo>
                  <a:cubicBezTo>
                    <a:pt x="4303" y="13925"/>
                    <a:pt x="4303" y="13958"/>
                    <a:pt x="4303" y="14025"/>
                  </a:cubicBezTo>
                  <a:cubicBezTo>
                    <a:pt x="3770" y="14125"/>
                    <a:pt x="3236" y="14225"/>
                    <a:pt x="2702" y="14325"/>
                  </a:cubicBezTo>
                  <a:cubicBezTo>
                    <a:pt x="2736" y="14325"/>
                    <a:pt x="2736" y="14358"/>
                    <a:pt x="2736" y="14392"/>
                  </a:cubicBezTo>
                  <a:cubicBezTo>
                    <a:pt x="3303" y="14358"/>
                    <a:pt x="3870" y="14325"/>
                    <a:pt x="4437" y="14292"/>
                  </a:cubicBezTo>
                  <a:cubicBezTo>
                    <a:pt x="4470" y="14792"/>
                    <a:pt x="4470" y="14792"/>
                    <a:pt x="4937" y="14792"/>
                  </a:cubicBezTo>
                  <a:cubicBezTo>
                    <a:pt x="5093" y="14781"/>
                    <a:pt x="5245" y="14777"/>
                    <a:pt x="5395" y="14777"/>
                  </a:cubicBezTo>
                  <a:cubicBezTo>
                    <a:pt x="5697" y="14777"/>
                    <a:pt x="5993" y="14792"/>
                    <a:pt x="6305" y="14792"/>
                  </a:cubicBezTo>
                  <a:cubicBezTo>
                    <a:pt x="6238" y="15059"/>
                    <a:pt x="6071" y="15059"/>
                    <a:pt x="5871" y="15059"/>
                  </a:cubicBezTo>
                  <a:cubicBezTo>
                    <a:pt x="5638" y="15092"/>
                    <a:pt x="5371" y="15092"/>
                    <a:pt x="5137" y="15159"/>
                  </a:cubicBezTo>
                  <a:cubicBezTo>
                    <a:pt x="5004" y="15192"/>
                    <a:pt x="4837" y="15292"/>
                    <a:pt x="4837" y="15392"/>
                  </a:cubicBezTo>
                  <a:cubicBezTo>
                    <a:pt x="4804" y="15626"/>
                    <a:pt x="5037" y="15626"/>
                    <a:pt x="5171" y="15626"/>
                  </a:cubicBezTo>
                  <a:cubicBezTo>
                    <a:pt x="5215" y="15637"/>
                    <a:pt x="5260" y="15641"/>
                    <a:pt x="5304" y="15641"/>
                  </a:cubicBezTo>
                  <a:cubicBezTo>
                    <a:pt x="5393" y="15641"/>
                    <a:pt x="5482" y="15626"/>
                    <a:pt x="5571" y="15626"/>
                  </a:cubicBezTo>
                  <a:cubicBezTo>
                    <a:pt x="5904" y="15659"/>
                    <a:pt x="6238" y="15659"/>
                    <a:pt x="6572" y="15693"/>
                  </a:cubicBezTo>
                  <a:cubicBezTo>
                    <a:pt x="6705" y="15693"/>
                    <a:pt x="6805" y="15759"/>
                    <a:pt x="6905" y="15793"/>
                  </a:cubicBezTo>
                  <a:cubicBezTo>
                    <a:pt x="6772" y="15960"/>
                    <a:pt x="6638" y="16026"/>
                    <a:pt x="6505" y="16093"/>
                  </a:cubicBezTo>
                  <a:cubicBezTo>
                    <a:pt x="6338" y="16126"/>
                    <a:pt x="6171" y="16226"/>
                    <a:pt x="6238" y="16427"/>
                  </a:cubicBezTo>
                  <a:cubicBezTo>
                    <a:pt x="6271" y="16493"/>
                    <a:pt x="6438" y="16593"/>
                    <a:pt x="6572" y="16593"/>
                  </a:cubicBezTo>
                  <a:cubicBezTo>
                    <a:pt x="7672" y="16627"/>
                    <a:pt x="8706" y="16994"/>
                    <a:pt x="9807" y="17260"/>
                  </a:cubicBezTo>
                  <a:cubicBezTo>
                    <a:pt x="10274" y="17361"/>
                    <a:pt x="10574" y="17661"/>
                    <a:pt x="10808" y="18028"/>
                  </a:cubicBezTo>
                  <a:cubicBezTo>
                    <a:pt x="11275" y="18762"/>
                    <a:pt x="11742" y="19495"/>
                    <a:pt x="12176" y="20263"/>
                  </a:cubicBezTo>
                  <a:cubicBezTo>
                    <a:pt x="13110" y="21830"/>
                    <a:pt x="14511" y="22898"/>
                    <a:pt x="16078" y="23732"/>
                  </a:cubicBezTo>
                  <a:cubicBezTo>
                    <a:pt x="16779" y="24132"/>
                    <a:pt x="17546" y="24399"/>
                    <a:pt x="18347" y="24599"/>
                  </a:cubicBezTo>
                  <a:cubicBezTo>
                    <a:pt x="19742" y="24954"/>
                    <a:pt x="21170" y="25107"/>
                    <a:pt x="22620" y="25107"/>
                  </a:cubicBezTo>
                  <a:cubicBezTo>
                    <a:pt x="23216" y="25107"/>
                    <a:pt x="23815" y="25081"/>
                    <a:pt x="24418" y="25033"/>
                  </a:cubicBezTo>
                  <a:cubicBezTo>
                    <a:pt x="28120" y="24766"/>
                    <a:pt x="31189" y="23131"/>
                    <a:pt x="33858" y="20630"/>
                  </a:cubicBezTo>
                  <a:cubicBezTo>
                    <a:pt x="34925" y="19662"/>
                    <a:pt x="35793" y="18495"/>
                    <a:pt x="36560" y="17294"/>
                  </a:cubicBezTo>
                  <a:cubicBezTo>
                    <a:pt x="37027" y="16527"/>
                    <a:pt x="37327" y="15726"/>
                    <a:pt x="37327" y="14825"/>
                  </a:cubicBezTo>
                  <a:cubicBezTo>
                    <a:pt x="37360" y="13925"/>
                    <a:pt x="37327" y="13024"/>
                    <a:pt x="37327" y="12123"/>
                  </a:cubicBezTo>
                  <a:cubicBezTo>
                    <a:pt x="37327" y="11857"/>
                    <a:pt x="37360" y="11556"/>
                    <a:pt x="37460" y="11356"/>
                  </a:cubicBezTo>
                  <a:cubicBezTo>
                    <a:pt x="37661" y="10923"/>
                    <a:pt x="37894" y="10489"/>
                    <a:pt x="37994" y="9989"/>
                  </a:cubicBezTo>
                  <a:cubicBezTo>
                    <a:pt x="37994" y="9955"/>
                    <a:pt x="38061" y="9922"/>
                    <a:pt x="38061" y="9889"/>
                  </a:cubicBezTo>
                  <a:cubicBezTo>
                    <a:pt x="38628" y="10022"/>
                    <a:pt x="38728" y="10055"/>
                    <a:pt x="39028" y="10389"/>
                  </a:cubicBezTo>
                  <a:cubicBezTo>
                    <a:pt x="39228" y="10589"/>
                    <a:pt x="39395" y="10823"/>
                    <a:pt x="39629" y="10956"/>
                  </a:cubicBezTo>
                  <a:cubicBezTo>
                    <a:pt x="40001" y="11212"/>
                    <a:pt x="40422" y="11419"/>
                    <a:pt x="40858" y="11419"/>
                  </a:cubicBezTo>
                  <a:cubicBezTo>
                    <a:pt x="41047" y="11419"/>
                    <a:pt x="41238" y="11380"/>
                    <a:pt x="41430" y="11290"/>
                  </a:cubicBezTo>
                  <a:cubicBezTo>
                    <a:pt x="41770" y="11132"/>
                    <a:pt x="42049" y="11078"/>
                    <a:pt x="42363" y="11078"/>
                  </a:cubicBezTo>
                  <a:cubicBezTo>
                    <a:pt x="42449" y="11078"/>
                    <a:pt x="42537" y="11082"/>
                    <a:pt x="42631" y="11089"/>
                  </a:cubicBezTo>
                  <a:cubicBezTo>
                    <a:pt x="42741" y="11096"/>
                    <a:pt x="42850" y="11100"/>
                    <a:pt x="42960" y="11100"/>
                  </a:cubicBezTo>
                  <a:cubicBezTo>
                    <a:pt x="43416" y="11100"/>
                    <a:pt x="43868" y="11031"/>
                    <a:pt x="44299" y="10789"/>
                  </a:cubicBezTo>
                  <a:cubicBezTo>
                    <a:pt x="44399" y="10722"/>
                    <a:pt x="44432" y="10622"/>
                    <a:pt x="44532" y="10556"/>
                  </a:cubicBezTo>
                  <a:cubicBezTo>
                    <a:pt x="44499" y="10522"/>
                    <a:pt x="44465" y="10489"/>
                    <a:pt x="44465" y="10456"/>
                  </a:cubicBezTo>
                  <a:cubicBezTo>
                    <a:pt x="43871" y="10662"/>
                    <a:pt x="43276" y="10789"/>
                    <a:pt x="42682" y="10789"/>
                  </a:cubicBezTo>
                  <a:cubicBezTo>
                    <a:pt x="42509" y="10789"/>
                    <a:pt x="42336" y="10778"/>
                    <a:pt x="42164" y="10756"/>
                  </a:cubicBezTo>
                  <a:cubicBezTo>
                    <a:pt x="42331" y="10022"/>
                    <a:pt x="42731" y="9588"/>
                    <a:pt x="43365" y="9288"/>
                  </a:cubicBezTo>
                  <a:cubicBezTo>
                    <a:pt x="43732" y="9155"/>
                    <a:pt x="44065" y="8988"/>
                    <a:pt x="44399" y="8821"/>
                  </a:cubicBezTo>
                  <a:cubicBezTo>
                    <a:pt x="44499" y="8788"/>
                    <a:pt x="44532" y="8654"/>
                    <a:pt x="44666" y="8521"/>
                  </a:cubicBezTo>
                  <a:cubicBezTo>
                    <a:pt x="44588" y="8507"/>
                    <a:pt x="44515" y="8501"/>
                    <a:pt x="44447" y="8501"/>
                  </a:cubicBezTo>
                  <a:cubicBezTo>
                    <a:pt x="44015" y="8501"/>
                    <a:pt x="43748" y="8748"/>
                    <a:pt x="43431" y="8921"/>
                  </a:cubicBezTo>
                  <a:cubicBezTo>
                    <a:pt x="43098" y="9088"/>
                    <a:pt x="42731" y="9355"/>
                    <a:pt x="42464" y="9655"/>
                  </a:cubicBezTo>
                  <a:cubicBezTo>
                    <a:pt x="42197" y="9955"/>
                    <a:pt x="41997" y="10322"/>
                    <a:pt x="41797" y="10656"/>
                  </a:cubicBezTo>
                  <a:cubicBezTo>
                    <a:pt x="41163" y="10556"/>
                    <a:pt x="40663" y="10289"/>
                    <a:pt x="40229" y="9922"/>
                  </a:cubicBezTo>
                  <a:cubicBezTo>
                    <a:pt x="39699" y="9509"/>
                    <a:pt x="39194" y="8993"/>
                    <a:pt x="38440" y="8993"/>
                  </a:cubicBezTo>
                  <a:cubicBezTo>
                    <a:pt x="38340" y="8993"/>
                    <a:pt x="38236" y="9002"/>
                    <a:pt x="38128" y="9021"/>
                  </a:cubicBezTo>
                  <a:cubicBezTo>
                    <a:pt x="38313" y="8681"/>
                    <a:pt x="38528" y="8484"/>
                    <a:pt x="38824" y="8484"/>
                  </a:cubicBezTo>
                  <a:cubicBezTo>
                    <a:pt x="38847" y="8484"/>
                    <a:pt x="38871" y="8485"/>
                    <a:pt x="38895" y="8488"/>
                  </a:cubicBezTo>
                  <a:cubicBezTo>
                    <a:pt x="39228" y="8488"/>
                    <a:pt x="39595" y="8554"/>
                    <a:pt x="39962" y="8621"/>
                  </a:cubicBezTo>
                  <a:cubicBezTo>
                    <a:pt x="40262" y="8654"/>
                    <a:pt x="40529" y="8754"/>
                    <a:pt x="40829" y="8788"/>
                  </a:cubicBezTo>
                  <a:cubicBezTo>
                    <a:pt x="40951" y="8802"/>
                    <a:pt x="41070" y="8808"/>
                    <a:pt x="41185" y="8808"/>
                  </a:cubicBezTo>
                  <a:cubicBezTo>
                    <a:pt x="42184" y="8808"/>
                    <a:pt x="42984" y="8315"/>
                    <a:pt x="43732" y="7687"/>
                  </a:cubicBezTo>
                  <a:cubicBezTo>
                    <a:pt x="43798" y="7654"/>
                    <a:pt x="43798" y="7587"/>
                    <a:pt x="43832" y="7487"/>
                  </a:cubicBezTo>
                  <a:cubicBezTo>
                    <a:pt x="43769" y="7434"/>
                    <a:pt x="43709" y="7415"/>
                    <a:pt x="43653" y="7415"/>
                  </a:cubicBezTo>
                  <a:cubicBezTo>
                    <a:pt x="43530" y="7415"/>
                    <a:pt x="43423" y="7508"/>
                    <a:pt x="43331" y="7554"/>
                  </a:cubicBezTo>
                  <a:cubicBezTo>
                    <a:pt x="42864" y="7787"/>
                    <a:pt x="42431" y="8021"/>
                    <a:pt x="41964" y="8187"/>
                  </a:cubicBezTo>
                  <a:cubicBezTo>
                    <a:pt x="41645" y="8315"/>
                    <a:pt x="41327" y="8369"/>
                    <a:pt x="41006" y="8369"/>
                  </a:cubicBezTo>
                  <a:cubicBezTo>
                    <a:pt x="40488" y="8369"/>
                    <a:pt x="39964" y="8227"/>
                    <a:pt x="39428" y="8021"/>
                  </a:cubicBezTo>
                  <a:cubicBezTo>
                    <a:pt x="39695" y="7754"/>
                    <a:pt x="39829" y="7420"/>
                    <a:pt x="40262" y="7387"/>
                  </a:cubicBezTo>
                  <a:cubicBezTo>
                    <a:pt x="40930" y="7287"/>
                    <a:pt x="41630" y="7120"/>
                    <a:pt x="42297" y="6920"/>
                  </a:cubicBezTo>
                  <a:cubicBezTo>
                    <a:pt x="42564" y="6853"/>
                    <a:pt x="42898" y="6786"/>
                    <a:pt x="43098" y="6419"/>
                  </a:cubicBezTo>
                  <a:cubicBezTo>
                    <a:pt x="42931" y="6386"/>
                    <a:pt x="42831" y="6353"/>
                    <a:pt x="42731" y="6353"/>
                  </a:cubicBezTo>
                  <a:cubicBezTo>
                    <a:pt x="42331" y="6319"/>
                    <a:pt x="41930" y="6319"/>
                    <a:pt x="41530" y="6319"/>
                  </a:cubicBezTo>
                  <a:cubicBezTo>
                    <a:pt x="41481" y="6317"/>
                    <a:pt x="41432" y="6315"/>
                    <a:pt x="41383" y="6315"/>
                  </a:cubicBezTo>
                  <a:cubicBezTo>
                    <a:pt x="40842" y="6315"/>
                    <a:pt x="40357" y="6488"/>
                    <a:pt x="39929" y="6886"/>
                  </a:cubicBezTo>
                  <a:cubicBezTo>
                    <a:pt x="39829" y="6953"/>
                    <a:pt x="39695" y="7053"/>
                    <a:pt x="39562" y="7053"/>
                  </a:cubicBezTo>
                  <a:cubicBezTo>
                    <a:pt x="39195" y="6986"/>
                    <a:pt x="38795" y="6886"/>
                    <a:pt x="38361" y="6820"/>
                  </a:cubicBezTo>
                  <a:cubicBezTo>
                    <a:pt x="38661" y="6553"/>
                    <a:pt x="38928" y="6353"/>
                    <a:pt x="39095" y="6119"/>
                  </a:cubicBezTo>
                  <a:cubicBezTo>
                    <a:pt x="39562" y="5385"/>
                    <a:pt x="40262" y="5018"/>
                    <a:pt x="41096" y="4885"/>
                  </a:cubicBezTo>
                  <a:cubicBezTo>
                    <a:pt x="41196" y="4885"/>
                    <a:pt x="41330" y="4818"/>
                    <a:pt x="41497" y="4752"/>
                  </a:cubicBezTo>
                  <a:cubicBezTo>
                    <a:pt x="41228" y="4591"/>
                    <a:pt x="40979" y="4525"/>
                    <a:pt x="40739" y="4525"/>
                  </a:cubicBezTo>
                  <a:cubicBezTo>
                    <a:pt x="40531" y="4525"/>
                    <a:pt x="40330" y="4574"/>
                    <a:pt x="40129" y="4651"/>
                  </a:cubicBezTo>
                  <a:cubicBezTo>
                    <a:pt x="39629" y="4818"/>
                    <a:pt x="39195" y="5152"/>
                    <a:pt x="38928" y="5619"/>
                  </a:cubicBezTo>
                  <a:cubicBezTo>
                    <a:pt x="38695" y="6052"/>
                    <a:pt x="38328" y="6353"/>
                    <a:pt x="37861" y="6553"/>
                  </a:cubicBezTo>
                  <a:cubicBezTo>
                    <a:pt x="37427" y="6720"/>
                    <a:pt x="36993" y="6886"/>
                    <a:pt x="36526" y="7053"/>
                  </a:cubicBezTo>
                  <a:cubicBezTo>
                    <a:pt x="36260" y="6886"/>
                    <a:pt x="35993" y="6720"/>
                    <a:pt x="35726" y="6519"/>
                  </a:cubicBezTo>
                  <a:cubicBezTo>
                    <a:pt x="35559" y="6353"/>
                    <a:pt x="35392" y="6186"/>
                    <a:pt x="35225" y="6019"/>
                  </a:cubicBezTo>
                  <a:cubicBezTo>
                    <a:pt x="35059" y="5852"/>
                    <a:pt x="34892" y="5719"/>
                    <a:pt x="34692" y="5585"/>
                  </a:cubicBezTo>
                  <a:cubicBezTo>
                    <a:pt x="34525" y="5452"/>
                    <a:pt x="34358" y="5319"/>
                    <a:pt x="34225" y="5152"/>
                  </a:cubicBezTo>
                  <a:cubicBezTo>
                    <a:pt x="33558" y="4385"/>
                    <a:pt x="32824" y="3717"/>
                    <a:pt x="31990" y="3117"/>
                  </a:cubicBezTo>
                  <a:cubicBezTo>
                    <a:pt x="31778" y="2958"/>
                    <a:pt x="31545" y="2820"/>
                    <a:pt x="31291" y="2820"/>
                  </a:cubicBezTo>
                  <a:cubicBezTo>
                    <a:pt x="31225" y="2820"/>
                    <a:pt x="31158" y="2830"/>
                    <a:pt x="31089" y="2850"/>
                  </a:cubicBezTo>
                  <a:cubicBezTo>
                    <a:pt x="30994" y="2874"/>
                    <a:pt x="30904" y="2885"/>
                    <a:pt x="30818" y="2885"/>
                  </a:cubicBezTo>
                  <a:cubicBezTo>
                    <a:pt x="30544" y="2885"/>
                    <a:pt x="30309" y="2777"/>
                    <a:pt x="30055" y="2650"/>
                  </a:cubicBezTo>
                  <a:cubicBezTo>
                    <a:pt x="29688" y="2450"/>
                    <a:pt x="29288" y="2250"/>
                    <a:pt x="28921" y="2050"/>
                  </a:cubicBezTo>
                  <a:cubicBezTo>
                    <a:pt x="28354" y="1783"/>
                    <a:pt x="27787" y="1449"/>
                    <a:pt x="27220" y="1216"/>
                  </a:cubicBezTo>
                  <a:cubicBezTo>
                    <a:pt x="25129" y="438"/>
                    <a:pt x="23047" y="1"/>
                    <a:pt x="209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38"/>
            <p:cNvSpPr/>
            <p:nvPr/>
          </p:nvSpPr>
          <p:spPr>
            <a:xfrm>
              <a:off x="5927750" y="600050"/>
              <a:ext cx="172625" cy="190975"/>
            </a:xfrm>
            <a:custGeom>
              <a:avLst/>
              <a:gdLst/>
              <a:ahLst/>
              <a:cxnLst/>
              <a:rect l="l" t="t" r="r" b="b"/>
              <a:pathLst>
                <a:path w="6905" h="7639" extrusionOk="0">
                  <a:moveTo>
                    <a:pt x="6905" y="0"/>
                  </a:moveTo>
                  <a:lnTo>
                    <a:pt x="6905" y="0"/>
                  </a:lnTo>
                  <a:cubicBezTo>
                    <a:pt x="6305" y="1034"/>
                    <a:pt x="5637" y="2001"/>
                    <a:pt x="4937" y="2969"/>
                  </a:cubicBezTo>
                  <a:cubicBezTo>
                    <a:pt x="4837" y="3102"/>
                    <a:pt x="4770" y="3236"/>
                    <a:pt x="4703" y="3369"/>
                  </a:cubicBezTo>
                  <a:cubicBezTo>
                    <a:pt x="4070" y="4603"/>
                    <a:pt x="3102" y="5537"/>
                    <a:pt x="1968" y="6338"/>
                  </a:cubicBezTo>
                  <a:cubicBezTo>
                    <a:pt x="1401" y="6705"/>
                    <a:pt x="801" y="7038"/>
                    <a:pt x="234" y="7405"/>
                  </a:cubicBezTo>
                  <a:cubicBezTo>
                    <a:pt x="133" y="7472"/>
                    <a:pt x="100" y="7572"/>
                    <a:pt x="0" y="7639"/>
                  </a:cubicBezTo>
                  <a:cubicBezTo>
                    <a:pt x="867" y="7138"/>
                    <a:pt x="1735" y="6705"/>
                    <a:pt x="2569" y="6171"/>
                  </a:cubicBezTo>
                  <a:cubicBezTo>
                    <a:pt x="3402" y="5637"/>
                    <a:pt x="4103" y="4904"/>
                    <a:pt x="4670" y="4103"/>
                  </a:cubicBezTo>
                  <a:cubicBezTo>
                    <a:pt x="5337" y="3069"/>
                    <a:pt x="5971" y="2001"/>
                    <a:pt x="6638" y="967"/>
                  </a:cubicBezTo>
                  <a:cubicBezTo>
                    <a:pt x="6638" y="934"/>
                    <a:pt x="6671" y="867"/>
                    <a:pt x="6671" y="834"/>
                  </a:cubicBezTo>
                  <a:cubicBezTo>
                    <a:pt x="6772" y="567"/>
                    <a:pt x="6838" y="267"/>
                    <a:pt x="69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38"/>
            <p:cNvSpPr/>
            <p:nvPr/>
          </p:nvSpPr>
          <p:spPr>
            <a:xfrm>
              <a:off x="5467400" y="540825"/>
              <a:ext cx="637150" cy="128450"/>
            </a:xfrm>
            <a:custGeom>
              <a:avLst/>
              <a:gdLst/>
              <a:ahLst/>
              <a:cxnLst/>
              <a:rect l="l" t="t" r="r" b="b"/>
              <a:pathLst>
                <a:path w="25486" h="5138" extrusionOk="0">
                  <a:moveTo>
                    <a:pt x="25486" y="1"/>
                  </a:moveTo>
                  <a:lnTo>
                    <a:pt x="25486" y="1"/>
                  </a:lnTo>
                  <a:cubicBezTo>
                    <a:pt x="25319" y="101"/>
                    <a:pt x="25152" y="167"/>
                    <a:pt x="24952" y="234"/>
                  </a:cubicBezTo>
                  <a:cubicBezTo>
                    <a:pt x="24318" y="501"/>
                    <a:pt x="23718" y="801"/>
                    <a:pt x="23051" y="1001"/>
                  </a:cubicBezTo>
                  <a:cubicBezTo>
                    <a:pt x="21917" y="1335"/>
                    <a:pt x="20716" y="1402"/>
                    <a:pt x="19548" y="1435"/>
                  </a:cubicBezTo>
                  <a:cubicBezTo>
                    <a:pt x="18080" y="1468"/>
                    <a:pt x="16646" y="1502"/>
                    <a:pt x="15212" y="1535"/>
                  </a:cubicBezTo>
                  <a:cubicBezTo>
                    <a:pt x="14111" y="1602"/>
                    <a:pt x="13043" y="1735"/>
                    <a:pt x="12009" y="2035"/>
                  </a:cubicBezTo>
                  <a:cubicBezTo>
                    <a:pt x="10241" y="2502"/>
                    <a:pt x="8440" y="2836"/>
                    <a:pt x="6606" y="3036"/>
                  </a:cubicBezTo>
                  <a:cubicBezTo>
                    <a:pt x="5705" y="3170"/>
                    <a:pt x="4838" y="3436"/>
                    <a:pt x="3970" y="3703"/>
                  </a:cubicBezTo>
                  <a:cubicBezTo>
                    <a:pt x="2836" y="4070"/>
                    <a:pt x="1702" y="4504"/>
                    <a:pt x="568" y="4904"/>
                  </a:cubicBezTo>
                  <a:cubicBezTo>
                    <a:pt x="401" y="4971"/>
                    <a:pt x="201" y="5071"/>
                    <a:pt x="1" y="5138"/>
                  </a:cubicBezTo>
                  <a:cubicBezTo>
                    <a:pt x="668" y="5004"/>
                    <a:pt x="1302" y="4804"/>
                    <a:pt x="1936" y="4571"/>
                  </a:cubicBezTo>
                  <a:cubicBezTo>
                    <a:pt x="3570" y="3970"/>
                    <a:pt x="5238" y="3436"/>
                    <a:pt x="6972" y="3170"/>
                  </a:cubicBezTo>
                  <a:cubicBezTo>
                    <a:pt x="8540" y="2903"/>
                    <a:pt x="10141" y="2669"/>
                    <a:pt x="11709" y="2336"/>
                  </a:cubicBezTo>
                  <a:cubicBezTo>
                    <a:pt x="13110" y="2035"/>
                    <a:pt x="14545" y="1835"/>
                    <a:pt x="15979" y="1802"/>
                  </a:cubicBezTo>
                  <a:cubicBezTo>
                    <a:pt x="17180" y="1802"/>
                    <a:pt x="18347" y="1802"/>
                    <a:pt x="19548" y="1735"/>
                  </a:cubicBezTo>
                  <a:cubicBezTo>
                    <a:pt x="20983" y="1702"/>
                    <a:pt x="22417" y="1468"/>
                    <a:pt x="23818" y="1035"/>
                  </a:cubicBezTo>
                  <a:cubicBezTo>
                    <a:pt x="24452" y="835"/>
                    <a:pt x="25019" y="534"/>
                    <a:pt x="254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38"/>
            <p:cNvSpPr/>
            <p:nvPr/>
          </p:nvSpPr>
          <p:spPr>
            <a:xfrm>
              <a:off x="5434050" y="668425"/>
              <a:ext cx="547075" cy="96550"/>
            </a:xfrm>
            <a:custGeom>
              <a:avLst/>
              <a:gdLst/>
              <a:ahLst/>
              <a:cxnLst/>
              <a:rect l="l" t="t" r="r" b="b"/>
              <a:pathLst>
                <a:path w="21883" h="3862" extrusionOk="0">
                  <a:moveTo>
                    <a:pt x="21883" y="0"/>
                  </a:moveTo>
                  <a:lnTo>
                    <a:pt x="21883" y="0"/>
                  </a:lnTo>
                  <a:cubicBezTo>
                    <a:pt x="21716" y="100"/>
                    <a:pt x="21549" y="234"/>
                    <a:pt x="21416" y="367"/>
                  </a:cubicBezTo>
                  <a:cubicBezTo>
                    <a:pt x="21149" y="601"/>
                    <a:pt x="20949" y="834"/>
                    <a:pt x="20682" y="1001"/>
                  </a:cubicBezTo>
                  <a:cubicBezTo>
                    <a:pt x="18814" y="2335"/>
                    <a:pt x="16712" y="3103"/>
                    <a:pt x="14511" y="3469"/>
                  </a:cubicBezTo>
                  <a:cubicBezTo>
                    <a:pt x="13777" y="3586"/>
                    <a:pt x="13035" y="3620"/>
                    <a:pt x="12293" y="3620"/>
                  </a:cubicBezTo>
                  <a:cubicBezTo>
                    <a:pt x="11550" y="3620"/>
                    <a:pt x="10808" y="3586"/>
                    <a:pt x="10074" y="3570"/>
                  </a:cubicBezTo>
                  <a:cubicBezTo>
                    <a:pt x="7539" y="3503"/>
                    <a:pt x="5138" y="2902"/>
                    <a:pt x="2769" y="2068"/>
                  </a:cubicBezTo>
                  <a:cubicBezTo>
                    <a:pt x="2157" y="1850"/>
                    <a:pt x="1573" y="1703"/>
                    <a:pt x="971" y="1703"/>
                  </a:cubicBezTo>
                  <a:cubicBezTo>
                    <a:pt x="655" y="1703"/>
                    <a:pt x="333" y="1743"/>
                    <a:pt x="1" y="1835"/>
                  </a:cubicBezTo>
                  <a:cubicBezTo>
                    <a:pt x="201" y="1868"/>
                    <a:pt x="434" y="1868"/>
                    <a:pt x="634" y="1902"/>
                  </a:cubicBezTo>
                  <a:cubicBezTo>
                    <a:pt x="1135" y="2002"/>
                    <a:pt x="1668" y="2068"/>
                    <a:pt x="2169" y="2202"/>
                  </a:cubicBezTo>
                  <a:cubicBezTo>
                    <a:pt x="2936" y="2402"/>
                    <a:pt x="3737" y="2636"/>
                    <a:pt x="4504" y="2836"/>
                  </a:cubicBezTo>
                  <a:cubicBezTo>
                    <a:pt x="6605" y="3403"/>
                    <a:pt x="8707" y="3770"/>
                    <a:pt x="10908" y="3836"/>
                  </a:cubicBezTo>
                  <a:cubicBezTo>
                    <a:pt x="11362" y="3849"/>
                    <a:pt x="11821" y="3862"/>
                    <a:pt x="12282" y="3862"/>
                  </a:cubicBezTo>
                  <a:cubicBezTo>
                    <a:pt x="13042" y="3862"/>
                    <a:pt x="13810" y="3827"/>
                    <a:pt x="14578" y="3703"/>
                  </a:cubicBezTo>
                  <a:cubicBezTo>
                    <a:pt x="16579" y="3403"/>
                    <a:pt x="18414" y="2602"/>
                    <a:pt x="20148" y="1601"/>
                  </a:cubicBezTo>
                  <a:cubicBezTo>
                    <a:pt x="20849" y="1201"/>
                    <a:pt x="21416" y="634"/>
                    <a:pt x="218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38"/>
            <p:cNvSpPr/>
            <p:nvPr/>
          </p:nvSpPr>
          <p:spPr>
            <a:xfrm>
              <a:off x="5499100" y="786000"/>
              <a:ext cx="349450" cy="133500"/>
            </a:xfrm>
            <a:custGeom>
              <a:avLst/>
              <a:gdLst/>
              <a:ahLst/>
              <a:cxnLst/>
              <a:rect l="l" t="t" r="r" b="b"/>
              <a:pathLst>
                <a:path w="13978" h="5340" extrusionOk="0">
                  <a:moveTo>
                    <a:pt x="0" y="1"/>
                  </a:moveTo>
                  <a:lnTo>
                    <a:pt x="0" y="1"/>
                  </a:lnTo>
                  <a:cubicBezTo>
                    <a:pt x="601" y="368"/>
                    <a:pt x="1068" y="835"/>
                    <a:pt x="1401" y="1468"/>
                  </a:cubicBezTo>
                  <a:cubicBezTo>
                    <a:pt x="1602" y="1802"/>
                    <a:pt x="1835" y="2136"/>
                    <a:pt x="2102" y="2402"/>
                  </a:cubicBezTo>
                  <a:cubicBezTo>
                    <a:pt x="3503" y="3770"/>
                    <a:pt x="5171" y="4604"/>
                    <a:pt x="7072" y="5038"/>
                  </a:cubicBezTo>
                  <a:cubicBezTo>
                    <a:pt x="8132" y="5268"/>
                    <a:pt x="9209" y="5339"/>
                    <a:pt x="10290" y="5339"/>
                  </a:cubicBezTo>
                  <a:cubicBezTo>
                    <a:pt x="10773" y="5339"/>
                    <a:pt x="11258" y="5325"/>
                    <a:pt x="11742" y="5304"/>
                  </a:cubicBezTo>
                  <a:cubicBezTo>
                    <a:pt x="12476" y="5271"/>
                    <a:pt x="13176" y="5238"/>
                    <a:pt x="13977" y="4938"/>
                  </a:cubicBezTo>
                  <a:lnTo>
                    <a:pt x="13710" y="4938"/>
                  </a:lnTo>
                  <a:cubicBezTo>
                    <a:pt x="12775" y="5090"/>
                    <a:pt x="11841" y="5143"/>
                    <a:pt x="10906" y="5143"/>
                  </a:cubicBezTo>
                  <a:cubicBezTo>
                    <a:pt x="10406" y="5143"/>
                    <a:pt x="9907" y="5128"/>
                    <a:pt x="9407" y="5104"/>
                  </a:cubicBezTo>
                  <a:cubicBezTo>
                    <a:pt x="7773" y="5071"/>
                    <a:pt x="6205" y="4737"/>
                    <a:pt x="4704" y="3970"/>
                  </a:cubicBezTo>
                  <a:cubicBezTo>
                    <a:pt x="3336" y="3270"/>
                    <a:pt x="2102" y="2402"/>
                    <a:pt x="1335" y="1001"/>
                  </a:cubicBezTo>
                  <a:cubicBezTo>
                    <a:pt x="1068" y="468"/>
                    <a:pt x="601" y="1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38"/>
            <p:cNvSpPr/>
            <p:nvPr/>
          </p:nvSpPr>
          <p:spPr>
            <a:xfrm>
              <a:off x="5582500" y="738475"/>
              <a:ext cx="331925" cy="38700"/>
            </a:xfrm>
            <a:custGeom>
              <a:avLst/>
              <a:gdLst/>
              <a:ahLst/>
              <a:cxnLst/>
              <a:rect l="l" t="t" r="r" b="b"/>
              <a:pathLst>
                <a:path w="13277" h="1548" extrusionOk="0">
                  <a:moveTo>
                    <a:pt x="13276" y="0"/>
                  </a:moveTo>
                  <a:lnTo>
                    <a:pt x="13276" y="0"/>
                  </a:lnTo>
                  <a:cubicBezTo>
                    <a:pt x="11608" y="634"/>
                    <a:pt x="10241" y="1034"/>
                    <a:pt x="8873" y="1201"/>
                  </a:cubicBezTo>
                  <a:cubicBezTo>
                    <a:pt x="7956" y="1307"/>
                    <a:pt x="7047" y="1355"/>
                    <a:pt x="6142" y="1355"/>
                  </a:cubicBezTo>
                  <a:cubicBezTo>
                    <a:pt x="4480" y="1355"/>
                    <a:pt x="2831" y="1194"/>
                    <a:pt x="1168" y="934"/>
                  </a:cubicBezTo>
                  <a:cubicBezTo>
                    <a:pt x="801" y="868"/>
                    <a:pt x="400" y="834"/>
                    <a:pt x="0" y="768"/>
                  </a:cubicBezTo>
                  <a:cubicBezTo>
                    <a:pt x="0" y="768"/>
                    <a:pt x="0" y="801"/>
                    <a:pt x="0" y="801"/>
                  </a:cubicBezTo>
                  <a:cubicBezTo>
                    <a:pt x="33" y="834"/>
                    <a:pt x="67" y="834"/>
                    <a:pt x="134" y="868"/>
                  </a:cubicBezTo>
                  <a:cubicBezTo>
                    <a:pt x="2149" y="1335"/>
                    <a:pt x="4200" y="1548"/>
                    <a:pt x="6261" y="1548"/>
                  </a:cubicBezTo>
                  <a:cubicBezTo>
                    <a:pt x="6997" y="1548"/>
                    <a:pt x="7735" y="1521"/>
                    <a:pt x="8473" y="1468"/>
                  </a:cubicBezTo>
                  <a:cubicBezTo>
                    <a:pt x="9974" y="1335"/>
                    <a:pt x="11408" y="968"/>
                    <a:pt x="12743" y="334"/>
                  </a:cubicBezTo>
                  <a:cubicBezTo>
                    <a:pt x="12943" y="234"/>
                    <a:pt x="13110" y="100"/>
                    <a:pt x="13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38"/>
            <p:cNvSpPr/>
            <p:nvPr/>
          </p:nvSpPr>
          <p:spPr>
            <a:xfrm>
              <a:off x="5683400" y="815200"/>
              <a:ext cx="234350" cy="25375"/>
            </a:xfrm>
            <a:custGeom>
              <a:avLst/>
              <a:gdLst/>
              <a:ahLst/>
              <a:cxnLst/>
              <a:rect l="l" t="t" r="r" b="b"/>
              <a:pathLst>
                <a:path w="9374" h="1015" extrusionOk="0">
                  <a:moveTo>
                    <a:pt x="9374" y="0"/>
                  </a:moveTo>
                  <a:cubicBezTo>
                    <a:pt x="9107" y="34"/>
                    <a:pt x="8840" y="100"/>
                    <a:pt x="8573" y="134"/>
                  </a:cubicBezTo>
                  <a:cubicBezTo>
                    <a:pt x="7639" y="300"/>
                    <a:pt x="6672" y="567"/>
                    <a:pt x="5704" y="601"/>
                  </a:cubicBezTo>
                  <a:cubicBezTo>
                    <a:pt x="5538" y="604"/>
                    <a:pt x="5372" y="606"/>
                    <a:pt x="5206" y="606"/>
                  </a:cubicBezTo>
                  <a:cubicBezTo>
                    <a:pt x="3838" y="606"/>
                    <a:pt x="2466" y="493"/>
                    <a:pt x="1068" y="434"/>
                  </a:cubicBezTo>
                  <a:cubicBezTo>
                    <a:pt x="734" y="434"/>
                    <a:pt x="367" y="400"/>
                    <a:pt x="0" y="400"/>
                  </a:cubicBezTo>
                  <a:cubicBezTo>
                    <a:pt x="0" y="434"/>
                    <a:pt x="0" y="434"/>
                    <a:pt x="0" y="467"/>
                  </a:cubicBezTo>
                  <a:cubicBezTo>
                    <a:pt x="1101" y="634"/>
                    <a:pt x="2202" y="767"/>
                    <a:pt x="3336" y="901"/>
                  </a:cubicBezTo>
                  <a:cubicBezTo>
                    <a:pt x="2936" y="934"/>
                    <a:pt x="2535" y="968"/>
                    <a:pt x="2169" y="968"/>
                  </a:cubicBezTo>
                  <a:cubicBezTo>
                    <a:pt x="2533" y="999"/>
                    <a:pt x="2928" y="1014"/>
                    <a:pt x="3342" y="1014"/>
                  </a:cubicBezTo>
                  <a:cubicBezTo>
                    <a:pt x="5543" y="1014"/>
                    <a:pt x="8250" y="590"/>
                    <a:pt x="9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38"/>
            <p:cNvSpPr/>
            <p:nvPr/>
          </p:nvSpPr>
          <p:spPr>
            <a:xfrm>
              <a:off x="5794300" y="481775"/>
              <a:ext cx="265225" cy="18125"/>
            </a:xfrm>
            <a:custGeom>
              <a:avLst/>
              <a:gdLst/>
              <a:ahLst/>
              <a:cxnLst/>
              <a:rect l="l" t="t" r="r" b="b"/>
              <a:pathLst>
                <a:path w="10609" h="725" extrusionOk="0">
                  <a:moveTo>
                    <a:pt x="2774" y="0"/>
                  </a:moveTo>
                  <a:cubicBezTo>
                    <a:pt x="1853" y="0"/>
                    <a:pt x="929" y="56"/>
                    <a:pt x="1" y="194"/>
                  </a:cubicBezTo>
                  <a:cubicBezTo>
                    <a:pt x="268" y="194"/>
                    <a:pt x="568" y="161"/>
                    <a:pt x="868" y="161"/>
                  </a:cubicBezTo>
                  <a:cubicBezTo>
                    <a:pt x="1369" y="142"/>
                    <a:pt x="1892" y="123"/>
                    <a:pt x="2411" y="123"/>
                  </a:cubicBezTo>
                  <a:cubicBezTo>
                    <a:pt x="2792" y="123"/>
                    <a:pt x="3170" y="133"/>
                    <a:pt x="3537" y="161"/>
                  </a:cubicBezTo>
                  <a:cubicBezTo>
                    <a:pt x="5438" y="295"/>
                    <a:pt x="7306" y="528"/>
                    <a:pt x="9207" y="695"/>
                  </a:cubicBezTo>
                  <a:cubicBezTo>
                    <a:pt x="9363" y="717"/>
                    <a:pt x="9519" y="724"/>
                    <a:pt x="9674" y="724"/>
                  </a:cubicBezTo>
                  <a:cubicBezTo>
                    <a:pt x="9986" y="724"/>
                    <a:pt x="10297" y="695"/>
                    <a:pt x="10608" y="695"/>
                  </a:cubicBezTo>
                  <a:cubicBezTo>
                    <a:pt x="7992" y="448"/>
                    <a:pt x="5394" y="0"/>
                    <a:pt x="2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38"/>
            <p:cNvSpPr/>
            <p:nvPr/>
          </p:nvSpPr>
          <p:spPr>
            <a:xfrm>
              <a:off x="5519950" y="444825"/>
              <a:ext cx="156800" cy="68500"/>
            </a:xfrm>
            <a:custGeom>
              <a:avLst/>
              <a:gdLst/>
              <a:ahLst/>
              <a:cxnLst/>
              <a:rect l="l" t="t" r="r" b="b"/>
              <a:pathLst>
                <a:path w="6272" h="2740" extrusionOk="0">
                  <a:moveTo>
                    <a:pt x="6148" y="1"/>
                  </a:moveTo>
                  <a:cubicBezTo>
                    <a:pt x="4588" y="1"/>
                    <a:pt x="715" y="1734"/>
                    <a:pt x="0" y="2740"/>
                  </a:cubicBezTo>
                  <a:cubicBezTo>
                    <a:pt x="1968" y="1606"/>
                    <a:pt x="3903" y="472"/>
                    <a:pt x="6271" y="5"/>
                  </a:cubicBezTo>
                  <a:cubicBezTo>
                    <a:pt x="6232" y="2"/>
                    <a:pt x="6191" y="1"/>
                    <a:pt x="61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38"/>
            <p:cNvSpPr/>
            <p:nvPr/>
          </p:nvSpPr>
          <p:spPr>
            <a:xfrm>
              <a:off x="5871025" y="552275"/>
              <a:ext cx="165150" cy="17775"/>
            </a:xfrm>
            <a:custGeom>
              <a:avLst/>
              <a:gdLst/>
              <a:ahLst/>
              <a:cxnLst/>
              <a:rect l="l" t="t" r="r" b="b"/>
              <a:pathLst>
                <a:path w="6606" h="711" extrusionOk="0">
                  <a:moveTo>
                    <a:pt x="5907" y="0"/>
                  </a:moveTo>
                  <a:cubicBezTo>
                    <a:pt x="5720" y="0"/>
                    <a:pt x="5532" y="32"/>
                    <a:pt x="5338" y="76"/>
                  </a:cubicBezTo>
                  <a:cubicBezTo>
                    <a:pt x="4704" y="210"/>
                    <a:pt x="4070" y="377"/>
                    <a:pt x="3437" y="443"/>
                  </a:cubicBezTo>
                  <a:cubicBezTo>
                    <a:pt x="2302" y="577"/>
                    <a:pt x="1135" y="610"/>
                    <a:pt x="1" y="710"/>
                  </a:cubicBezTo>
                  <a:cubicBezTo>
                    <a:pt x="2202" y="710"/>
                    <a:pt x="4404" y="643"/>
                    <a:pt x="6605" y="176"/>
                  </a:cubicBezTo>
                  <a:cubicBezTo>
                    <a:pt x="6366" y="48"/>
                    <a:pt x="6137" y="0"/>
                    <a:pt x="59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38"/>
            <p:cNvSpPr/>
            <p:nvPr/>
          </p:nvSpPr>
          <p:spPr>
            <a:xfrm>
              <a:off x="5545800" y="530825"/>
              <a:ext cx="130950" cy="48400"/>
            </a:xfrm>
            <a:custGeom>
              <a:avLst/>
              <a:gdLst/>
              <a:ahLst/>
              <a:cxnLst/>
              <a:rect l="l" t="t" r="r" b="b"/>
              <a:pathLst>
                <a:path w="5238" h="1936" extrusionOk="0">
                  <a:moveTo>
                    <a:pt x="5237" y="0"/>
                  </a:moveTo>
                  <a:cubicBezTo>
                    <a:pt x="3803" y="134"/>
                    <a:pt x="534" y="1401"/>
                    <a:pt x="0" y="1935"/>
                  </a:cubicBezTo>
                  <a:cubicBezTo>
                    <a:pt x="1635" y="1335"/>
                    <a:pt x="3369" y="668"/>
                    <a:pt x="5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38"/>
            <p:cNvSpPr/>
            <p:nvPr/>
          </p:nvSpPr>
          <p:spPr>
            <a:xfrm>
              <a:off x="5484075" y="537500"/>
              <a:ext cx="114275" cy="69225"/>
            </a:xfrm>
            <a:custGeom>
              <a:avLst/>
              <a:gdLst/>
              <a:ahLst/>
              <a:cxnLst/>
              <a:rect l="l" t="t" r="r" b="b"/>
              <a:pathLst>
                <a:path w="4571" h="2769" extrusionOk="0">
                  <a:moveTo>
                    <a:pt x="4571" y="0"/>
                  </a:moveTo>
                  <a:lnTo>
                    <a:pt x="4571" y="0"/>
                  </a:lnTo>
                  <a:cubicBezTo>
                    <a:pt x="2903" y="667"/>
                    <a:pt x="1402" y="1635"/>
                    <a:pt x="1" y="2769"/>
                  </a:cubicBezTo>
                  <a:cubicBezTo>
                    <a:pt x="1535" y="1835"/>
                    <a:pt x="3070" y="934"/>
                    <a:pt x="4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38"/>
            <p:cNvSpPr/>
            <p:nvPr/>
          </p:nvSpPr>
          <p:spPr>
            <a:xfrm>
              <a:off x="5958600" y="585850"/>
              <a:ext cx="106750" cy="71750"/>
            </a:xfrm>
            <a:custGeom>
              <a:avLst/>
              <a:gdLst/>
              <a:ahLst/>
              <a:cxnLst/>
              <a:rect l="l" t="t" r="r" b="b"/>
              <a:pathLst>
                <a:path w="4270" h="2870" extrusionOk="0">
                  <a:moveTo>
                    <a:pt x="4270" y="1"/>
                  </a:moveTo>
                  <a:lnTo>
                    <a:pt x="4270" y="1"/>
                  </a:lnTo>
                  <a:cubicBezTo>
                    <a:pt x="3736" y="34"/>
                    <a:pt x="3236" y="234"/>
                    <a:pt x="2769" y="468"/>
                  </a:cubicBezTo>
                  <a:lnTo>
                    <a:pt x="2669" y="468"/>
                  </a:lnTo>
                  <a:cubicBezTo>
                    <a:pt x="2168" y="835"/>
                    <a:pt x="1668" y="1235"/>
                    <a:pt x="1201" y="1602"/>
                  </a:cubicBezTo>
                  <a:cubicBezTo>
                    <a:pt x="734" y="1969"/>
                    <a:pt x="334" y="2403"/>
                    <a:pt x="0" y="2870"/>
                  </a:cubicBezTo>
                  <a:cubicBezTo>
                    <a:pt x="1268" y="1635"/>
                    <a:pt x="2635" y="635"/>
                    <a:pt x="42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38"/>
            <p:cNvSpPr/>
            <p:nvPr/>
          </p:nvSpPr>
          <p:spPr>
            <a:xfrm>
              <a:off x="5496600" y="703450"/>
              <a:ext cx="135950" cy="32200"/>
            </a:xfrm>
            <a:custGeom>
              <a:avLst/>
              <a:gdLst/>
              <a:ahLst/>
              <a:cxnLst/>
              <a:rect l="l" t="t" r="r" b="b"/>
              <a:pathLst>
                <a:path w="5438" h="1288" extrusionOk="0">
                  <a:moveTo>
                    <a:pt x="0" y="0"/>
                  </a:moveTo>
                  <a:lnTo>
                    <a:pt x="0" y="0"/>
                  </a:lnTo>
                  <a:cubicBezTo>
                    <a:pt x="1565" y="752"/>
                    <a:pt x="3183" y="1287"/>
                    <a:pt x="4880" y="1287"/>
                  </a:cubicBezTo>
                  <a:cubicBezTo>
                    <a:pt x="5065" y="1287"/>
                    <a:pt x="5251" y="1281"/>
                    <a:pt x="5438" y="1268"/>
                  </a:cubicBezTo>
                  <a:cubicBezTo>
                    <a:pt x="4570" y="1134"/>
                    <a:pt x="3603" y="1068"/>
                    <a:pt x="2702" y="834"/>
                  </a:cubicBezTo>
                  <a:cubicBezTo>
                    <a:pt x="1802" y="634"/>
                    <a:pt x="901" y="30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38"/>
            <p:cNvSpPr/>
            <p:nvPr/>
          </p:nvSpPr>
          <p:spPr>
            <a:xfrm>
              <a:off x="5468250" y="745150"/>
              <a:ext cx="130100" cy="40875"/>
            </a:xfrm>
            <a:custGeom>
              <a:avLst/>
              <a:gdLst/>
              <a:ahLst/>
              <a:cxnLst/>
              <a:rect l="l" t="t" r="r" b="b"/>
              <a:pathLst>
                <a:path w="5204" h="1635" extrusionOk="0">
                  <a:moveTo>
                    <a:pt x="0" y="0"/>
                  </a:moveTo>
                  <a:cubicBezTo>
                    <a:pt x="1735" y="534"/>
                    <a:pt x="3403" y="1268"/>
                    <a:pt x="5204" y="1635"/>
                  </a:cubicBezTo>
                  <a:cubicBezTo>
                    <a:pt x="3503" y="1001"/>
                    <a:pt x="1768" y="4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38"/>
            <p:cNvSpPr/>
            <p:nvPr/>
          </p:nvSpPr>
          <p:spPr>
            <a:xfrm>
              <a:off x="5549975" y="474125"/>
              <a:ext cx="98425" cy="43375"/>
            </a:xfrm>
            <a:custGeom>
              <a:avLst/>
              <a:gdLst/>
              <a:ahLst/>
              <a:cxnLst/>
              <a:rect l="l" t="t" r="r" b="b"/>
              <a:pathLst>
                <a:path w="3937" h="1735" extrusionOk="0">
                  <a:moveTo>
                    <a:pt x="3936" y="0"/>
                  </a:moveTo>
                  <a:lnTo>
                    <a:pt x="3936" y="0"/>
                  </a:lnTo>
                  <a:cubicBezTo>
                    <a:pt x="2769" y="134"/>
                    <a:pt x="434" y="1168"/>
                    <a:pt x="0" y="1735"/>
                  </a:cubicBezTo>
                  <a:cubicBezTo>
                    <a:pt x="1268" y="1168"/>
                    <a:pt x="2602" y="601"/>
                    <a:pt x="39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38"/>
            <p:cNvSpPr/>
            <p:nvPr/>
          </p:nvSpPr>
          <p:spPr>
            <a:xfrm>
              <a:off x="5778475" y="419700"/>
              <a:ext cx="101750" cy="6900"/>
            </a:xfrm>
            <a:custGeom>
              <a:avLst/>
              <a:gdLst/>
              <a:ahLst/>
              <a:cxnLst/>
              <a:rect l="l" t="t" r="r" b="b"/>
              <a:pathLst>
                <a:path w="4070" h="276" extrusionOk="0">
                  <a:moveTo>
                    <a:pt x="2047" y="1"/>
                  </a:moveTo>
                  <a:cubicBezTo>
                    <a:pt x="1368" y="1"/>
                    <a:pt x="684" y="76"/>
                    <a:pt x="0" y="176"/>
                  </a:cubicBezTo>
                  <a:lnTo>
                    <a:pt x="4070" y="276"/>
                  </a:lnTo>
                  <a:cubicBezTo>
                    <a:pt x="3403" y="76"/>
                    <a:pt x="2727" y="1"/>
                    <a:pt x="20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38"/>
            <p:cNvSpPr/>
            <p:nvPr/>
          </p:nvSpPr>
          <p:spPr>
            <a:xfrm>
              <a:off x="5848525" y="524450"/>
              <a:ext cx="102575" cy="4725"/>
            </a:xfrm>
            <a:custGeom>
              <a:avLst/>
              <a:gdLst/>
              <a:ahLst/>
              <a:cxnLst/>
              <a:rect l="l" t="t" r="r" b="b"/>
              <a:pathLst>
                <a:path w="4103" h="189" extrusionOk="0">
                  <a:moveTo>
                    <a:pt x="2120" y="1"/>
                  </a:moveTo>
                  <a:cubicBezTo>
                    <a:pt x="1413" y="1"/>
                    <a:pt x="707" y="68"/>
                    <a:pt x="0" y="189"/>
                  </a:cubicBezTo>
                  <a:lnTo>
                    <a:pt x="4103" y="189"/>
                  </a:lnTo>
                  <a:cubicBezTo>
                    <a:pt x="3442" y="60"/>
                    <a:pt x="2781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38"/>
            <p:cNvSpPr/>
            <p:nvPr/>
          </p:nvSpPr>
          <p:spPr>
            <a:xfrm>
              <a:off x="5643375" y="579200"/>
              <a:ext cx="110925" cy="26700"/>
            </a:xfrm>
            <a:custGeom>
              <a:avLst/>
              <a:gdLst/>
              <a:ahLst/>
              <a:cxnLst/>
              <a:rect l="l" t="t" r="r" b="b"/>
              <a:pathLst>
                <a:path w="4437" h="1068" extrusionOk="0">
                  <a:moveTo>
                    <a:pt x="4403" y="0"/>
                  </a:moveTo>
                  <a:cubicBezTo>
                    <a:pt x="2936" y="300"/>
                    <a:pt x="1468" y="634"/>
                    <a:pt x="0" y="967"/>
                  </a:cubicBezTo>
                  <a:cubicBezTo>
                    <a:pt x="0" y="1001"/>
                    <a:pt x="34" y="1034"/>
                    <a:pt x="34" y="1068"/>
                  </a:cubicBezTo>
                  <a:cubicBezTo>
                    <a:pt x="1501" y="767"/>
                    <a:pt x="2969" y="434"/>
                    <a:pt x="4437" y="134"/>
                  </a:cubicBezTo>
                  <a:cubicBezTo>
                    <a:pt x="4437" y="100"/>
                    <a:pt x="4403" y="33"/>
                    <a:pt x="4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38"/>
            <p:cNvSpPr/>
            <p:nvPr/>
          </p:nvSpPr>
          <p:spPr>
            <a:xfrm>
              <a:off x="5890200" y="821025"/>
              <a:ext cx="101775" cy="42550"/>
            </a:xfrm>
            <a:custGeom>
              <a:avLst/>
              <a:gdLst/>
              <a:ahLst/>
              <a:cxnLst/>
              <a:rect l="l" t="t" r="r" b="b"/>
              <a:pathLst>
                <a:path w="4071" h="1702" extrusionOk="0">
                  <a:moveTo>
                    <a:pt x="4071" y="1"/>
                  </a:moveTo>
                  <a:lnTo>
                    <a:pt x="4071" y="1"/>
                  </a:lnTo>
                  <a:cubicBezTo>
                    <a:pt x="3403" y="334"/>
                    <a:pt x="2736" y="701"/>
                    <a:pt x="2036" y="968"/>
                  </a:cubicBezTo>
                  <a:cubicBezTo>
                    <a:pt x="1369" y="1268"/>
                    <a:pt x="701" y="1468"/>
                    <a:pt x="1" y="1702"/>
                  </a:cubicBezTo>
                  <a:cubicBezTo>
                    <a:pt x="1469" y="1402"/>
                    <a:pt x="2870" y="935"/>
                    <a:pt x="4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38"/>
            <p:cNvSpPr/>
            <p:nvPr/>
          </p:nvSpPr>
          <p:spPr>
            <a:xfrm>
              <a:off x="5972775" y="725125"/>
              <a:ext cx="70075" cy="65075"/>
            </a:xfrm>
            <a:custGeom>
              <a:avLst/>
              <a:gdLst/>
              <a:ahLst/>
              <a:cxnLst/>
              <a:rect l="l" t="t" r="r" b="b"/>
              <a:pathLst>
                <a:path w="2803" h="2603" extrusionOk="0">
                  <a:moveTo>
                    <a:pt x="2802" y="1"/>
                  </a:moveTo>
                  <a:lnTo>
                    <a:pt x="2802" y="1"/>
                  </a:lnTo>
                  <a:cubicBezTo>
                    <a:pt x="2702" y="101"/>
                    <a:pt x="2569" y="167"/>
                    <a:pt x="2502" y="267"/>
                  </a:cubicBezTo>
                  <a:cubicBezTo>
                    <a:pt x="1802" y="1035"/>
                    <a:pt x="1068" y="1769"/>
                    <a:pt x="200" y="2369"/>
                  </a:cubicBezTo>
                  <a:cubicBezTo>
                    <a:pt x="134" y="2436"/>
                    <a:pt x="67" y="2536"/>
                    <a:pt x="0" y="2602"/>
                  </a:cubicBezTo>
                  <a:cubicBezTo>
                    <a:pt x="100" y="2569"/>
                    <a:pt x="200" y="2536"/>
                    <a:pt x="267" y="2469"/>
                  </a:cubicBezTo>
                  <a:cubicBezTo>
                    <a:pt x="1134" y="1869"/>
                    <a:pt x="1935" y="1168"/>
                    <a:pt x="2602" y="334"/>
                  </a:cubicBezTo>
                  <a:cubicBezTo>
                    <a:pt x="2702" y="234"/>
                    <a:pt x="2736" y="101"/>
                    <a:pt x="2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38"/>
            <p:cNvSpPr/>
            <p:nvPr/>
          </p:nvSpPr>
          <p:spPr>
            <a:xfrm>
              <a:off x="5836000" y="462625"/>
              <a:ext cx="109275" cy="6500"/>
            </a:xfrm>
            <a:custGeom>
              <a:avLst/>
              <a:gdLst/>
              <a:ahLst/>
              <a:cxnLst/>
              <a:rect l="l" t="t" r="r" b="b"/>
              <a:pathLst>
                <a:path w="4371" h="260" extrusionOk="0">
                  <a:moveTo>
                    <a:pt x="1754" y="0"/>
                  </a:moveTo>
                  <a:cubicBezTo>
                    <a:pt x="1146" y="0"/>
                    <a:pt x="556" y="43"/>
                    <a:pt x="1" y="127"/>
                  </a:cubicBezTo>
                  <a:cubicBezTo>
                    <a:pt x="1335" y="160"/>
                    <a:pt x="2869" y="193"/>
                    <a:pt x="4371" y="260"/>
                  </a:cubicBezTo>
                  <a:cubicBezTo>
                    <a:pt x="3494" y="85"/>
                    <a:pt x="2606" y="0"/>
                    <a:pt x="17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38"/>
            <p:cNvSpPr/>
            <p:nvPr/>
          </p:nvSpPr>
          <p:spPr>
            <a:xfrm>
              <a:off x="5431550" y="726750"/>
              <a:ext cx="76750" cy="13425"/>
            </a:xfrm>
            <a:custGeom>
              <a:avLst/>
              <a:gdLst/>
              <a:ahLst/>
              <a:cxnLst/>
              <a:rect l="l" t="t" r="r" b="b"/>
              <a:pathLst>
                <a:path w="3070" h="537" extrusionOk="0">
                  <a:moveTo>
                    <a:pt x="711" y="1"/>
                  </a:moveTo>
                  <a:cubicBezTo>
                    <a:pt x="477" y="1"/>
                    <a:pt x="240" y="13"/>
                    <a:pt x="0" y="36"/>
                  </a:cubicBezTo>
                  <a:cubicBezTo>
                    <a:pt x="1001" y="202"/>
                    <a:pt x="2002" y="369"/>
                    <a:pt x="3069" y="536"/>
                  </a:cubicBezTo>
                  <a:cubicBezTo>
                    <a:pt x="2294" y="148"/>
                    <a:pt x="1518" y="1"/>
                    <a:pt x="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38"/>
            <p:cNvSpPr/>
            <p:nvPr/>
          </p:nvSpPr>
          <p:spPr>
            <a:xfrm>
              <a:off x="5964425" y="589200"/>
              <a:ext cx="65900" cy="36725"/>
            </a:xfrm>
            <a:custGeom>
              <a:avLst/>
              <a:gdLst/>
              <a:ahLst/>
              <a:cxnLst/>
              <a:rect l="l" t="t" r="r" b="b"/>
              <a:pathLst>
                <a:path w="2636" h="1469" extrusionOk="0">
                  <a:moveTo>
                    <a:pt x="2636" y="0"/>
                  </a:moveTo>
                  <a:cubicBezTo>
                    <a:pt x="1635" y="367"/>
                    <a:pt x="768" y="834"/>
                    <a:pt x="1" y="1468"/>
                  </a:cubicBezTo>
                  <a:cubicBezTo>
                    <a:pt x="301" y="1368"/>
                    <a:pt x="534" y="1235"/>
                    <a:pt x="801" y="1101"/>
                  </a:cubicBezTo>
                  <a:cubicBezTo>
                    <a:pt x="1335" y="834"/>
                    <a:pt x="1902" y="601"/>
                    <a:pt x="2436" y="334"/>
                  </a:cubicBezTo>
                  <a:lnTo>
                    <a:pt x="2536" y="334"/>
                  </a:lnTo>
                  <a:cubicBezTo>
                    <a:pt x="2569" y="267"/>
                    <a:pt x="2603" y="167"/>
                    <a:pt x="26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38"/>
            <p:cNvSpPr/>
            <p:nvPr/>
          </p:nvSpPr>
          <p:spPr>
            <a:xfrm>
              <a:off x="5838500" y="821875"/>
              <a:ext cx="105950" cy="34200"/>
            </a:xfrm>
            <a:custGeom>
              <a:avLst/>
              <a:gdLst/>
              <a:ahLst/>
              <a:cxnLst/>
              <a:rect l="l" t="t" r="r" b="b"/>
              <a:pathLst>
                <a:path w="4238" h="1368" extrusionOk="0">
                  <a:moveTo>
                    <a:pt x="4237" y="0"/>
                  </a:moveTo>
                  <a:lnTo>
                    <a:pt x="4237" y="0"/>
                  </a:lnTo>
                  <a:cubicBezTo>
                    <a:pt x="4104" y="33"/>
                    <a:pt x="4037" y="67"/>
                    <a:pt x="3970" y="100"/>
                  </a:cubicBezTo>
                  <a:cubicBezTo>
                    <a:pt x="2803" y="634"/>
                    <a:pt x="1535" y="1034"/>
                    <a:pt x="234" y="1234"/>
                  </a:cubicBezTo>
                  <a:cubicBezTo>
                    <a:pt x="168" y="1234"/>
                    <a:pt x="101" y="1334"/>
                    <a:pt x="1" y="1368"/>
                  </a:cubicBezTo>
                  <a:cubicBezTo>
                    <a:pt x="1902" y="1067"/>
                    <a:pt x="3503" y="567"/>
                    <a:pt x="4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38"/>
            <p:cNvSpPr/>
            <p:nvPr/>
          </p:nvSpPr>
          <p:spPr>
            <a:xfrm>
              <a:off x="5512450" y="807675"/>
              <a:ext cx="57550" cy="66750"/>
            </a:xfrm>
            <a:custGeom>
              <a:avLst/>
              <a:gdLst/>
              <a:ahLst/>
              <a:cxnLst/>
              <a:rect l="l" t="t" r="r" b="b"/>
              <a:pathLst>
                <a:path w="2302" h="2670" extrusionOk="0">
                  <a:moveTo>
                    <a:pt x="0" y="1"/>
                  </a:moveTo>
                  <a:cubicBezTo>
                    <a:pt x="567" y="1002"/>
                    <a:pt x="1268" y="1902"/>
                    <a:pt x="2135" y="2603"/>
                  </a:cubicBezTo>
                  <a:cubicBezTo>
                    <a:pt x="2160" y="2628"/>
                    <a:pt x="2205" y="2634"/>
                    <a:pt x="2254" y="2636"/>
                  </a:cubicBezTo>
                  <a:lnTo>
                    <a:pt x="2254" y="2636"/>
                  </a:lnTo>
                  <a:cubicBezTo>
                    <a:pt x="2233" y="2580"/>
                    <a:pt x="2224" y="2525"/>
                    <a:pt x="2168" y="2469"/>
                  </a:cubicBezTo>
                  <a:cubicBezTo>
                    <a:pt x="1568" y="1802"/>
                    <a:pt x="967" y="1102"/>
                    <a:pt x="367" y="435"/>
                  </a:cubicBezTo>
                  <a:cubicBezTo>
                    <a:pt x="234" y="301"/>
                    <a:pt x="134" y="134"/>
                    <a:pt x="0" y="1"/>
                  </a:cubicBezTo>
                  <a:close/>
                  <a:moveTo>
                    <a:pt x="2254" y="2636"/>
                  </a:moveTo>
                  <a:cubicBezTo>
                    <a:pt x="2258" y="2647"/>
                    <a:pt x="2263" y="2658"/>
                    <a:pt x="2268" y="2670"/>
                  </a:cubicBezTo>
                  <a:lnTo>
                    <a:pt x="2302" y="2636"/>
                  </a:lnTo>
                  <a:cubicBezTo>
                    <a:pt x="2286" y="2636"/>
                    <a:pt x="2270" y="2636"/>
                    <a:pt x="2254" y="263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38"/>
            <p:cNvSpPr/>
            <p:nvPr/>
          </p:nvSpPr>
          <p:spPr>
            <a:xfrm>
              <a:off x="5529125" y="532500"/>
              <a:ext cx="56725" cy="30875"/>
            </a:xfrm>
            <a:custGeom>
              <a:avLst/>
              <a:gdLst/>
              <a:ahLst/>
              <a:cxnLst/>
              <a:rect l="l" t="t" r="r" b="b"/>
              <a:pathLst>
                <a:path w="2269" h="1235" extrusionOk="0">
                  <a:moveTo>
                    <a:pt x="2269" y="0"/>
                  </a:moveTo>
                  <a:lnTo>
                    <a:pt x="2269" y="0"/>
                  </a:lnTo>
                  <a:cubicBezTo>
                    <a:pt x="1468" y="200"/>
                    <a:pt x="767" y="601"/>
                    <a:pt x="134" y="1068"/>
                  </a:cubicBezTo>
                  <a:cubicBezTo>
                    <a:pt x="83" y="1093"/>
                    <a:pt x="51" y="1138"/>
                    <a:pt x="24" y="1187"/>
                  </a:cubicBezTo>
                  <a:lnTo>
                    <a:pt x="24" y="1187"/>
                  </a:lnTo>
                  <a:cubicBezTo>
                    <a:pt x="551" y="893"/>
                    <a:pt x="1109" y="629"/>
                    <a:pt x="1635" y="334"/>
                  </a:cubicBezTo>
                  <a:cubicBezTo>
                    <a:pt x="1835" y="234"/>
                    <a:pt x="2068" y="100"/>
                    <a:pt x="2269" y="0"/>
                  </a:cubicBezTo>
                  <a:close/>
                  <a:moveTo>
                    <a:pt x="24" y="1187"/>
                  </a:moveTo>
                  <a:lnTo>
                    <a:pt x="24" y="1187"/>
                  </a:lnTo>
                  <a:cubicBezTo>
                    <a:pt x="16" y="1192"/>
                    <a:pt x="8" y="1196"/>
                    <a:pt x="0" y="1201"/>
                  </a:cubicBezTo>
                  <a:lnTo>
                    <a:pt x="0" y="1234"/>
                  </a:lnTo>
                  <a:cubicBezTo>
                    <a:pt x="8" y="1219"/>
                    <a:pt x="16" y="1203"/>
                    <a:pt x="24" y="11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6014475" y="625900"/>
              <a:ext cx="37550" cy="40875"/>
            </a:xfrm>
            <a:custGeom>
              <a:avLst/>
              <a:gdLst/>
              <a:ahLst/>
              <a:cxnLst/>
              <a:rect l="l" t="t" r="r" b="b"/>
              <a:pathLst>
                <a:path w="1502" h="1635" extrusionOk="0">
                  <a:moveTo>
                    <a:pt x="1501" y="0"/>
                  </a:moveTo>
                  <a:lnTo>
                    <a:pt x="1501" y="0"/>
                  </a:lnTo>
                  <a:cubicBezTo>
                    <a:pt x="801" y="467"/>
                    <a:pt x="167" y="1201"/>
                    <a:pt x="0" y="1635"/>
                  </a:cubicBezTo>
                  <a:cubicBezTo>
                    <a:pt x="567" y="1034"/>
                    <a:pt x="1034" y="534"/>
                    <a:pt x="1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5858525" y="550600"/>
              <a:ext cx="70075" cy="5275"/>
            </a:xfrm>
            <a:custGeom>
              <a:avLst/>
              <a:gdLst/>
              <a:ahLst/>
              <a:cxnLst/>
              <a:rect l="l" t="t" r="r" b="b"/>
              <a:pathLst>
                <a:path w="2803" h="211" extrusionOk="0">
                  <a:moveTo>
                    <a:pt x="2290" y="1"/>
                  </a:moveTo>
                  <a:cubicBezTo>
                    <a:pt x="1570" y="1"/>
                    <a:pt x="869" y="50"/>
                    <a:pt x="167" y="77"/>
                  </a:cubicBezTo>
                  <a:cubicBezTo>
                    <a:pt x="100" y="110"/>
                    <a:pt x="34" y="177"/>
                    <a:pt x="0" y="210"/>
                  </a:cubicBezTo>
                  <a:cubicBezTo>
                    <a:pt x="934" y="143"/>
                    <a:pt x="1868" y="77"/>
                    <a:pt x="2802" y="10"/>
                  </a:cubicBezTo>
                  <a:cubicBezTo>
                    <a:pt x="2630" y="4"/>
                    <a:pt x="2460" y="1"/>
                    <a:pt x="22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5551625" y="801850"/>
              <a:ext cx="51750" cy="20050"/>
            </a:xfrm>
            <a:custGeom>
              <a:avLst/>
              <a:gdLst/>
              <a:ahLst/>
              <a:cxnLst/>
              <a:rect l="l" t="t" r="r" b="b"/>
              <a:pathLst>
                <a:path w="2070" h="802" extrusionOk="0">
                  <a:moveTo>
                    <a:pt x="1" y="0"/>
                  </a:moveTo>
                  <a:lnTo>
                    <a:pt x="1" y="0"/>
                  </a:lnTo>
                  <a:cubicBezTo>
                    <a:pt x="701" y="501"/>
                    <a:pt x="1402" y="768"/>
                    <a:pt x="2069" y="801"/>
                  </a:cubicBezTo>
                  <a:cubicBezTo>
                    <a:pt x="1402" y="534"/>
                    <a:pt x="735" y="30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5546625" y="670925"/>
              <a:ext cx="61750" cy="5025"/>
            </a:xfrm>
            <a:custGeom>
              <a:avLst/>
              <a:gdLst/>
              <a:ahLst/>
              <a:cxnLst/>
              <a:rect l="l" t="t" r="r" b="b"/>
              <a:pathLst>
                <a:path w="2470" h="201" extrusionOk="0">
                  <a:moveTo>
                    <a:pt x="2469" y="0"/>
                  </a:moveTo>
                  <a:cubicBezTo>
                    <a:pt x="2069" y="34"/>
                    <a:pt x="1635" y="67"/>
                    <a:pt x="1235" y="100"/>
                  </a:cubicBezTo>
                  <a:lnTo>
                    <a:pt x="1" y="100"/>
                  </a:lnTo>
                  <a:cubicBezTo>
                    <a:pt x="1" y="134"/>
                    <a:pt x="1" y="167"/>
                    <a:pt x="1" y="201"/>
                  </a:cubicBezTo>
                  <a:cubicBezTo>
                    <a:pt x="835" y="167"/>
                    <a:pt x="1635" y="134"/>
                    <a:pt x="2469" y="100"/>
                  </a:cubicBezTo>
                  <a:cubicBezTo>
                    <a:pt x="2469" y="67"/>
                    <a:pt x="2469" y="34"/>
                    <a:pt x="2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5765950" y="817700"/>
              <a:ext cx="66750" cy="5025"/>
            </a:xfrm>
            <a:custGeom>
              <a:avLst/>
              <a:gdLst/>
              <a:ahLst/>
              <a:cxnLst/>
              <a:rect l="l" t="t" r="r" b="b"/>
              <a:pathLst>
                <a:path w="2670" h="201" extrusionOk="0">
                  <a:moveTo>
                    <a:pt x="2669" y="0"/>
                  </a:moveTo>
                  <a:cubicBezTo>
                    <a:pt x="2202" y="34"/>
                    <a:pt x="1769" y="67"/>
                    <a:pt x="1335" y="100"/>
                  </a:cubicBezTo>
                  <a:cubicBezTo>
                    <a:pt x="1179" y="111"/>
                    <a:pt x="1027" y="115"/>
                    <a:pt x="878" y="115"/>
                  </a:cubicBezTo>
                  <a:cubicBezTo>
                    <a:pt x="579" y="115"/>
                    <a:pt x="290" y="100"/>
                    <a:pt x="1" y="100"/>
                  </a:cubicBezTo>
                  <a:cubicBezTo>
                    <a:pt x="1" y="134"/>
                    <a:pt x="1" y="167"/>
                    <a:pt x="1" y="200"/>
                  </a:cubicBezTo>
                  <a:cubicBezTo>
                    <a:pt x="901" y="167"/>
                    <a:pt x="1769" y="134"/>
                    <a:pt x="2669" y="100"/>
                  </a:cubicBezTo>
                  <a:cubicBezTo>
                    <a:pt x="2669" y="67"/>
                    <a:pt x="2669" y="34"/>
                    <a:pt x="26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6085350" y="690100"/>
              <a:ext cx="12525" cy="54225"/>
            </a:xfrm>
            <a:custGeom>
              <a:avLst/>
              <a:gdLst/>
              <a:ahLst/>
              <a:cxnLst/>
              <a:rect l="l" t="t" r="r" b="b"/>
              <a:pathLst>
                <a:path w="501" h="2169" extrusionOk="0">
                  <a:moveTo>
                    <a:pt x="434" y="1"/>
                  </a:moveTo>
                  <a:cubicBezTo>
                    <a:pt x="301" y="768"/>
                    <a:pt x="167" y="1402"/>
                    <a:pt x="1" y="2169"/>
                  </a:cubicBezTo>
                  <a:cubicBezTo>
                    <a:pt x="367" y="1435"/>
                    <a:pt x="501" y="768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5615025" y="906925"/>
              <a:ext cx="45875" cy="15875"/>
            </a:xfrm>
            <a:custGeom>
              <a:avLst/>
              <a:gdLst/>
              <a:ahLst/>
              <a:cxnLst/>
              <a:rect l="l" t="t" r="r" b="b"/>
              <a:pathLst>
                <a:path w="1835" h="635" extrusionOk="0">
                  <a:moveTo>
                    <a:pt x="33" y="0"/>
                  </a:moveTo>
                  <a:cubicBezTo>
                    <a:pt x="33" y="34"/>
                    <a:pt x="33" y="67"/>
                    <a:pt x="0" y="101"/>
                  </a:cubicBezTo>
                  <a:cubicBezTo>
                    <a:pt x="600" y="267"/>
                    <a:pt x="1201" y="467"/>
                    <a:pt x="1768" y="634"/>
                  </a:cubicBezTo>
                  <a:cubicBezTo>
                    <a:pt x="1801" y="601"/>
                    <a:pt x="1801" y="568"/>
                    <a:pt x="1835" y="534"/>
                  </a:cubicBezTo>
                  <a:cubicBezTo>
                    <a:pt x="1234" y="334"/>
                    <a:pt x="634" y="167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38"/>
            <p:cNvSpPr/>
            <p:nvPr/>
          </p:nvSpPr>
          <p:spPr>
            <a:xfrm>
              <a:off x="5865200" y="538225"/>
              <a:ext cx="46725" cy="4300"/>
            </a:xfrm>
            <a:custGeom>
              <a:avLst/>
              <a:gdLst/>
              <a:ahLst/>
              <a:cxnLst/>
              <a:rect l="l" t="t" r="r" b="b"/>
              <a:pathLst>
                <a:path w="1869" h="172" extrusionOk="0">
                  <a:moveTo>
                    <a:pt x="1088" y="0"/>
                  </a:moveTo>
                  <a:cubicBezTo>
                    <a:pt x="674" y="0"/>
                    <a:pt x="317" y="66"/>
                    <a:pt x="0" y="171"/>
                  </a:cubicBezTo>
                  <a:cubicBezTo>
                    <a:pt x="601" y="138"/>
                    <a:pt x="1234" y="105"/>
                    <a:pt x="1868" y="71"/>
                  </a:cubicBezTo>
                  <a:cubicBezTo>
                    <a:pt x="1587" y="22"/>
                    <a:pt x="1328" y="0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5554975" y="697600"/>
              <a:ext cx="46725" cy="8375"/>
            </a:xfrm>
            <a:custGeom>
              <a:avLst/>
              <a:gdLst/>
              <a:ahLst/>
              <a:cxnLst/>
              <a:rect l="l" t="t" r="r" b="b"/>
              <a:pathLst>
                <a:path w="1869" h="335" extrusionOk="0">
                  <a:moveTo>
                    <a:pt x="0" y="1"/>
                  </a:moveTo>
                  <a:cubicBezTo>
                    <a:pt x="0" y="34"/>
                    <a:pt x="0" y="101"/>
                    <a:pt x="0" y="134"/>
                  </a:cubicBezTo>
                  <a:cubicBezTo>
                    <a:pt x="634" y="201"/>
                    <a:pt x="1235" y="268"/>
                    <a:pt x="1868" y="334"/>
                  </a:cubicBezTo>
                  <a:cubicBezTo>
                    <a:pt x="1868" y="334"/>
                    <a:pt x="1868" y="301"/>
                    <a:pt x="1868" y="268"/>
                  </a:cubicBezTo>
                  <a:cubicBezTo>
                    <a:pt x="1268" y="168"/>
                    <a:pt x="634" y="1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5400700" y="691775"/>
              <a:ext cx="41725" cy="5025"/>
            </a:xfrm>
            <a:custGeom>
              <a:avLst/>
              <a:gdLst/>
              <a:ahLst/>
              <a:cxnLst/>
              <a:rect l="l" t="t" r="r" b="b"/>
              <a:pathLst>
                <a:path w="1669" h="201" extrusionOk="0">
                  <a:moveTo>
                    <a:pt x="1668" y="0"/>
                  </a:moveTo>
                  <a:lnTo>
                    <a:pt x="0" y="67"/>
                  </a:lnTo>
                  <a:cubicBezTo>
                    <a:pt x="0" y="100"/>
                    <a:pt x="0" y="134"/>
                    <a:pt x="0" y="200"/>
                  </a:cubicBezTo>
                  <a:cubicBezTo>
                    <a:pt x="567" y="167"/>
                    <a:pt x="1134" y="134"/>
                    <a:pt x="1668" y="100"/>
                  </a:cubicBezTo>
                  <a:cubicBezTo>
                    <a:pt x="1668" y="67"/>
                    <a:pt x="1668" y="34"/>
                    <a:pt x="1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6017800" y="751825"/>
              <a:ext cx="26700" cy="26700"/>
            </a:xfrm>
            <a:custGeom>
              <a:avLst/>
              <a:gdLst/>
              <a:ahLst/>
              <a:cxnLst/>
              <a:rect l="l" t="t" r="r" b="b"/>
              <a:pathLst>
                <a:path w="1068" h="1068" extrusionOk="0">
                  <a:moveTo>
                    <a:pt x="968" y="0"/>
                  </a:moveTo>
                  <a:cubicBezTo>
                    <a:pt x="634" y="334"/>
                    <a:pt x="334" y="667"/>
                    <a:pt x="1" y="1001"/>
                  </a:cubicBezTo>
                  <a:cubicBezTo>
                    <a:pt x="1" y="1001"/>
                    <a:pt x="34" y="1034"/>
                    <a:pt x="67" y="1067"/>
                  </a:cubicBezTo>
                  <a:cubicBezTo>
                    <a:pt x="401" y="734"/>
                    <a:pt x="734" y="400"/>
                    <a:pt x="1068" y="67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38"/>
            <p:cNvSpPr/>
            <p:nvPr/>
          </p:nvSpPr>
          <p:spPr>
            <a:xfrm>
              <a:off x="5935250" y="868575"/>
              <a:ext cx="30050" cy="14200"/>
            </a:xfrm>
            <a:custGeom>
              <a:avLst/>
              <a:gdLst/>
              <a:ahLst/>
              <a:cxnLst/>
              <a:rect l="l" t="t" r="r" b="b"/>
              <a:pathLst>
                <a:path w="1202" h="568" extrusionOk="0">
                  <a:moveTo>
                    <a:pt x="1168" y="0"/>
                  </a:moveTo>
                  <a:cubicBezTo>
                    <a:pt x="801" y="167"/>
                    <a:pt x="401" y="300"/>
                    <a:pt x="0" y="467"/>
                  </a:cubicBezTo>
                  <a:cubicBezTo>
                    <a:pt x="0" y="500"/>
                    <a:pt x="34" y="534"/>
                    <a:pt x="34" y="567"/>
                  </a:cubicBezTo>
                  <a:cubicBezTo>
                    <a:pt x="434" y="400"/>
                    <a:pt x="834" y="267"/>
                    <a:pt x="1201" y="100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38"/>
            <p:cNvSpPr/>
            <p:nvPr/>
          </p:nvSpPr>
          <p:spPr>
            <a:xfrm>
              <a:off x="5874375" y="510800"/>
              <a:ext cx="25025" cy="4200"/>
            </a:xfrm>
            <a:custGeom>
              <a:avLst/>
              <a:gdLst/>
              <a:ahLst/>
              <a:cxnLst/>
              <a:rect l="l" t="t" r="r" b="b"/>
              <a:pathLst>
                <a:path w="1001" h="168" extrusionOk="0">
                  <a:moveTo>
                    <a:pt x="968" y="1"/>
                  </a:moveTo>
                  <a:cubicBezTo>
                    <a:pt x="667" y="68"/>
                    <a:pt x="334" y="134"/>
                    <a:pt x="0" y="168"/>
                  </a:cubicBezTo>
                  <a:cubicBezTo>
                    <a:pt x="334" y="134"/>
                    <a:pt x="667" y="101"/>
                    <a:pt x="1001" y="68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38"/>
            <p:cNvSpPr/>
            <p:nvPr/>
          </p:nvSpPr>
          <p:spPr>
            <a:xfrm>
              <a:off x="5571650" y="656200"/>
              <a:ext cx="23375" cy="5575"/>
            </a:xfrm>
            <a:custGeom>
              <a:avLst/>
              <a:gdLst/>
              <a:ahLst/>
              <a:cxnLst/>
              <a:rect l="l" t="t" r="r" b="b"/>
              <a:pathLst>
                <a:path w="935" h="223" extrusionOk="0">
                  <a:moveTo>
                    <a:pt x="603" y="0"/>
                  </a:moveTo>
                  <a:cubicBezTo>
                    <a:pt x="386" y="0"/>
                    <a:pt x="178" y="45"/>
                    <a:pt x="0" y="222"/>
                  </a:cubicBezTo>
                  <a:cubicBezTo>
                    <a:pt x="301" y="156"/>
                    <a:pt x="634" y="89"/>
                    <a:pt x="934" y="22"/>
                  </a:cubicBezTo>
                  <a:cubicBezTo>
                    <a:pt x="823" y="11"/>
                    <a:pt x="712" y="0"/>
                    <a:pt x="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5970275" y="839375"/>
              <a:ext cx="16700" cy="9200"/>
            </a:xfrm>
            <a:custGeom>
              <a:avLst/>
              <a:gdLst/>
              <a:ahLst/>
              <a:cxnLst/>
              <a:rect l="l" t="t" r="r" b="b"/>
              <a:pathLst>
                <a:path w="668" h="368" extrusionOk="0">
                  <a:moveTo>
                    <a:pt x="634" y="1"/>
                  </a:moveTo>
                  <a:cubicBezTo>
                    <a:pt x="434" y="134"/>
                    <a:pt x="234" y="234"/>
                    <a:pt x="0" y="334"/>
                  </a:cubicBezTo>
                  <a:cubicBezTo>
                    <a:pt x="34" y="334"/>
                    <a:pt x="34" y="367"/>
                    <a:pt x="34" y="367"/>
                  </a:cubicBezTo>
                  <a:cubicBezTo>
                    <a:pt x="234" y="301"/>
                    <a:pt x="467" y="201"/>
                    <a:pt x="667" y="101"/>
                  </a:cubicBezTo>
                  <a:cubicBezTo>
                    <a:pt x="634" y="67"/>
                    <a:pt x="634" y="34"/>
                    <a:pt x="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5952750" y="807675"/>
              <a:ext cx="19200" cy="10050"/>
            </a:xfrm>
            <a:custGeom>
              <a:avLst/>
              <a:gdLst/>
              <a:ahLst/>
              <a:cxnLst/>
              <a:rect l="l" t="t" r="r" b="b"/>
              <a:pathLst>
                <a:path w="768" h="402" extrusionOk="0">
                  <a:moveTo>
                    <a:pt x="768" y="1"/>
                  </a:moveTo>
                  <a:cubicBezTo>
                    <a:pt x="762" y="16"/>
                    <a:pt x="757" y="31"/>
                    <a:pt x="750" y="44"/>
                  </a:cubicBezTo>
                  <a:lnTo>
                    <a:pt x="750" y="44"/>
                  </a:lnTo>
                  <a:cubicBezTo>
                    <a:pt x="756" y="41"/>
                    <a:pt x="762" y="38"/>
                    <a:pt x="768" y="34"/>
                  </a:cubicBezTo>
                  <a:lnTo>
                    <a:pt x="768" y="1"/>
                  </a:lnTo>
                  <a:close/>
                  <a:moveTo>
                    <a:pt x="750" y="44"/>
                  </a:moveTo>
                  <a:cubicBezTo>
                    <a:pt x="521" y="173"/>
                    <a:pt x="261" y="271"/>
                    <a:pt x="1" y="401"/>
                  </a:cubicBezTo>
                  <a:cubicBezTo>
                    <a:pt x="289" y="305"/>
                    <a:pt x="607" y="363"/>
                    <a:pt x="750" y="4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5893550" y="794350"/>
              <a:ext cx="19200" cy="10850"/>
            </a:xfrm>
            <a:custGeom>
              <a:avLst/>
              <a:gdLst/>
              <a:ahLst/>
              <a:cxnLst/>
              <a:rect l="l" t="t" r="r" b="b"/>
              <a:pathLst>
                <a:path w="768" h="434" extrusionOk="0">
                  <a:moveTo>
                    <a:pt x="734" y="0"/>
                  </a:moveTo>
                  <a:cubicBezTo>
                    <a:pt x="710" y="17"/>
                    <a:pt x="685" y="35"/>
                    <a:pt x="661" y="54"/>
                  </a:cubicBezTo>
                  <a:lnTo>
                    <a:pt x="661" y="54"/>
                  </a:lnTo>
                  <a:cubicBezTo>
                    <a:pt x="698" y="39"/>
                    <a:pt x="733" y="22"/>
                    <a:pt x="768" y="0"/>
                  </a:cubicBezTo>
                  <a:close/>
                  <a:moveTo>
                    <a:pt x="661" y="54"/>
                  </a:moveTo>
                  <a:cubicBezTo>
                    <a:pt x="411" y="157"/>
                    <a:pt x="117" y="143"/>
                    <a:pt x="0" y="434"/>
                  </a:cubicBezTo>
                  <a:cubicBezTo>
                    <a:pt x="134" y="367"/>
                    <a:pt x="301" y="300"/>
                    <a:pt x="434" y="234"/>
                  </a:cubicBezTo>
                  <a:cubicBezTo>
                    <a:pt x="510" y="183"/>
                    <a:pt x="585" y="114"/>
                    <a:pt x="661" y="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5956100" y="790175"/>
              <a:ext cx="16700" cy="10875"/>
            </a:xfrm>
            <a:custGeom>
              <a:avLst/>
              <a:gdLst/>
              <a:ahLst/>
              <a:cxnLst/>
              <a:rect l="l" t="t" r="r" b="b"/>
              <a:pathLst>
                <a:path w="668" h="435" extrusionOk="0">
                  <a:moveTo>
                    <a:pt x="667" y="0"/>
                  </a:moveTo>
                  <a:lnTo>
                    <a:pt x="667" y="0"/>
                  </a:lnTo>
                  <a:cubicBezTo>
                    <a:pt x="434" y="101"/>
                    <a:pt x="200" y="201"/>
                    <a:pt x="0" y="334"/>
                  </a:cubicBezTo>
                  <a:cubicBezTo>
                    <a:pt x="0" y="367"/>
                    <a:pt x="34" y="401"/>
                    <a:pt x="67" y="434"/>
                  </a:cubicBezTo>
                  <a:cubicBezTo>
                    <a:pt x="267" y="301"/>
                    <a:pt x="467" y="134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38"/>
            <p:cNvSpPr/>
            <p:nvPr/>
          </p:nvSpPr>
          <p:spPr>
            <a:xfrm>
              <a:off x="5856025" y="806850"/>
              <a:ext cx="14200" cy="7525"/>
            </a:xfrm>
            <a:custGeom>
              <a:avLst/>
              <a:gdLst/>
              <a:ahLst/>
              <a:cxnLst/>
              <a:rect l="l" t="t" r="r" b="b"/>
              <a:pathLst>
                <a:path w="568" h="301" extrusionOk="0">
                  <a:moveTo>
                    <a:pt x="567" y="1"/>
                  </a:moveTo>
                  <a:cubicBezTo>
                    <a:pt x="367" y="101"/>
                    <a:pt x="200" y="167"/>
                    <a:pt x="0" y="267"/>
                  </a:cubicBezTo>
                  <a:cubicBezTo>
                    <a:pt x="200" y="201"/>
                    <a:pt x="467" y="301"/>
                    <a:pt x="5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5527450" y="781825"/>
              <a:ext cx="15025" cy="6700"/>
            </a:xfrm>
            <a:custGeom>
              <a:avLst/>
              <a:gdLst/>
              <a:ahLst/>
              <a:cxnLst/>
              <a:rect l="l" t="t" r="r" b="b"/>
              <a:pathLst>
                <a:path w="601" h="268" extrusionOk="0">
                  <a:moveTo>
                    <a:pt x="1" y="1"/>
                  </a:moveTo>
                  <a:cubicBezTo>
                    <a:pt x="267" y="234"/>
                    <a:pt x="267" y="234"/>
                    <a:pt x="601" y="268"/>
                  </a:cubicBezTo>
                  <a:cubicBezTo>
                    <a:pt x="334" y="168"/>
                    <a:pt x="167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5855175" y="514975"/>
              <a:ext cx="19225" cy="25"/>
            </a:xfrm>
            <a:custGeom>
              <a:avLst/>
              <a:gdLst/>
              <a:ahLst/>
              <a:cxnLst/>
              <a:rect l="l" t="t" r="r" b="b"/>
              <a:pathLst>
                <a:path w="769" h="1" extrusionOk="0">
                  <a:moveTo>
                    <a:pt x="768" y="1"/>
                  </a:moveTo>
                  <a:lnTo>
                    <a:pt x="1" y="1"/>
                  </a:lnTo>
                  <a:lnTo>
                    <a:pt x="768" y="1"/>
                  </a:lnTo>
                  <a:cubicBezTo>
                    <a:pt x="768" y="1"/>
                    <a:pt x="768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5710075" y="836875"/>
              <a:ext cx="13375" cy="850"/>
            </a:xfrm>
            <a:custGeom>
              <a:avLst/>
              <a:gdLst/>
              <a:ahLst/>
              <a:cxnLst/>
              <a:rect l="l" t="t" r="r" b="b"/>
              <a:pathLst>
                <a:path w="535" h="34" extrusionOk="0">
                  <a:moveTo>
                    <a:pt x="1" y="0"/>
                  </a:moveTo>
                  <a:cubicBezTo>
                    <a:pt x="1" y="0"/>
                    <a:pt x="1" y="34"/>
                    <a:pt x="1" y="34"/>
                  </a:cubicBezTo>
                  <a:lnTo>
                    <a:pt x="534" y="34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5870200" y="805175"/>
              <a:ext cx="23375" cy="2525"/>
            </a:xfrm>
            <a:custGeom>
              <a:avLst/>
              <a:gdLst/>
              <a:ahLst/>
              <a:cxnLst/>
              <a:rect l="l" t="t" r="r" b="b"/>
              <a:pathLst>
                <a:path w="935" h="101" extrusionOk="0">
                  <a:moveTo>
                    <a:pt x="934" y="1"/>
                  </a:moveTo>
                  <a:cubicBezTo>
                    <a:pt x="634" y="34"/>
                    <a:pt x="334" y="68"/>
                    <a:pt x="0" y="68"/>
                  </a:cubicBezTo>
                  <a:cubicBezTo>
                    <a:pt x="0" y="68"/>
                    <a:pt x="0" y="101"/>
                    <a:pt x="0" y="68"/>
                  </a:cubicBezTo>
                  <a:cubicBezTo>
                    <a:pt x="334" y="68"/>
                    <a:pt x="634" y="34"/>
                    <a:pt x="934" y="1"/>
                  </a:cubicBezTo>
                  <a:cubicBezTo>
                    <a:pt x="934" y="1"/>
                    <a:pt x="934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6042825" y="714275"/>
              <a:ext cx="10025" cy="10875"/>
            </a:xfrm>
            <a:custGeom>
              <a:avLst/>
              <a:gdLst/>
              <a:ahLst/>
              <a:cxnLst/>
              <a:rect l="l" t="t" r="r" b="b"/>
              <a:pathLst>
                <a:path w="401" h="435" extrusionOk="0">
                  <a:moveTo>
                    <a:pt x="301" y="1"/>
                  </a:moveTo>
                  <a:cubicBezTo>
                    <a:pt x="200" y="134"/>
                    <a:pt x="100" y="301"/>
                    <a:pt x="0" y="435"/>
                  </a:cubicBezTo>
                  <a:cubicBezTo>
                    <a:pt x="134" y="301"/>
                    <a:pt x="267" y="201"/>
                    <a:pt x="401" y="68"/>
                  </a:cubicBezTo>
                  <a:cubicBezTo>
                    <a:pt x="367" y="34"/>
                    <a:pt x="334" y="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6000300" y="782675"/>
              <a:ext cx="12525" cy="10850"/>
            </a:xfrm>
            <a:custGeom>
              <a:avLst/>
              <a:gdLst/>
              <a:ahLst/>
              <a:cxnLst/>
              <a:rect l="l" t="t" r="r" b="b"/>
              <a:pathLst>
                <a:path w="501" h="434" extrusionOk="0">
                  <a:moveTo>
                    <a:pt x="400" y="0"/>
                  </a:moveTo>
                  <a:cubicBezTo>
                    <a:pt x="274" y="126"/>
                    <a:pt x="88" y="163"/>
                    <a:pt x="12" y="393"/>
                  </a:cubicBezTo>
                  <a:lnTo>
                    <a:pt x="12" y="393"/>
                  </a:lnTo>
                  <a:lnTo>
                    <a:pt x="500" y="67"/>
                  </a:lnTo>
                  <a:cubicBezTo>
                    <a:pt x="467" y="34"/>
                    <a:pt x="434" y="34"/>
                    <a:pt x="400" y="0"/>
                  </a:cubicBezTo>
                  <a:close/>
                  <a:moveTo>
                    <a:pt x="12" y="393"/>
                  </a:moveTo>
                  <a:lnTo>
                    <a:pt x="0" y="401"/>
                  </a:lnTo>
                  <a:cubicBezTo>
                    <a:pt x="0" y="401"/>
                    <a:pt x="0" y="434"/>
                    <a:pt x="0" y="434"/>
                  </a:cubicBezTo>
                  <a:cubicBezTo>
                    <a:pt x="4" y="419"/>
                    <a:pt x="8" y="406"/>
                    <a:pt x="12" y="3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5652550" y="821025"/>
              <a:ext cx="14200" cy="4200"/>
            </a:xfrm>
            <a:custGeom>
              <a:avLst/>
              <a:gdLst/>
              <a:ahLst/>
              <a:cxnLst/>
              <a:rect l="l" t="t" r="r" b="b"/>
              <a:pathLst>
                <a:path w="568" h="168" extrusionOk="0">
                  <a:moveTo>
                    <a:pt x="0" y="1"/>
                  </a:moveTo>
                  <a:cubicBezTo>
                    <a:pt x="67" y="134"/>
                    <a:pt x="159" y="167"/>
                    <a:pt x="259" y="167"/>
                  </a:cubicBezTo>
                  <a:cubicBezTo>
                    <a:pt x="359" y="167"/>
                    <a:pt x="467" y="134"/>
                    <a:pt x="567" y="134"/>
                  </a:cubicBezTo>
                  <a:cubicBezTo>
                    <a:pt x="367" y="101"/>
                    <a:pt x="200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5971925" y="800175"/>
              <a:ext cx="14200" cy="8375"/>
            </a:xfrm>
            <a:custGeom>
              <a:avLst/>
              <a:gdLst/>
              <a:ahLst/>
              <a:cxnLst/>
              <a:rect l="l" t="t" r="r" b="b"/>
              <a:pathLst>
                <a:path w="568" h="335" extrusionOk="0">
                  <a:moveTo>
                    <a:pt x="568" y="1"/>
                  </a:moveTo>
                  <a:lnTo>
                    <a:pt x="50" y="306"/>
                  </a:lnTo>
                  <a:lnTo>
                    <a:pt x="50" y="306"/>
                  </a:lnTo>
                  <a:cubicBezTo>
                    <a:pt x="34" y="305"/>
                    <a:pt x="18" y="303"/>
                    <a:pt x="1" y="301"/>
                  </a:cubicBezTo>
                  <a:cubicBezTo>
                    <a:pt x="1" y="301"/>
                    <a:pt x="1" y="334"/>
                    <a:pt x="1" y="334"/>
                  </a:cubicBezTo>
                  <a:lnTo>
                    <a:pt x="50" y="306"/>
                  </a:lnTo>
                  <a:lnTo>
                    <a:pt x="50" y="306"/>
                  </a:lnTo>
                  <a:cubicBezTo>
                    <a:pt x="66" y="307"/>
                    <a:pt x="81" y="307"/>
                    <a:pt x="96" y="307"/>
                  </a:cubicBezTo>
                  <a:cubicBezTo>
                    <a:pt x="309" y="307"/>
                    <a:pt x="451" y="205"/>
                    <a:pt x="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5843500" y="555000"/>
              <a:ext cx="15050" cy="1700"/>
            </a:xfrm>
            <a:custGeom>
              <a:avLst/>
              <a:gdLst/>
              <a:ahLst/>
              <a:cxnLst/>
              <a:rect l="l" t="t" r="r" b="b"/>
              <a:pathLst>
                <a:path w="602" h="68" extrusionOk="0">
                  <a:moveTo>
                    <a:pt x="1" y="1"/>
                  </a:moveTo>
                  <a:lnTo>
                    <a:pt x="1" y="67"/>
                  </a:lnTo>
                  <a:cubicBezTo>
                    <a:pt x="201" y="67"/>
                    <a:pt x="401" y="34"/>
                    <a:pt x="601" y="34"/>
                  </a:cubicBezTo>
                  <a:cubicBezTo>
                    <a:pt x="401" y="34"/>
                    <a:pt x="20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6048650" y="645900"/>
              <a:ext cx="7525" cy="11700"/>
            </a:xfrm>
            <a:custGeom>
              <a:avLst/>
              <a:gdLst/>
              <a:ahLst/>
              <a:cxnLst/>
              <a:rect l="l" t="t" r="r" b="b"/>
              <a:pathLst>
                <a:path w="301" h="468" extrusionOk="0">
                  <a:moveTo>
                    <a:pt x="201" y="1"/>
                  </a:moveTo>
                  <a:cubicBezTo>
                    <a:pt x="134" y="167"/>
                    <a:pt x="68" y="301"/>
                    <a:pt x="1" y="468"/>
                  </a:cubicBezTo>
                  <a:cubicBezTo>
                    <a:pt x="101" y="334"/>
                    <a:pt x="201" y="201"/>
                    <a:pt x="301" y="67"/>
                  </a:cubicBezTo>
                  <a:cubicBezTo>
                    <a:pt x="268" y="34"/>
                    <a:pt x="234" y="34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5518275" y="562500"/>
              <a:ext cx="10875" cy="8375"/>
            </a:xfrm>
            <a:custGeom>
              <a:avLst/>
              <a:gdLst/>
              <a:ahLst/>
              <a:cxnLst/>
              <a:rect l="l" t="t" r="r" b="b"/>
              <a:pathLst>
                <a:path w="435" h="335" extrusionOk="0">
                  <a:moveTo>
                    <a:pt x="434" y="1"/>
                  </a:moveTo>
                  <a:cubicBezTo>
                    <a:pt x="396" y="30"/>
                    <a:pt x="360" y="59"/>
                    <a:pt x="326" y="88"/>
                  </a:cubicBezTo>
                  <a:lnTo>
                    <a:pt x="326" y="88"/>
                  </a:lnTo>
                  <a:cubicBezTo>
                    <a:pt x="362" y="70"/>
                    <a:pt x="398" y="52"/>
                    <a:pt x="434" y="34"/>
                  </a:cubicBezTo>
                  <a:lnTo>
                    <a:pt x="434" y="1"/>
                  </a:lnTo>
                  <a:close/>
                  <a:moveTo>
                    <a:pt x="326" y="88"/>
                  </a:moveTo>
                  <a:cubicBezTo>
                    <a:pt x="226" y="137"/>
                    <a:pt x="122" y="186"/>
                    <a:pt x="1" y="234"/>
                  </a:cubicBezTo>
                  <a:cubicBezTo>
                    <a:pt x="34" y="268"/>
                    <a:pt x="34" y="301"/>
                    <a:pt x="67" y="335"/>
                  </a:cubicBezTo>
                  <a:cubicBezTo>
                    <a:pt x="162" y="240"/>
                    <a:pt x="240" y="162"/>
                    <a:pt x="326" y="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5510775" y="532500"/>
              <a:ext cx="9200" cy="7525"/>
            </a:xfrm>
            <a:custGeom>
              <a:avLst/>
              <a:gdLst/>
              <a:ahLst/>
              <a:cxnLst/>
              <a:rect l="l" t="t" r="r" b="b"/>
              <a:pathLst>
                <a:path w="368" h="301" extrusionOk="0">
                  <a:moveTo>
                    <a:pt x="301" y="0"/>
                  </a:moveTo>
                  <a:cubicBezTo>
                    <a:pt x="201" y="100"/>
                    <a:pt x="100" y="167"/>
                    <a:pt x="0" y="234"/>
                  </a:cubicBezTo>
                  <a:cubicBezTo>
                    <a:pt x="0" y="267"/>
                    <a:pt x="34" y="300"/>
                    <a:pt x="34" y="300"/>
                  </a:cubicBezTo>
                  <a:cubicBezTo>
                    <a:pt x="134" y="234"/>
                    <a:pt x="267" y="167"/>
                    <a:pt x="367" y="100"/>
                  </a:cubicBezTo>
                  <a:cubicBezTo>
                    <a:pt x="334" y="67"/>
                    <a:pt x="334" y="33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5986125" y="792675"/>
              <a:ext cx="14200" cy="7525"/>
            </a:xfrm>
            <a:custGeom>
              <a:avLst/>
              <a:gdLst/>
              <a:ahLst/>
              <a:cxnLst/>
              <a:rect l="l" t="t" r="r" b="b"/>
              <a:pathLst>
                <a:path w="568" h="301" extrusionOk="0">
                  <a:moveTo>
                    <a:pt x="567" y="1"/>
                  </a:moveTo>
                  <a:cubicBezTo>
                    <a:pt x="367" y="101"/>
                    <a:pt x="167" y="201"/>
                    <a:pt x="0" y="301"/>
                  </a:cubicBezTo>
                  <a:cubicBezTo>
                    <a:pt x="200" y="234"/>
                    <a:pt x="367" y="134"/>
                    <a:pt x="567" y="34"/>
                  </a:cubicBezTo>
                  <a:lnTo>
                    <a:pt x="5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5826825" y="855225"/>
              <a:ext cx="11700" cy="1700"/>
            </a:xfrm>
            <a:custGeom>
              <a:avLst/>
              <a:gdLst/>
              <a:ahLst/>
              <a:cxnLst/>
              <a:rect l="l" t="t" r="r" b="b"/>
              <a:pathLst>
                <a:path w="468" h="68" extrusionOk="0">
                  <a:moveTo>
                    <a:pt x="1" y="0"/>
                  </a:moveTo>
                  <a:lnTo>
                    <a:pt x="1" y="67"/>
                  </a:lnTo>
                  <a:cubicBezTo>
                    <a:pt x="134" y="67"/>
                    <a:pt x="301" y="34"/>
                    <a:pt x="468" y="34"/>
                  </a:cubicBezTo>
                  <a:cubicBezTo>
                    <a:pt x="301" y="34"/>
                    <a:pt x="168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5640025" y="820200"/>
              <a:ext cx="12550" cy="1700"/>
            </a:xfrm>
            <a:custGeom>
              <a:avLst/>
              <a:gdLst/>
              <a:ahLst/>
              <a:cxnLst/>
              <a:rect l="l" t="t" r="r" b="b"/>
              <a:pathLst>
                <a:path w="502" h="68" extrusionOk="0">
                  <a:moveTo>
                    <a:pt x="1" y="0"/>
                  </a:moveTo>
                  <a:lnTo>
                    <a:pt x="1" y="67"/>
                  </a:lnTo>
                  <a:cubicBezTo>
                    <a:pt x="168" y="67"/>
                    <a:pt x="334" y="34"/>
                    <a:pt x="501" y="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5569150" y="873575"/>
              <a:ext cx="10875" cy="5300"/>
            </a:xfrm>
            <a:custGeom>
              <a:avLst/>
              <a:gdLst/>
              <a:ahLst/>
              <a:cxnLst/>
              <a:rect l="l" t="t" r="r" b="b"/>
              <a:pathLst>
                <a:path w="435" h="212" extrusionOk="0">
                  <a:moveTo>
                    <a:pt x="0" y="0"/>
                  </a:moveTo>
                  <a:cubicBezTo>
                    <a:pt x="12" y="6"/>
                    <a:pt x="25" y="12"/>
                    <a:pt x="37" y="18"/>
                  </a:cubicBezTo>
                  <a:lnTo>
                    <a:pt x="37" y="18"/>
                  </a:lnTo>
                  <a:cubicBezTo>
                    <a:pt x="36" y="12"/>
                    <a:pt x="35" y="6"/>
                    <a:pt x="34" y="0"/>
                  </a:cubicBezTo>
                  <a:close/>
                  <a:moveTo>
                    <a:pt x="37" y="18"/>
                  </a:moveTo>
                  <a:cubicBezTo>
                    <a:pt x="69" y="161"/>
                    <a:pt x="174" y="212"/>
                    <a:pt x="310" y="212"/>
                  </a:cubicBezTo>
                  <a:cubicBezTo>
                    <a:pt x="349" y="212"/>
                    <a:pt x="391" y="208"/>
                    <a:pt x="434" y="200"/>
                  </a:cubicBezTo>
                  <a:cubicBezTo>
                    <a:pt x="313" y="140"/>
                    <a:pt x="164" y="79"/>
                    <a:pt x="37" y="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5911900" y="791000"/>
              <a:ext cx="15850" cy="3375"/>
            </a:xfrm>
            <a:custGeom>
              <a:avLst/>
              <a:gdLst/>
              <a:ahLst/>
              <a:cxnLst/>
              <a:rect l="l" t="t" r="r" b="b"/>
              <a:pathLst>
                <a:path w="634" h="135" extrusionOk="0">
                  <a:moveTo>
                    <a:pt x="634" y="1"/>
                  </a:moveTo>
                  <a:lnTo>
                    <a:pt x="634" y="1"/>
                  </a:lnTo>
                  <a:cubicBezTo>
                    <a:pt x="563" y="13"/>
                    <a:pt x="491" y="29"/>
                    <a:pt x="418" y="46"/>
                  </a:cubicBezTo>
                  <a:lnTo>
                    <a:pt x="418" y="46"/>
                  </a:lnTo>
                  <a:lnTo>
                    <a:pt x="634" y="1"/>
                  </a:lnTo>
                  <a:close/>
                  <a:moveTo>
                    <a:pt x="418" y="46"/>
                  </a:moveTo>
                  <a:lnTo>
                    <a:pt x="0" y="134"/>
                  </a:lnTo>
                  <a:cubicBezTo>
                    <a:pt x="150" y="113"/>
                    <a:pt x="287" y="78"/>
                    <a:pt x="418" y="4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5420700" y="704275"/>
              <a:ext cx="5875" cy="875"/>
            </a:xfrm>
            <a:custGeom>
              <a:avLst/>
              <a:gdLst/>
              <a:ahLst/>
              <a:cxnLst/>
              <a:rect l="l" t="t" r="r" b="b"/>
              <a:pathLst>
                <a:path w="235" h="35" extrusionOk="0">
                  <a:moveTo>
                    <a:pt x="1" y="1"/>
                  </a:moveTo>
                  <a:lnTo>
                    <a:pt x="1" y="34"/>
                  </a:lnTo>
                  <a:lnTo>
                    <a:pt x="234" y="34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5559150" y="660075"/>
              <a:ext cx="12525" cy="2525"/>
            </a:xfrm>
            <a:custGeom>
              <a:avLst/>
              <a:gdLst/>
              <a:ahLst/>
              <a:cxnLst/>
              <a:rect l="l" t="t" r="r" b="b"/>
              <a:pathLst>
                <a:path w="501" h="101" extrusionOk="0">
                  <a:moveTo>
                    <a:pt x="0" y="1"/>
                  </a:moveTo>
                  <a:cubicBezTo>
                    <a:pt x="0" y="34"/>
                    <a:pt x="0" y="67"/>
                    <a:pt x="0" y="101"/>
                  </a:cubicBezTo>
                  <a:lnTo>
                    <a:pt x="500" y="67"/>
                  </a:lnTo>
                  <a:cubicBezTo>
                    <a:pt x="334" y="34"/>
                    <a:pt x="167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6041150" y="657575"/>
              <a:ext cx="7525" cy="9200"/>
            </a:xfrm>
            <a:custGeom>
              <a:avLst/>
              <a:gdLst/>
              <a:ahLst/>
              <a:cxnLst/>
              <a:rect l="l" t="t" r="r" b="b"/>
              <a:pathLst>
                <a:path w="301" h="368" extrusionOk="0">
                  <a:moveTo>
                    <a:pt x="301" y="1"/>
                  </a:moveTo>
                  <a:lnTo>
                    <a:pt x="301" y="1"/>
                  </a:lnTo>
                  <a:cubicBezTo>
                    <a:pt x="201" y="101"/>
                    <a:pt x="101" y="201"/>
                    <a:pt x="1" y="301"/>
                  </a:cubicBezTo>
                  <a:cubicBezTo>
                    <a:pt x="34" y="301"/>
                    <a:pt x="67" y="334"/>
                    <a:pt x="101" y="368"/>
                  </a:cubicBezTo>
                  <a:cubicBezTo>
                    <a:pt x="167" y="234"/>
                    <a:pt x="234" y="101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5807650" y="858550"/>
              <a:ext cx="5025" cy="875"/>
            </a:xfrm>
            <a:custGeom>
              <a:avLst/>
              <a:gdLst/>
              <a:ahLst/>
              <a:cxnLst/>
              <a:rect l="l" t="t" r="r" b="b"/>
              <a:pathLst>
                <a:path w="201" h="35" extrusionOk="0">
                  <a:moveTo>
                    <a:pt x="1" y="1"/>
                  </a:moveTo>
                  <a:lnTo>
                    <a:pt x="1" y="34"/>
                  </a:lnTo>
                  <a:lnTo>
                    <a:pt x="201" y="34"/>
                  </a:lnTo>
                  <a:cubicBezTo>
                    <a:pt x="201" y="34"/>
                    <a:pt x="201" y="1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5582500" y="379700"/>
              <a:ext cx="211000" cy="44400"/>
            </a:xfrm>
            <a:custGeom>
              <a:avLst/>
              <a:gdLst/>
              <a:ahLst/>
              <a:cxnLst/>
              <a:rect l="l" t="t" r="r" b="b"/>
              <a:pathLst>
                <a:path w="8440" h="1776" extrusionOk="0">
                  <a:moveTo>
                    <a:pt x="6705" y="0"/>
                  </a:moveTo>
                  <a:cubicBezTo>
                    <a:pt x="4271" y="0"/>
                    <a:pt x="1831" y="779"/>
                    <a:pt x="0" y="1776"/>
                  </a:cubicBezTo>
                  <a:cubicBezTo>
                    <a:pt x="1368" y="1342"/>
                    <a:pt x="2702" y="775"/>
                    <a:pt x="4136" y="508"/>
                  </a:cubicBezTo>
                  <a:cubicBezTo>
                    <a:pt x="5537" y="241"/>
                    <a:pt x="7005" y="141"/>
                    <a:pt x="8439" y="141"/>
                  </a:cubicBezTo>
                  <a:cubicBezTo>
                    <a:pt x="7867" y="45"/>
                    <a:pt x="7287" y="0"/>
                    <a:pt x="67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38"/>
            <p:cNvSpPr/>
            <p:nvPr/>
          </p:nvSpPr>
          <p:spPr>
            <a:xfrm>
              <a:off x="5529125" y="374875"/>
              <a:ext cx="98425" cy="47550"/>
            </a:xfrm>
            <a:custGeom>
              <a:avLst/>
              <a:gdLst/>
              <a:ahLst/>
              <a:cxnLst/>
              <a:rect l="l" t="t" r="r" b="b"/>
              <a:pathLst>
                <a:path w="3937" h="1902" extrusionOk="0">
                  <a:moveTo>
                    <a:pt x="3936" y="1"/>
                  </a:moveTo>
                  <a:lnTo>
                    <a:pt x="3936" y="1"/>
                  </a:lnTo>
                  <a:cubicBezTo>
                    <a:pt x="2502" y="234"/>
                    <a:pt x="1268" y="835"/>
                    <a:pt x="134" y="1702"/>
                  </a:cubicBezTo>
                  <a:cubicBezTo>
                    <a:pt x="76" y="1731"/>
                    <a:pt x="68" y="1810"/>
                    <a:pt x="45" y="1874"/>
                  </a:cubicBezTo>
                  <a:lnTo>
                    <a:pt x="45" y="1874"/>
                  </a:lnTo>
                  <a:cubicBezTo>
                    <a:pt x="1265" y="1118"/>
                    <a:pt x="2520" y="429"/>
                    <a:pt x="3936" y="1"/>
                  </a:cubicBezTo>
                  <a:close/>
                  <a:moveTo>
                    <a:pt x="45" y="1874"/>
                  </a:moveTo>
                  <a:cubicBezTo>
                    <a:pt x="30" y="1883"/>
                    <a:pt x="15" y="1893"/>
                    <a:pt x="0" y="1902"/>
                  </a:cubicBezTo>
                  <a:lnTo>
                    <a:pt x="34" y="1902"/>
                  </a:lnTo>
                  <a:cubicBezTo>
                    <a:pt x="38" y="1893"/>
                    <a:pt x="42" y="1884"/>
                    <a:pt x="45" y="187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38"/>
            <p:cNvSpPr/>
            <p:nvPr/>
          </p:nvSpPr>
          <p:spPr>
            <a:xfrm>
              <a:off x="5498275" y="415750"/>
              <a:ext cx="65050" cy="46725"/>
            </a:xfrm>
            <a:custGeom>
              <a:avLst/>
              <a:gdLst/>
              <a:ahLst/>
              <a:cxnLst/>
              <a:rect l="l" t="t" r="r" b="b"/>
              <a:pathLst>
                <a:path w="2602" h="1869" extrusionOk="0">
                  <a:moveTo>
                    <a:pt x="2602" y="0"/>
                  </a:moveTo>
                  <a:cubicBezTo>
                    <a:pt x="1568" y="434"/>
                    <a:pt x="734" y="1101"/>
                    <a:pt x="0" y="1868"/>
                  </a:cubicBezTo>
                  <a:cubicBezTo>
                    <a:pt x="834" y="1268"/>
                    <a:pt x="1701" y="634"/>
                    <a:pt x="26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5843500" y="392650"/>
              <a:ext cx="42575" cy="9775"/>
            </a:xfrm>
            <a:custGeom>
              <a:avLst/>
              <a:gdLst/>
              <a:ahLst/>
              <a:cxnLst/>
              <a:rect l="l" t="t" r="r" b="b"/>
              <a:pathLst>
                <a:path w="1703" h="391" extrusionOk="0">
                  <a:moveTo>
                    <a:pt x="434" y="0"/>
                  </a:moveTo>
                  <a:cubicBezTo>
                    <a:pt x="278" y="0"/>
                    <a:pt x="132" y="19"/>
                    <a:pt x="1" y="57"/>
                  </a:cubicBezTo>
                  <a:cubicBezTo>
                    <a:pt x="568" y="157"/>
                    <a:pt x="1135" y="290"/>
                    <a:pt x="1702" y="390"/>
                  </a:cubicBezTo>
                  <a:cubicBezTo>
                    <a:pt x="1294" y="126"/>
                    <a:pt x="834" y="0"/>
                    <a:pt x="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5520775" y="422400"/>
              <a:ext cx="9200" cy="6700"/>
            </a:xfrm>
            <a:custGeom>
              <a:avLst/>
              <a:gdLst/>
              <a:ahLst/>
              <a:cxnLst/>
              <a:rect l="l" t="t" r="r" b="b"/>
              <a:pathLst>
                <a:path w="368" h="268" extrusionOk="0">
                  <a:moveTo>
                    <a:pt x="334" y="1"/>
                  </a:moveTo>
                  <a:cubicBezTo>
                    <a:pt x="328" y="10"/>
                    <a:pt x="322" y="19"/>
                    <a:pt x="315" y="28"/>
                  </a:cubicBezTo>
                  <a:lnTo>
                    <a:pt x="315" y="28"/>
                  </a:lnTo>
                  <a:cubicBezTo>
                    <a:pt x="332" y="19"/>
                    <a:pt x="349" y="10"/>
                    <a:pt x="368" y="1"/>
                  </a:cubicBezTo>
                  <a:close/>
                  <a:moveTo>
                    <a:pt x="315" y="28"/>
                  </a:moveTo>
                  <a:lnTo>
                    <a:pt x="315" y="28"/>
                  </a:lnTo>
                  <a:cubicBezTo>
                    <a:pt x="206" y="85"/>
                    <a:pt x="116" y="139"/>
                    <a:pt x="1" y="168"/>
                  </a:cubicBezTo>
                  <a:cubicBezTo>
                    <a:pt x="1" y="201"/>
                    <a:pt x="34" y="234"/>
                    <a:pt x="67" y="268"/>
                  </a:cubicBezTo>
                  <a:cubicBezTo>
                    <a:pt x="158" y="177"/>
                    <a:pt x="249" y="114"/>
                    <a:pt x="315" y="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9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40"/>
          <p:cNvGrpSpPr/>
          <p:nvPr/>
        </p:nvGrpSpPr>
        <p:grpSpPr>
          <a:xfrm rot="346689">
            <a:off x="2589175" y="3571926"/>
            <a:ext cx="556352" cy="1295844"/>
            <a:chOff x="4282175" y="3769050"/>
            <a:chExt cx="593975" cy="1383475"/>
          </a:xfrm>
        </p:grpSpPr>
        <p:sp>
          <p:nvSpPr>
            <p:cNvPr id="573" name="Google Shape;573;p40"/>
            <p:cNvSpPr/>
            <p:nvPr/>
          </p:nvSpPr>
          <p:spPr>
            <a:xfrm>
              <a:off x="4572450" y="4277375"/>
              <a:ext cx="236875" cy="428175"/>
            </a:xfrm>
            <a:custGeom>
              <a:avLst/>
              <a:gdLst/>
              <a:ahLst/>
              <a:cxnLst/>
              <a:rect l="l" t="t" r="r" b="b"/>
              <a:pathLst>
                <a:path w="9475" h="17127" extrusionOk="0">
                  <a:moveTo>
                    <a:pt x="8941" y="0"/>
                  </a:moveTo>
                  <a:cubicBezTo>
                    <a:pt x="7167" y="1215"/>
                    <a:pt x="5345" y="2454"/>
                    <a:pt x="4155" y="4081"/>
                  </a:cubicBezTo>
                  <a:cubicBezTo>
                    <a:pt x="3742" y="4616"/>
                    <a:pt x="3426" y="5199"/>
                    <a:pt x="3110" y="5782"/>
                  </a:cubicBezTo>
                  <a:cubicBezTo>
                    <a:pt x="1604" y="8527"/>
                    <a:pt x="1" y="14138"/>
                    <a:pt x="195" y="17126"/>
                  </a:cubicBezTo>
                  <a:cubicBezTo>
                    <a:pt x="1653" y="14697"/>
                    <a:pt x="4204" y="12802"/>
                    <a:pt x="6001" y="10543"/>
                  </a:cubicBezTo>
                  <a:cubicBezTo>
                    <a:pt x="8406" y="7531"/>
                    <a:pt x="9475" y="3571"/>
                    <a:pt x="894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40"/>
            <p:cNvSpPr/>
            <p:nvPr/>
          </p:nvSpPr>
          <p:spPr>
            <a:xfrm>
              <a:off x="4591900" y="4281025"/>
              <a:ext cx="202250" cy="402650"/>
            </a:xfrm>
            <a:custGeom>
              <a:avLst/>
              <a:gdLst/>
              <a:ahLst/>
              <a:cxnLst/>
              <a:rect l="l" t="t" r="r" b="b"/>
              <a:pathLst>
                <a:path w="8090" h="16106" fill="none" extrusionOk="0">
                  <a:moveTo>
                    <a:pt x="0" y="16106"/>
                  </a:moveTo>
                  <a:cubicBezTo>
                    <a:pt x="1361" y="13239"/>
                    <a:pt x="2502" y="10154"/>
                    <a:pt x="3984" y="7336"/>
                  </a:cubicBezTo>
                  <a:cubicBezTo>
                    <a:pt x="5272" y="4859"/>
                    <a:pt x="6632" y="2405"/>
                    <a:pt x="8090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4352625" y="3860750"/>
              <a:ext cx="213175" cy="740950"/>
            </a:xfrm>
            <a:custGeom>
              <a:avLst/>
              <a:gdLst/>
              <a:ahLst/>
              <a:cxnLst/>
              <a:rect l="l" t="t" r="r" b="b"/>
              <a:pathLst>
                <a:path w="8527" h="29638" extrusionOk="0">
                  <a:moveTo>
                    <a:pt x="73" y="1"/>
                  </a:moveTo>
                  <a:lnTo>
                    <a:pt x="73" y="1"/>
                  </a:lnTo>
                  <a:cubicBezTo>
                    <a:pt x="729" y="2041"/>
                    <a:pt x="1020" y="4471"/>
                    <a:pt x="1458" y="6560"/>
                  </a:cubicBezTo>
                  <a:cubicBezTo>
                    <a:pt x="1628" y="7410"/>
                    <a:pt x="1798" y="8309"/>
                    <a:pt x="1676" y="9183"/>
                  </a:cubicBezTo>
                  <a:cubicBezTo>
                    <a:pt x="1409" y="10957"/>
                    <a:pt x="49" y="12487"/>
                    <a:pt x="24" y="14260"/>
                  </a:cubicBezTo>
                  <a:cubicBezTo>
                    <a:pt x="0" y="15548"/>
                    <a:pt x="705" y="16714"/>
                    <a:pt x="1361" y="17831"/>
                  </a:cubicBezTo>
                  <a:cubicBezTo>
                    <a:pt x="3741" y="21767"/>
                    <a:pt x="6146" y="25702"/>
                    <a:pt x="8527" y="29637"/>
                  </a:cubicBezTo>
                  <a:lnTo>
                    <a:pt x="8478" y="27208"/>
                  </a:lnTo>
                  <a:cubicBezTo>
                    <a:pt x="7385" y="24026"/>
                    <a:pt x="6268" y="20868"/>
                    <a:pt x="5150" y="17686"/>
                  </a:cubicBezTo>
                  <a:cubicBezTo>
                    <a:pt x="4810" y="16690"/>
                    <a:pt x="4446" y="15694"/>
                    <a:pt x="4251" y="14673"/>
                  </a:cubicBezTo>
                  <a:cubicBezTo>
                    <a:pt x="3790" y="12293"/>
                    <a:pt x="4106" y="9791"/>
                    <a:pt x="3644" y="7410"/>
                  </a:cubicBezTo>
                  <a:cubicBezTo>
                    <a:pt x="3110" y="4714"/>
                    <a:pt x="1579" y="2333"/>
                    <a:pt x="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4355050" y="3864400"/>
              <a:ext cx="210750" cy="717250"/>
            </a:xfrm>
            <a:custGeom>
              <a:avLst/>
              <a:gdLst/>
              <a:ahLst/>
              <a:cxnLst/>
              <a:rect l="l" t="t" r="r" b="b"/>
              <a:pathLst>
                <a:path w="8430" h="28690" fill="none" extrusionOk="0">
                  <a:moveTo>
                    <a:pt x="0" y="1"/>
                  </a:moveTo>
                  <a:cubicBezTo>
                    <a:pt x="1288" y="2843"/>
                    <a:pt x="2600" y="5782"/>
                    <a:pt x="2648" y="8892"/>
                  </a:cubicBezTo>
                  <a:cubicBezTo>
                    <a:pt x="2648" y="10616"/>
                    <a:pt x="2284" y="12341"/>
                    <a:pt x="2381" y="14066"/>
                  </a:cubicBezTo>
                  <a:cubicBezTo>
                    <a:pt x="2478" y="15839"/>
                    <a:pt x="3085" y="17564"/>
                    <a:pt x="3741" y="19216"/>
                  </a:cubicBezTo>
                  <a:cubicBezTo>
                    <a:pt x="5029" y="22495"/>
                    <a:pt x="6608" y="25678"/>
                    <a:pt x="8430" y="2869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4585825" y="4582950"/>
              <a:ext cx="290325" cy="189400"/>
            </a:xfrm>
            <a:custGeom>
              <a:avLst/>
              <a:gdLst/>
              <a:ahLst/>
              <a:cxnLst/>
              <a:rect l="l" t="t" r="r" b="b"/>
              <a:pathLst>
                <a:path w="11613" h="7576" extrusionOk="0">
                  <a:moveTo>
                    <a:pt x="4957" y="0"/>
                  </a:moveTo>
                  <a:cubicBezTo>
                    <a:pt x="4700" y="0"/>
                    <a:pt x="4444" y="113"/>
                    <a:pt x="4227" y="239"/>
                  </a:cubicBezTo>
                  <a:cubicBezTo>
                    <a:pt x="2575" y="1162"/>
                    <a:pt x="1312" y="2571"/>
                    <a:pt x="49" y="3956"/>
                  </a:cubicBezTo>
                  <a:lnTo>
                    <a:pt x="0" y="6021"/>
                  </a:lnTo>
                  <a:cubicBezTo>
                    <a:pt x="268" y="5341"/>
                    <a:pt x="802" y="4806"/>
                    <a:pt x="1264" y="4247"/>
                  </a:cubicBezTo>
                  <a:cubicBezTo>
                    <a:pt x="1507" y="3980"/>
                    <a:pt x="1822" y="3737"/>
                    <a:pt x="2114" y="3519"/>
                  </a:cubicBezTo>
                  <a:cubicBezTo>
                    <a:pt x="2430" y="3300"/>
                    <a:pt x="2794" y="3154"/>
                    <a:pt x="3183" y="3033"/>
                  </a:cubicBezTo>
                  <a:cubicBezTo>
                    <a:pt x="4220" y="2681"/>
                    <a:pt x="5360" y="2482"/>
                    <a:pt x="6491" y="2482"/>
                  </a:cubicBezTo>
                  <a:cubicBezTo>
                    <a:pt x="6922" y="2482"/>
                    <a:pt x="7352" y="2511"/>
                    <a:pt x="7774" y="2571"/>
                  </a:cubicBezTo>
                  <a:cubicBezTo>
                    <a:pt x="8163" y="3130"/>
                    <a:pt x="8284" y="3835"/>
                    <a:pt x="8333" y="4515"/>
                  </a:cubicBezTo>
                  <a:cubicBezTo>
                    <a:pt x="8406" y="5802"/>
                    <a:pt x="8721" y="7576"/>
                    <a:pt x="8721" y="7576"/>
                  </a:cubicBezTo>
                  <a:cubicBezTo>
                    <a:pt x="9377" y="6798"/>
                    <a:pt x="9401" y="6750"/>
                    <a:pt x="10057" y="5972"/>
                  </a:cubicBezTo>
                  <a:cubicBezTo>
                    <a:pt x="10349" y="5632"/>
                    <a:pt x="10616" y="5292"/>
                    <a:pt x="10883" y="4928"/>
                  </a:cubicBezTo>
                  <a:cubicBezTo>
                    <a:pt x="11078" y="4685"/>
                    <a:pt x="11272" y="4393"/>
                    <a:pt x="11369" y="4102"/>
                  </a:cubicBezTo>
                  <a:cubicBezTo>
                    <a:pt x="11491" y="3786"/>
                    <a:pt x="11612" y="3664"/>
                    <a:pt x="11539" y="3324"/>
                  </a:cubicBezTo>
                  <a:cubicBezTo>
                    <a:pt x="11369" y="2693"/>
                    <a:pt x="10835" y="2183"/>
                    <a:pt x="10300" y="1794"/>
                  </a:cubicBezTo>
                  <a:cubicBezTo>
                    <a:pt x="8843" y="749"/>
                    <a:pt x="6924" y="677"/>
                    <a:pt x="5223" y="45"/>
                  </a:cubicBezTo>
                  <a:cubicBezTo>
                    <a:pt x="5136" y="14"/>
                    <a:pt x="5047" y="0"/>
                    <a:pt x="495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4584600" y="4593075"/>
              <a:ext cx="195575" cy="145275"/>
            </a:xfrm>
            <a:custGeom>
              <a:avLst/>
              <a:gdLst/>
              <a:ahLst/>
              <a:cxnLst/>
              <a:rect l="l" t="t" r="r" b="b"/>
              <a:pathLst>
                <a:path w="7823" h="5811" extrusionOk="0">
                  <a:moveTo>
                    <a:pt x="4022" y="0"/>
                  </a:moveTo>
                  <a:cubicBezTo>
                    <a:pt x="4013" y="0"/>
                    <a:pt x="4009" y="2"/>
                    <a:pt x="4009" y="4"/>
                  </a:cubicBezTo>
                  <a:cubicBezTo>
                    <a:pt x="2819" y="709"/>
                    <a:pt x="1167" y="2118"/>
                    <a:pt x="74" y="3551"/>
                  </a:cubicBezTo>
                  <a:cubicBezTo>
                    <a:pt x="74" y="3551"/>
                    <a:pt x="1" y="5397"/>
                    <a:pt x="74" y="5810"/>
                  </a:cubicBezTo>
                  <a:cubicBezTo>
                    <a:pt x="147" y="5689"/>
                    <a:pt x="754" y="4717"/>
                    <a:pt x="827" y="4596"/>
                  </a:cubicBezTo>
                  <a:cubicBezTo>
                    <a:pt x="1580" y="3502"/>
                    <a:pt x="2649" y="2725"/>
                    <a:pt x="3936" y="2434"/>
                  </a:cubicBezTo>
                  <a:cubicBezTo>
                    <a:pt x="4896" y="2194"/>
                    <a:pt x="5782" y="2122"/>
                    <a:pt x="6601" y="2122"/>
                  </a:cubicBezTo>
                  <a:cubicBezTo>
                    <a:pt x="7026" y="2122"/>
                    <a:pt x="7433" y="2141"/>
                    <a:pt x="7823" y="2166"/>
                  </a:cubicBezTo>
                  <a:cubicBezTo>
                    <a:pt x="6973" y="1462"/>
                    <a:pt x="5564" y="587"/>
                    <a:pt x="4568" y="150"/>
                  </a:cubicBezTo>
                  <a:cubicBezTo>
                    <a:pt x="4416" y="85"/>
                    <a:pt x="4090" y="0"/>
                    <a:pt x="40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4704850" y="4581625"/>
              <a:ext cx="128175" cy="187075"/>
            </a:xfrm>
            <a:custGeom>
              <a:avLst/>
              <a:gdLst/>
              <a:ahLst/>
              <a:cxnLst/>
              <a:rect l="l" t="t" r="r" b="b"/>
              <a:pathLst>
                <a:path w="5127" h="7483" fill="none" extrusionOk="0">
                  <a:moveTo>
                    <a:pt x="3960" y="7483"/>
                  </a:moveTo>
                  <a:cubicBezTo>
                    <a:pt x="4349" y="6705"/>
                    <a:pt x="4738" y="5928"/>
                    <a:pt x="4932" y="5078"/>
                  </a:cubicBezTo>
                  <a:cubicBezTo>
                    <a:pt x="5126" y="4228"/>
                    <a:pt x="5102" y="3280"/>
                    <a:pt x="4665" y="2551"/>
                  </a:cubicBezTo>
                  <a:cubicBezTo>
                    <a:pt x="4106" y="1580"/>
                    <a:pt x="3061" y="1094"/>
                    <a:pt x="2017" y="681"/>
                  </a:cubicBezTo>
                  <a:cubicBezTo>
                    <a:pt x="1361" y="438"/>
                    <a:pt x="681" y="219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40"/>
            <p:cNvSpPr/>
            <p:nvPr/>
          </p:nvSpPr>
          <p:spPr>
            <a:xfrm>
              <a:off x="4282175" y="4548175"/>
              <a:ext cx="292750" cy="224175"/>
            </a:xfrm>
            <a:custGeom>
              <a:avLst/>
              <a:gdLst/>
              <a:ahLst/>
              <a:cxnLst/>
              <a:rect l="l" t="t" r="r" b="b"/>
              <a:pathLst>
                <a:path w="11710" h="8967" extrusionOk="0">
                  <a:moveTo>
                    <a:pt x="6153" y="0"/>
                  </a:moveTo>
                  <a:cubicBezTo>
                    <a:pt x="5182" y="0"/>
                    <a:pt x="3707" y="97"/>
                    <a:pt x="2964" y="391"/>
                  </a:cubicBezTo>
                  <a:cubicBezTo>
                    <a:pt x="1676" y="877"/>
                    <a:pt x="656" y="2019"/>
                    <a:pt x="316" y="3331"/>
                  </a:cubicBezTo>
                  <a:cubicBezTo>
                    <a:pt x="0" y="4667"/>
                    <a:pt x="608" y="6246"/>
                    <a:pt x="1506" y="7290"/>
                  </a:cubicBezTo>
                  <a:cubicBezTo>
                    <a:pt x="1336" y="6440"/>
                    <a:pt x="1385" y="5566"/>
                    <a:pt x="1652" y="4740"/>
                  </a:cubicBezTo>
                  <a:cubicBezTo>
                    <a:pt x="1822" y="4181"/>
                    <a:pt x="2114" y="3647"/>
                    <a:pt x="2600" y="3379"/>
                  </a:cubicBezTo>
                  <a:cubicBezTo>
                    <a:pt x="2880" y="3223"/>
                    <a:pt x="3201" y="3178"/>
                    <a:pt x="3523" y="3178"/>
                  </a:cubicBezTo>
                  <a:cubicBezTo>
                    <a:pt x="3703" y="3178"/>
                    <a:pt x="3883" y="3192"/>
                    <a:pt x="4057" y="3209"/>
                  </a:cubicBezTo>
                  <a:cubicBezTo>
                    <a:pt x="5029" y="3258"/>
                    <a:pt x="6000" y="3404"/>
                    <a:pt x="6851" y="3841"/>
                  </a:cubicBezTo>
                  <a:cubicBezTo>
                    <a:pt x="7749" y="4327"/>
                    <a:pt x="8430" y="5128"/>
                    <a:pt x="9110" y="5881"/>
                  </a:cubicBezTo>
                  <a:cubicBezTo>
                    <a:pt x="9960" y="6926"/>
                    <a:pt x="10835" y="7946"/>
                    <a:pt x="11709" y="8967"/>
                  </a:cubicBezTo>
                  <a:cubicBezTo>
                    <a:pt x="11589" y="7979"/>
                    <a:pt x="11492" y="6561"/>
                    <a:pt x="11491" y="6561"/>
                  </a:cubicBezTo>
                  <a:cubicBezTo>
                    <a:pt x="11491" y="6561"/>
                    <a:pt x="11490" y="6561"/>
                    <a:pt x="11490" y="6562"/>
                  </a:cubicBezTo>
                  <a:cubicBezTo>
                    <a:pt x="11005" y="5687"/>
                    <a:pt x="9474" y="2456"/>
                    <a:pt x="9231" y="1970"/>
                  </a:cubicBezTo>
                  <a:cubicBezTo>
                    <a:pt x="8843" y="1120"/>
                    <a:pt x="7847" y="634"/>
                    <a:pt x="7094" y="76"/>
                  </a:cubicBezTo>
                  <a:cubicBezTo>
                    <a:pt x="7094" y="32"/>
                    <a:pt x="6704" y="0"/>
                    <a:pt x="615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4301600" y="4577375"/>
              <a:ext cx="269675" cy="153075"/>
            </a:xfrm>
            <a:custGeom>
              <a:avLst/>
              <a:gdLst/>
              <a:ahLst/>
              <a:cxnLst/>
              <a:rect l="l" t="t" r="r" b="b"/>
              <a:pathLst>
                <a:path w="10787" h="6123" fill="none" extrusionOk="0">
                  <a:moveTo>
                    <a:pt x="10786" y="6098"/>
                  </a:moveTo>
                  <a:cubicBezTo>
                    <a:pt x="10058" y="5005"/>
                    <a:pt x="9256" y="3960"/>
                    <a:pt x="8406" y="2940"/>
                  </a:cubicBezTo>
                  <a:cubicBezTo>
                    <a:pt x="7653" y="2066"/>
                    <a:pt x="6827" y="1191"/>
                    <a:pt x="5806" y="657"/>
                  </a:cubicBezTo>
                  <a:cubicBezTo>
                    <a:pt x="4762" y="146"/>
                    <a:pt x="3450" y="1"/>
                    <a:pt x="2430" y="559"/>
                  </a:cubicBezTo>
                  <a:cubicBezTo>
                    <a:pt x="1677" y="972"/>
                    <a:pt x="948" y="1458"/>
                    <a:pt x="535" y="2211"/>
                  </a:cubicBezTo>
                  <a:cubicBezTo>
                    <a:pt x="1" y="3183"/>
                    <a:pt x="146" y="5199"/>
                    <a:pt x="729" y="6122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4571850" y="4254900"/>
              <a:ext cx="6700" cy="897625"/>
            </a:xfrm>
            <a:custGeom>
              <a:avLst/>
              <a:gdLst/>
              <a:ahLst/>
              <a:cxnLst/>
              <a:rect l="l" t="t" r="r" b="b"/>
              <a:pathLst>
                <a:path w="268" h="35905" fill="none" extrusionOk="0">
                  <a:moveTo>
                    <a:pt x="1" y="1"/>
                  </a:moveTo>
                  <a:cubicBezTo>
                    <a:pt x="244" y="12414"/>
                    <a:pt x="268" y="25216"/>
                    <a:pt x="122" y="35904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4504450" y="3769050"/>
              <a:ext cx="128150" cy="556925"/>
            </a:xfrm>
            <a:custGeom>
              <a:avLst/>
              <a:gdLst/>
              <a:ahLst/>
              <a:cxnLst/>
              <a:rect l="l" t="t" r="r" b="b"/>
              <a:pathLst>
                <a:path w="5126" h="22277" extrusionOk="0">
                  <a:moveTo>
                    <a:pt x="2332" y="1"/>
                  </a:moveTo>
                  <a:cubicBezTo>
                    <a:pt x="1409" y="3353"/>
                    <a:pt x="510" y="6730"/>
                    <a:pt x="243" y="10203"/>
                  </a:cubicBezTo>
                  <a:cubicBezTo>
                    <a:pt x="0" y="13677"/>
                    <a:pt x="437" y="17297"/>
                    <a:pt x="2114" y="20333"/>
                  </a:cubicBezTo>
                  <a:cubicBezTo>
                    <a:pt x="2454" y="20941"/>
                    <a:pt x="2842" y="21572"/>
                    <a:pt x="2891" y="22277"/>
                  </a:cubicBezTo>
                  <a:cubicBezTo>
                    <a:pt x="4640" y="19070"/>
                    <a:pt x="4591" y="15645"/>
                    <a:pt x="4519" y="12050"/>
                  </a:cubicBezTo>
                  <a:cubicBezTo>
                    <a:pt x="4494" y="9961"/>
                    <a:pt x="5126" y="7677"/>
                    <a:pt x="4373" y="5685"/>
                  </a:cubicBezTo>
                  <a:cubicBezTo>
                    <a:pt x="3741" y="4009"/>
                    <a:pt x="2964" y="1677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4" name="Google Shape;584;p40"/>
          <p:cNvGrpSpPr/>
          <p:nvPr/>
        </p:nvGrpSpPr>
        <p:grpSpPr>
          <a:xfrm rot="2122417">
            <a:off x="7660357" y="1628339"/>
            <a:ext cx="644047" cy="1293702"/>
            <a:chOff x="1462050" y="648700"/>
            <a:chExt cx="973225" cy="1954925"/>
          </a:xfrm>
        </p:grpSpPr>
        <p:sp>
          <p:nvSpPr>
            <p:cNvPr id="585" name="Google Shape;585;p40"/>
            <p:cNvSpPr/>
            <p:nvPr/>
          </p:nvSpPr>
          <p:spPr>
            <a:xfrm>
              <a:off x="1462050" y="648700"/>
              <a:ext cx="973225" cy="1954925"/>
            </a:xfrm>
            <a:custGeom>
              <a:avLst/>
              <a:gdLst/>
              <a:ahLst/>
              <a:cxnLst/>
              <a:rect l="l" t="t" r="r" b="b"/>
              <a:pathLst>
                <a:path w="38929" h="78197" extrusionOk="0">
                  <a:moveTo>
                    <a:pt x="16312" y="2724"/>
                  </a:moveTo>
                  <a:cubicBezTo>
                    <a:pt x="16412" y="2724"/>
                    <a:pt x="16612" y="2724"/>
                    <a:pt x="16646" y="2791"/>
                  </a:cubicBezTo>
                  <a:cubicBezTo>
                    <a:pt x="16812" y="2991"/>
                    <a:pt x="16913" y="3224"/>
                    <a:pt x="17079" y="3491"/>
                  </a:cubicBezTo>
                  <a:cubicBezTo>
                    <a:pt x="16964" y="3532"/>
                    <a:pt x="16868" y="3549"/>
                    <a:pt x="16788" y="3549"/>
                  </a:cubicBezTo>
                  <a:cubicBezTo>
                    <a:pt x="16406" y="3549"/>
                    <a:pt x="16378" y="3151"/>
                    <a:pt x="16212" y="2958"/>
                  </a:cubicBezTo>
                  <a:cubicBezTo>
                    <a:pt x="16179" y="2924"/>
                    <a:pt x="16279" y="2757"/>
                    <a:pt x="16312" y="2724"/>
                  </a:cubicBezTo>
                  <a:close/>
                  <a:moveTo>
                    <a:pt x="28854" y="15266"/>
                  </a:moveTo>
                  <a:cubicBezTo>
                    <a:pt x="28854" y="15333"/>
                    <a:pt x="28854" y="15400"/>
                    <a:pt x="28854" y="15466"/>
                  </a:cubicBezTo>
                  <a:cubicBezTo>
                    <a:pt x="28254" y="15500"/>
                    <a:pt x="27620" y="15500"/>
                    <a:pt x="27020" y="15500"/>
                  </a:cubicBezTo>
                  <a:cubicBezTo>
                    <a:pt x="27020" y="15433"/>
                    <a:pt x="27053" y="15366"/>
                    <a:pt x="27053" y="15300"/>
                  </a:cubicBezTo>
                  <a:cubicBezTo>
                    <a:pt x="27654" y="15266"/>
                    <a:pt x="28254" y="15266"/>
                    <a:pt x="28854" y="15266"/>
                  </a:cubicBezTo>
                  <a:close/>
                  <a:moveTo>
                    <a:pt x="21781" y="16263"/>
                  </a:moveTo>
                  <a:lnTo>
                    <a:pt x="21781" y="16263"/>
                  </a:lnTo>
                  <a:cubicBezTo>
                    <a:pt x="21771" y="16264"/>
                    <a:pt x="21760" y="16266"/>
                    <a:pt x="21749" y="16267"/>
                  </a:cubicBezTo>
                  <a:lnTo>
                    <a:pt x="21783" y="16267"/>
                  </a:lnTo>
                  <a:cubicBezTo>
                    <a:pt x="21782" y="16266"/>
                    <a:pt x="21782" y="16264"/>
                    <a:pt x="21781" y="16263"/>
                  </a:cubicBezTo>
                  <a:close/>
                  <a:moveTo>
                    <a:pt x="34824" y="3589"/>
                  </a:moveTo>
                  <a:cubicBezTo>
                    <a:pt x="34891" y="3589"/>
                    <a:pt x="34958" y="3590"/>
                    <a:pt x="35025" y="3591"/>
                  </a:cubicBezTo>
                  <a:cubicBezTo>
                    <a:pt x="35492" y="3591"/>
                    <a:pt x="35959" y="3658"/>
                    <a:pt x="36426" y="3725"/>
                  </a:cubicBezTo>
                  <a:cubicBezTo>
                    <a:pt x="36426" y="3791"/>
                    <a:pt x="36460" y="3858"/>
                    <a:pt x="36460" y="3925"/>
                  </a:cubicBezTo>
                  <a:cubicBezTo>
                    <a:pt x="36160" y="4192"/>
                    <a:pt x="35826" y="4492"/>
                    <a:pt x="35359" y="4892"/>
                  </a:cubicBezTo>
                  <a:lnTo>
                    <a:pt x="36260" y="4892"/>
                  </a:lnTo>
                  <a:cubicBezTo>
                    <a:pt x="35926" y="5293"/>
                    <a:pt x="35693" y="5659"/>
                    <a:pt x="35492" y="5893"/>
                  </a:cubicBezTo>
                  <a:cubicBezTo>
                    <a:pt x="35859" y="6960"/>
                    <a:pt x="34725" y="6860"/>
                    <a:pt x="34492" y="7527"/>
                  </a:cubicBezTo>
                  <a:cubicBezTo>
                    <a:pt x="34825" y="7394"/>
                    <a:pt x="35126" y="7294"/>
                    <a:pt x="35459" y="7161"/>
                  </a:cubicBezTo>
                  <a:lnTo>
                    <a:pt x="35459" y="7161"/>
                  </a:lnTo>
                  <a:cubicBezTo>
                    <a:pt x="35059" y="8228"/>
                    <a:pt x="33958" y="7994"/>
                    <a:pt x="33358" y="8728"/>
                  </a:cubicBezTo>
                  <a:cubicBezTo>
                    <a:pt x="33858" y="8562"/>
                    <a:pt x="34325" y="8428"/>
                    <a:pt x="34825" y="8295"/>
                  </a:cubicBezTo>
                  <a:lnTo>
                    <a:pt x="34825" y="8295"/>
                  </a:lnTo>
                  <a:cubicBezTo>
                    <a:pt x="34825" y="8762"/>
                    <a:pt x="34725" y="8862"/>
                    <a:pt x="33925" y="9162"/>
                  </a:cubicBezTo>
                  <a:cubicBezTo>
                    <a:pt x="33458" y="9295"/>
                    <a:pt x="32991" y="9395"/>
                    <a:pt x="32557" y="9596"/>
                  </a:cubicBezTo>
                  <a:cubicBezTo>
                    <a:pt x="32748" y="9676"/>
                    <a:pt x="32935" y="9708"/>
                    <a:pt x="33121" y="9708"/>
                  </a:cubicBezTo>
                  <a:cubicBezTo>
                    <a:pt x="33552" y="9708"/>
                    <a:pt x="33972" y="9535"/>
                    <a:pt x="34392" y="9395"/>
                  </a:cubicBezTo>
                  <a:cubicBezTo>
                    <a:pt x="34425" y="9462"/>
                    <a:pt x="34425" y="9529"/>
                    <a:pt x="34458" y="9596"/>
                  </a:cubicBezTo>
                  <a:cubicBezTo>
                    <a:pt x="33958" y="9762"/>
                    <a:pt x="33491" y="9929"/>
                    <a:pt x="32991" y="10096"/>
                  </a:cubicBezTo>
                  <a:cubicBezTo>
                    <a:pt x="33258" y="10163"/>
                    <a:pt x="33558" y="10229"/>
                    <a:pt x="33825" y="10263"/>
                  </a:cubicBezTo>
                  <a:cubicBezTo>
                    <a:pt x="33825" y="10329"/>
                    <a:pt x="33858" y="10363"/>
                    <a:pt x="33858" y="10396"/>
                  </a:cubicBezTo>
                  <a:cubicBezTo>
                    <a:pt x="33524" y="10530"/>
                    <a:pt x="33157" y="10696"/>
                    <a:pt x="32824" y="10830"/>
                  </a:cubicBezTo>
                  <a:cubicBezTo>
                    <a:pt x="32891" y="10530"/>
                    <a:pt x="32957" y="10296"/>
                    <a:pt x="32991" y="10096"/>
                  </a:cubicBezTo>
                  <a:lnTo>
                    <a:pt x="32991" y="10096"/>
                  </a:lnTo>
                  <a:cubicBezTo>
                    <a:pt x="32590" y="10296"/>
                    <a:pt x="32157" y="10463"/>
                    <a:pt x="31756" y="10663"/>
                  </a:cubicBezTo>
                  <a:cubicBezTo>
                    <a:pt x="31690" y="10696"/>
                    <a:pt x="31723" y="10830"/>
                    <a:pt x="31690" y="10930"/>
                  </a:cubicBezTo>
                  <a:cubicBezTo>
                    <a:pt x="31857" y="10997"/>
                    <a:pt x="32057" y="11063"/>
                    <a:pt x="32223" y="11130"/>
                  </a:cubicBezTo>
                  <a:cubicBezTo>
                    <a:pt x="32524" y="11130"/>
                    <a:pt x="32791" y="11163"/>
                    <a:pt x="33057" y="11163"/>
                  </a:cubicBezTo>
                  <a:lnTo>
                    <a:pt x="33124" y="11330"/>
                  </a:lnTo>
                  <a:cubicBezTo>
                    <a:pt x="32757" y="11464"/>
                    <a:pt x="32357" y="11597"/>
                    <a:pt x="31990" y="11730"/>
                  </a:cubicBezTo>
                  <a:cubicBezTo>
                    <a:pt x="32023" y="11797"/>
                    <a:pt x="32090" y="11864"/>
                    <a:pt x="32157" y="11931"/>
                  </a:cubicBezTo>
                  <a:cubicBezTo>
                    <a:pt x="32223" y="11997"/>
                    <a:pt x="32324" y="12064"/>
                    <a:pt x="32324" y="12097"/>
                  </a:cubicBezTo>
                  <a:cubicBezTo>
                    <a:pt x="32324" y="12164"/>
                    <a:pt x="32223" y="12298"/>
                    <a:pt x="32190" y="12298"/>
                  </a:cubicBezTo>
                  <a:cubicBezTo>
                    <a:pt x="31523" y="12398"/>
                    <a:pt x="30856" y="12431"/>
                    <a:pt x="30155" y="12498"/>
                  </a:cubicBezTo>
                  <a:cubicBezTo>
                    <a:pt x="30255" y="12464"/>
                    <a:pt x="30355" y="12398"/>
                    <a:pt x="30489" y="12364"/>
                  </a:cubicBezTo>
                  <a:cubicBezTo>
                    <a:pt x="30989" y="12164"/>
                    <a:pt x="31490" y="11931"/>
                    <a:pt x="31990" y="11730"/>
                  </a:cubicBezTo>
                  <a:cubicBezTo>
                    <a:pt x="31913" y="11717"/>
                    <a:pt x="31830" y="11711"/>
                    <a:pt x="31743" y="11711"/>
                  </a:cubicBezTo>
                  <a:cubicBezTo>
                    <a:pt x="30967" y="11711"/>
                    <a:pt x="29878" y="12218"/>
                    <a:pt x="29788" y="12698"/>
                  </a:cubicBezTo>
                  <a:cubicBezTo>
                    <a:pt x="29388" y="12698"/>
                    <a:pt x="28988" y="12731"/>
                    <a:pt x="28588" y="12731"/>
                  </a:cubicBezTo>
                  <a:cubicBezTo>
                    <a:pt x="28714" y="12936"/>
                    <a:pt x="29130" y="13037"/>
                    <a:pt x="29681" y="13037"/>
                  </a:cubicBezTo>
                  <a:cubicBezTo>
                    <a:pt x="30298" y="13037"/>
                    <a:pt x="31084" y="12911"/>
                    <a:pt x="31823" y="12664"/>
                  </a:cubicBezTo>
                  <a:lnTo>
                    <a:pt x="31823" y="12664"/>
                  </a:lnTo>
                  <a:cubicBezTo>
                    <a:pt x="31690" y="13298"/>
                    <a:pt x="31289" y="13432"/>
                    <a:pt x="30722" y="13432"/>
                  </a:cubicBezTo>
                  <a:lnTo>
                    <a:pt x="30756" y="13432"/>
                  </a:lnTo>
                  <a:cubicBezTo>
                    <a:pt x="30722" y="13565"/>
                    <a:pt x="30656" y="13732"/>
                    <a:pt x="30589" y="13999"/>
                  </a:cubicBezTo>
                  <a:cubicBezTo>
                    <a:pt x="30130" y="14217"/>
                    <a:pt x="29635" y="14277"/>
                    <a:pt x="29122" y="14277"/>
                  </a:cubicBezTo>
                  <a:cubicBezTo>
                    <a:pt x="28490" y="14277"/>
                    <a:pt x="27829" y="14186"/>
                    <a:pt x="27169" y="14186"/>
                  </a:cubicBezTo>
                  <a:cubicBezTo>
                    <a:pt x="26806" y="14186"/>
                    <a:pt x="26443" y="14214"/>
                    <a:pt x="26086" y="14299"/>
                  </a:cubicBezTo>
                  <a:lnTo>
                    <a:pt x="26086" y="14499"/>
                  </a:lnTo>
                  <a:cubicBezTo>
                    <a:pt x="26686" y="14532"/>
                    <a:pt x="27287" y="14566"/>
                    <a:pt x="28087" y="14599"/>
                  </a:cubicBezTo>
                  <a:cubicBezTo>
                    <a:pt x="27720" y="14766"/>
                    <a:pt x="27520" y="14933"/>
                    <a:pt x="27287" y="14966"/>
                  </a:cubicBezTo>
                  <a:cubicBezTo>
                    <a:pt x="26686" y="15066"/>
                    <a:pt x="26052" y="15166"/>
                    <a:pt x="25452" y="15200"/>
                  </a:cubicBezTo>
                  <a:cubicBezTo>
                    <a:pt x="25419" y="15204"/>
                    <a:pt x="25385" y="15206"/>
                    <a:pt x="25352" y="15206"/>
                  </a:cubicBezTo>
                  <a:cubicBezTo>
                    <a:pt x="25152" y="15206"/>
                    <a:pt x="24956" y="15133"/>
                    <a:pt x="24785" y="15133"/>
                  </a:cubicBezTo>
                  <a:cubicBezTo>
                    <a:pt x="24451" y="15133"/>
                    <a:pt x="24151" y="15166"/>
                    <a:pt x="23817" y="15200"/>
                  </a:cubicBezTo>
                  <a:cubicBezTo>
                    <a:pt x="24351" y="15333"/>
                    <a:pt x="24885" y="15533"/>
                    <a:pt x="25452" y="15633"/>
                  </a:cubicBezTo>
                  <a:cubicBezTo>
                    <a:pt x="26286" y="15767"/>
                    <a:pt x="27153" y="15833"/>
                    <a:pt x="28020" y="15900"/>
                  </a:cubicBezTo>
                  <a:cubicBezTo>
                    <a:pt x="28054" y="15967"/>
                    <a:pt x="28054" y="16034"/>
                    <a:pt x="28087" y="16100"/>
                  </a:cubicBezTo>
                  <a:cubicBezTo>
                    <a:pt x="27707" y="16159"/>
                    <a:pt x="27326" y="16346"/>
                    <a:pt x="26969" y="16346"/>
                  </a:cubicBezTo>
                  <a:cubicBezTo>
                    <a:pt x="26918" y="16346"/>
                    <a:pt x="26869" y="16342"/>
                    <a:pt x="26820" y="16334"/>
                  </a:cubicBezTo>
                  <a:cubicBezTo>
                    <a:pt x="25085" y="16134"/>
                    <a:pt x="23350" y="15867"/>
                    <a:pt x="21583" y="15633"/>
                  </a:cubicBezTo>
                  <a:cubicBezTo>
                    <a:pt x="21797" y="15466"/>
                    <a:pt x="21927" y="15077"/>
                    <a:pt x="22215" y="15077"/>
                  </a:cubicBezTo>
                  <a:cubicBezTo>
                    <a:pt x="22330" y="15077"/>
                    <a:pt x="22470" y="15138"/>
                    <a:pt x="22650" y="15300"/>
                  </a:cubicBezTo>
                  <a:cubicBezTo>
                    <a:pt x="22683" y="15300"/>
                    <a:pt x="22850" y="15133"/>
                    <a:pt x="22984" y="15033"/>
                  </a:cubicBezTo>
                  <a:cubicBezTo>
                    <a:pt x="22850" y="15033"/>
                    <a:pt x="22717" y="15033"/>
                    <a:pt x="22483" y="14999"/>
                  </a:cubicBezTo>
                  <a:cubicBezTo>
                    <a:pt x="22617" y="14799"/>
                    <a:pt x="22683" y="14566"/>
                    <a:pt x="22817" y="14432"/>
                  </a:cubicBezTo>
                  <a:cubicBezTo>
                    <a:pt x="23651" y="13598"/>
                    <a:pt x="24485" y="12731"/>
                    <a:pt x="25385" y="11964"/>
                  </a:cubicBezTo>
                  <a:cubicBezTo>
                    <a:pt x="26186" y="11263"/>
                    <a:pt x="27020" y="10563"/>
                    <a:pt x="27920" y="9996"/>
                  </a:cubicBezTo>
                  <a:cubicBezTo>
                    <a:pt x="29055" y="9262"/>
                    <a:pt x="30089" y="8328"/>
                    <a:pt x="31390" y="7794"/>
                  </a:cubicBezTo>
                  <a:cubicBezTo>
                    <a:pt x="32223" y="7461"/>
                    <a:pt x="32924" y="6794"/>
                    <a:pt x="33658" y="6260"/>
                  </a:cubicBezTo>
                  <a:cubicBezTo>
                    <a:pt x="33791" y="6160"/>
                    <a:pt x="33791" y="5893"/>
                    <a:pt x="33891" y="5526"/>
                  </a:cubicBezTo>
                  <a:lnTo>
                    <a:pt x="33891" y="5526"/>
                  </a:lnTo>
                  <a:cubicBezTo>
                    <a:pt x="33491" y="5626"/>
                    <a:pt x="33224" y="5659"/>
                    <a:pt x="32991" y="5760"/>
                  </a:cubicBezTo>
                  <a:cubicBezTo>
                    <a:pt x="31423" y="6560"/>
                    <a:pt x="29888" y="7394"/>
                    <a:pt x="28421" y="8395"/>
                  </a:cubicBezTo>
                  <a:cubicBezTo>
                    <a:pt x="26920" y="9429"/>
                    <a:pt x="25552" y="10530"/>
                    <a:pt x="24218" y="11730"/>
                  </a:cubicBezTo>
                  <a:cubicBezTo>
                    <a:pt x="23517" y="12398"/>
                    <a:pt x="22783" y="13065"/>
                    <a:pt x="22183" y="13598"/>
                  </a:cubicBezTo>
                  <a:cubicBezTo>
                    <a:pt x="21549" y="13632"/>
                    <a:pt x="21015" y="13665"/>
                    <a:pt x="20482" y="13699"/>
                  </a:cubicBezTo>
                  <a:lnTo>
                    <a:pt x="20482" y="13865"/>
                  </a:lnTo>
                  <a:cubicBezTo>
                    <a:pt x="20615" y="13932"/>
                    <a:pt x="20749" y="14032"/>
                    <a:pt x="20982" y="14166"/>
                  </a:cubicBezTo>
                  <a:cubicBezTo>
                    <a:pt x="20548" y="14299"/>
                    <a:pt x="20248" y="14399"/>
                    <a:pt x="19915" y="14499"/>
                  </a:cubicBezTo>
                  <a:lnTo>
                    <a:pt x="19748" y="14399"/>
                  </a:lnTo>
                  <a:cubicBezTo>
                    <a:pt x="20548" y="13098"/>
                    <a:pt x="21249" y="11730"/>
                    <a:pt x="22183" y="10530"/>
                  </a:cubicBezTo>
                  <a:cubicBezTo>
                    <a:pt x="23050" y="9429"/>
                    <a:pt x="24118" y="8495"/>
                    <a:pt x="25185" y="7561"/>
                  </a:cubicBezTo>
                  <a:cubicBezTo>
                    <a:pt x="26052" y="6794"/>
                    <a:pt x="27020" y="6093"/>
                    <a:pt x="28020" y="5459"/>
                  </a:cubicBezTo>
                  <a:cubicBezTo>
                    <a:pt x="28621" y="5059"/>
                    <a:pt x="29355" y="4892"/>
                    <a:pt x="30022" y="4625"/>
                  </a:cubicBezTo>
                  <a:cubicBezTo>
                    <a:pt x="31561" y="3984"/>
                    <a:pt x="33162" y="3589"/>
                    <a:pt x="34824" y="3589"/>
                  </a:cubicBezTo>
                  <a:close/>
                  <a:moveTo>
                    <a:pt x="21424" y="15933"/>
                  </a:moveTo>
                  <a:cubicBezTo>
                    <a:pt x="21565" y="15933"/>
                    <a:pt x="21698" y="16016"/>
                    <a:pt x="21781" y="16263"/>
                  </a:cubicBezTo>
                  <a:lnTo>
                    <a:pt x="21781" y="16263"/>
                  </a:lnTo>
                  <a:cubicBezTo>
                    <a:pt x="22000" y="16231"/>
                    <a:pt x="22219" y="16160"/>
                    <a:pt x="22438" y="16160"/>
                  </a:cubicBezTo>
                  <a:cubicBezTo>
                    <a:pt x="22475" y="16160"/>
                    <a:pt x="22513" y="16162"/>
                    <a:pt x="22550" y="16167"/>
                  </a:cubicBezTo>
                  <a:cubicBezTo>
                    <a:pt x="23817" y="16300"/>
                    <a:pt x="25052" y="16467"/>
                    <a:pt x="26319" y="16634"/>
                  </a:cubicBezTo>
                  <a:cubicBezTo>
                    <a:pt x="26319" y="16701"/>
                    <a:pt x="26319" y="16801"/>
                    <a:pt x="26319" y="16867"/>
                  </a:cubicBezTo>
                  <a:cubicBezTo>
                    <a:pt x="26118" y="16896"/>
                    <a:pt x="25917" y="16974"/>
                    <a:pt x="25738" y="16974"/>
                  </a:cubicBezTo>
                  <a:cubicBezTo>
                    <a:pt x="25709" y="16974"/>
                    <a:pt x="25680" y="16972"/>
                    <a:pt x="25652" y="16968"/>
                  </a:cubicBezTo>
                  <a:cubicBezTo>
                    <a:pt x="24885" y="16867"/>
                    <a:pt x="24151" y="16701"/>
                    <a:pt x="23384" y="16567"/>
                  </a:cubicBezTo>
                  <a:cubicBezTo>
                    <a:pt x="23284" y="16567"/>
                    <a:pt x="23150" y="16667"/>
                    <a:pt x="23050" y="16734"/>
                  </a:cubicBezTo>
                  <a:cubicBezTo>
                    <a:pt x="23717" y="16968"/>
                    <a:pt x="24385" y="17201"/>
                    <a:pt x="25052" y="17401"/>
                  </a:cubicBezTo>
                  <a:cubicBezTo>
                    <a:pt x="25018" y="17468"/>
                    <a:pt x="25018" y="17535"/>
                    <a:pt x="25018" y="17568"/>
                  </a:cubicBezTo>
                  <a:cubicBezTo>
                    <a:pt x="24151" y="17435"/>
                    <a:pt x="23317" y="17268"/>
                    <a:pt x="22450" y="17101"/>
                  </a:cubicBezTo>
                  <a:cubicBezTo>
                    <a:pt x="22416" y="17068"/>
                    <a:pt x="22383" y="17068"/>
                    <a:pt x="22350" y="17034"/>
                  </a:cubicBezTo>
                  <a:cubicBezTo>
                    <a:pt x="22316" y="17134"/>
                    <a:pt x="22316" y="17301"/>
                    <a:pt x="22250" y="17334"/>
                  </a:cubicBezTo>
                  <a:cubicBezTo>
                    <a:pt x="22197" y="17374"/>
                    <a:pt x="22115" y="17391"/>
                    <a:pt x="22014" y="17391"/>
                  </a:cubicBezTo>
                  <a:cubicBezTo>
                    <a:pt x="21600" y="17391"/>
                    <a:pt x="20883" y="17096"/>
                    <a:pt x="20749" y="16801"/>
                  </a:cubicBezTo>
                  <a:cubicBezTo>
                    <a:pt x="20815" y="16567"/>
                    <a:pt x="20849" y="16267"/>
                    <a:pt x="21015" y="16100"/>
                  </a:cubicBezTo>
                  <a:cubicBezTo>
                    <a:pt x="21132" y="16017"/>
                    <a:pt x="21282" y="15933"/>
                    <a:pt x="21424" y="15933"/>
                  </a:cubicBezTo>
                  <a:close/>
                  <a:moveTo>
                    <a:pt x="15668" y="3108"/>
                  </a:moveTo>
                  <a:cubicBezTo>
                    <a:pt x="15828" y="3108"/>
                    <a:pt x="15924" y="3339"/>
                    <a:pt x="16212" y="4025"/>
                  </a:cubicBezTo>
                  <a:cubicBezTo>
                    <a:pt x="16312" y="3992"/>
                    <a:pt x="16446" y="3925"/>
                    <a:pt x="16579" y="3892"/>
                  </a:cubicBezTo>
                  <a:cubicBezTo>
                    <a:pt x="16712" y="3858"/>
                    <a:pt x="16846" y="3825"/>
                    <a:pt x="16946" y="3791"/>
                  </a:cubicBezTo>
                  <a:cubicBezTo>
                    <a:pt x="17646" y="5059"/>
                    <a:pt x="17580" y="6427"/>
                    <a:pt x="17746" y="7728"/>
                  </a:cubicBezTo>
                  <a:cubicBezTo>
                    <a:pt x="17813" y="8361"/>
                    <a:pt x="18013" y="8962"/>
                    <a:pt x="18080" y="9596"/>
                  </a:cubicBezTo>
                  <a:cubicBezTo>
                    <a:pt x="18147" y="10530"/>
                    <a:pt x="18180" y="11464"/>
                    <a:pt x="18147" y="12398"/>
                  </a:cubicBezTo>
                  <a:cubicBezTo>
                    <a:pt x="18113" y="12765"/>
                    <a:pt x="17813" y="13131"/>
                    <a:pt x="17646" y="13498"/>
                  </a:cubicBezTo>
                  <a:cubicBezTo>
                    <a:pt x="17546" y="13732"/>
                    <a:pt x="17413" y="13965"/>
                    <a:pt x="17246" y="14332"/>
                  </a:cubicBezTo>
                  <a:cubicBezTo>
                    <a:pt x="17480" y="14232"/>
                    <a:pt x="17546" y="14232"/>
                    <a:pt x="17646" y="14199"/>
                  </a:cubicBezTo>
                  <a:cubicBezTo>
                    <a:pt x="17646" y="14266"/>
                    <a:pt x="17680" y="14399"/>
                    <a:pt x="17646" y="14466"/>
                  </a:cubicBezTo>
                  <a:cubicBezTo>
                    <a:pt x="17580" y="14799"/>
                    <a:pt x="17446" y="15100"/>
                    <a:pt x="17513" y="15500"/>
                  </a:cubicBezTo>
                  <a:cubicBezTo>
                    <a:pt x="17680" y="15200"/>
                    <a:pt x="17880" y="14899"/>
                    <a:pt x="18147" y="14499"/>
                  </a:cubicBezTo>
                  <a:lnTo>
                    <a:pt x="18147" y="14499"/>
                  </a:lnTo>
                  <a:cubicBezTo>
                    <a:pt x="18247" y="15767"/>
                    <a:pt x="17613" y="16634"/>
                    <a:pt x="17079" y="17635"/>
                  </a:cubicBezTo>
                  <a:cubicBezTo>
                    <a:pt x="16979" y="17034"/>
                    <a:pt x="16879" y="16501"/>
                    <a:pt x="16746" y="15967"/>
                  </a:cubicBezTo>
                  <a:cubicBezTo>
                    <a:pt x="16546" y="14966"/>
                    <a:pt x="16379" y="13965"/>
                    <a:pt x="16045" y="12998"/>
                  </a:cubicBezTo>
                  <a:cubicBezTo>
                    <a:pt x="15545" y="11497"/>
                    <a:pt x="15245" y="9963"/>
                    <a:pt x="14511" y="8495"/>
                  </a:cubicBezTo>
                  <a:cubicBezTo>
                    <a:pt x="13744" y="6994"/>
                    <a:pt x="12609" y="5826"/>
                    <a:pt x="11742" y="4425"/>
                  </a:cubicBezTo>
                  <a:cubicBezTo>
                    <a:pt x="11878" y="4319"/>
                    <a:pt x="12014" y="4248"/>
                    <a:pt x="12154" y="4248"/>
                  </a:cubicBezTo>
                  <a:cubicBezTo>
                    <a:pt x="12321" y="4248"/>
                    <a:pt x="12494" y="4352"/>
                    <a:pt x="12676" y="4625"/>
                  </a:cubicBezTo>
                  <a:cubicBezTo>
                    <a:pt x="12976" y="5126"/>
                    <a:pt x="13410" y="5559"/>
                    <a:pt x="13810" y="6026"/>
                  </a:cubicBezTo>
                  <a:cubicBezTo>
                    <a:pt x="14111" y="5693"/>
                    <a:pt x="13877" y="5159"/>
                    <a:pt x="13010" y="4158"/>
                  </a:cubicBezTo>
                  <a:cubicBezTo>
                    <a:pt x="13243" y="4025"/>
                    <a:pt x="13477" y="3858"/>
                    <a:pt x="13710" y="3691"/>
                  </a:cubicBezTo>
                  <a:cubicBezTo>
                    <a:pt x="14311" y="4959"/>
                    <a:pt x="14878" y="6126"/>
                    <a:pt x="15378" y="7294"/>
                  </a:cubicBezTo>
                  <a:cubicBezTo>
                    <a:pt x="15678" y="7961"/>
                    <a:pt x="15812" y="8662"/>
                    <a:pt x="16045" y="9362"/>
                  </a:cubicBezTo>
                  <a:cubicBezTo>
                    <a:pt x="16112" y="9496"/>
                    <a:pt x="16279" y="9596"/>
                    <a:pt x="16412" y="9696"/>
                  </a:cubicBezTo>
                  <a:cubicBezTo>
                    <a:pt x="16446" y="9529"/>
                    <a:pt x="16546" y="9329"/>
                    <a:pt x="16546" y="9195"/>
                  </a:cubicBezTo>
                  <a:cubicBezTo>
                    <a:pt x="16145" y="7161"/>
                    <a:pt x="15278" y="5359"/>
                    <a:pt x="14244" y="3591"/>
                  </a:cubicBezTo>
                  <a:cubicBezTo>
                    <a:pt x="14211" y="3558"/>
                    <a:pt x="14211" y="3425"/>
                    <a:pt x="14211" y="3358"/>
                  </a:cubicBezTo>
                  <a:cubicBezTo>
                    <a:pt x="14324" y="3316"/>
                    <a:pt x="14419" y="3298"/>
                    <a:pt x="14500" y="3298"/>
                  </a:cubicBezTo>
                  <a:cubicBezTo>
                    <a:pt x="14871" y="3298"/>
                    <a:pt x="14941" y="3684"/>
                    <a:pt x="15078" y="3958"/>
                  </a:cubicBezTo>
                  <a:cubicBezTo>
                    <a:pt x="15278" y="4325"/>
                    <a:pt x="15411" y="4659"/>
                    <a:pt x="15612" y="5059"/>
                  </a:cubicBezTo>
                  <a:cubicBezTo>
                    <a:pt x="15979" y="4592"/>
                    <a:pt x="15979" y="4592"/>
                    <a:pt x="15345" y="3258"/>
                  </a:cubicBezTo>
                  <a:cubicBezTo>
                    <a:pt x="15491" y="3168"/>
                    <a:pt x="15588" y="3108"/>
                    <a:pt x="15668" y="3108"/>
                  </a:cubicBezTo>
                  <a:close/>
                  <a:moveTo>
                    <a:pt x="20234" y="17498"/>
                  </a:moveTo>
                  <a:cubicBezTo>
                    <a:pt x="20239" y="17498"/>
                    <a:pt x="20244" y="17499"/>
                    <a:pt x="20248" y="17501"/>
                  </a:cubicBezTo>
                  <a:cubicBezTo>
                    <a:pt x="21049" y="17635"/>
                    <a:pt x="21849" y="17802"/>
                    <a:pt x="22783" y="18002"/>
                  </a:cubicBezTo>
                  <a:cubicBezTo>
                    <a:pt x="22583" y="18202"/>
                    <a:pt x="22517" y="18269"/>
                    <a:pt x="22483" y="18269"/>
                  </a:cubicBezTo>
                  <a:cubicBezTo>
                    <a:pt x="21749" y="18235"/>
                    <a:pt x="21049" y="18202"/>
                    <a:pt x="20348" y="18135"/>
                  </a:cubicBezTo>
                  <a:cubicBezTo>
                    <a:pt x="20182" y="18102"/>
                    <a:pt x="20048" y="17902"/>
                    <a:pt x="19915" y="17802"/>
                  </a:cubicBezTo>
                  <a:cubicBezTo>
                    <a:pt x="20008" y="17708"/>
                    <a:pt x="20160" y="17498"/>
                    <a:pt x="20234" y="17498"/>
                  </a:cubicBezTo>
                  <a:close/>
                  <a:moveTo>
                    <a:pt x="20015" y="16434"/>
                  </a:moveTo>
                  <a:cubicBezTo>
                    <a:pt x="20081" y="16467"/>
                    <a:pt x="20148" y="16501"/>
                    <a:pt x="20182" y="16534"/>
                  </a:cubicBezTo>
                  <a:cubicBezTo>
                    <a:pt x="19748" y="17134"/>
                    <a:pt x="19314" y="17701"/>
                    <a:pt x="18881" y="18302"/>
                  </a:cubicBezTo>
                  <a:cubicBezTo>
                    <a:pt x="18847" y="18269"/>
                    <a:pt x="18781" y="18235"/>
                    <a:pt x="18714" y="18202"/>
                  </a:cubicBezTo>
                  <a:cubicBezTo>
                    <a:pt x="19147" y="17601"/>
                    <a:pt x="19581" y="17034"/>
                    <a:pt x="20015" y="16434"/>
                  </a:cubicBezTo>
                  <a:close/>
                  <a:moveTo>
                    <a:pt x="17880" y="18135"/>
                  </a:moveTo>
                  <a:cubicBezTo>
                    <a:pt x="18380" y="18535"/>
                    <a:pt x="17947" y="19970"/>
                    <a:pt x="16979" y="20437"/>
                  </a:cubicBezTo>
                  <a:cubicBezTo>
                    <a:pt x="17313" y="19569"/>
                    <a:pt x="17580" y="18836"/>
                    <a:pt x="17880" y="18135"/>
                  </a:cubicBezTo>
                  <a:close/>
                  <a:moveTo>
                    <a:pt x="31501" y="37928"/>
                  </a:moveTo>
                  <a:lnTo>
                    <a:pt x="31501" y="37928"/>
                  </a:lnTo>
                  <a:cubicBezTo>
                    <a:pt x="31475" y="37935"/>
                    <a:pt x="31449" y="37942"/>
                    <a:pt x="31423" y="37949"/>
                  </a:cubicBezTo>
                  <a:lnTo>
                    <a:pt x="31423" y="37983"/>
                  </a:lnTo>
                  <a:cubicBezTo>
                    <a:pt x="31449" y="37964"/>
                    <a:pt x="31475" y="37946"/>
                    <a:pt x="31501" y="37928"/>
                  </a:cubicBezTo>
                  <a:close/>
                  <a:moveTo>
                    <a:pt x="34091" y="53227"/>
                  </a:moveTo>
                  <a:lnTo>
                    <a:pt x="34091" y="53260"/>
                  </a:lnTo>
                  <a:cubicBezTo>
                    <a:pt x="34102" y="53250"/>
                    <a:pt x="34111" y="53239"/>
                    <a:pt x="34120" y="53227"/>
                  </a:cubicBezTo>
                  <a:lnTo>
                    <a:pt x="34120" y="53227"/>
                  </a:lnTo>
                  <a:cubicBezTo>
                    <a:pt x="34111" y="53227"/>
                    <a:pt x="34101" y="53227"/>
                    <a:pt x="34091" y="53227"/>
                  </a:cubicBezTo>
                  <a:close/>
                  <a:moveTo>
                    <a:pt x="37561" y="53027"/>
                  </a:moveTo>
                  <a:cubicBezTo>
                    <a:pt x="37561" y="53327"/>
                    <a:pt x="37594" y="53560"/>
                    <a:pt x="37594" y="53761"/>
                  </a:cubicBezTo>
                  <a:cubicBezTo>
                    <a:pt x="36827" y="54027"/>
                    <a:pt x="36060" y="54261"/>
                    <a:pt x="35292" y="54528"/>
                  </a:cubicBezTo>
                  <a:cubicBezTo>
                    <a:pt x="35259" y="54461"/>
                    <a:pt x="35226" y="54394"/>
                    <a:pt x="35192" y="54361"/>
                  </a:cubicBezTo>
                  <a:cubicBezTo>
                    <a:pt x="35559" y="54161"/>
                    <a:pt x="35959" y="54027"/>
                    <a:pt x="36326" y="53827"/>
                  </a:cubicBezTo>
                  <a:cubicBezTo>
                    <a:pt x="36727" y="53560"/>
                    <a:pt x="37127" y="53294"/>
                    <a:pt x="37561" y="53027"/>
                  </a:cubicBezTo>
                  <a:close/>
                  <a:moveTo>
                    <a:pt x="34992" y="59498"/>
                  </a:moveTo>
                  <a:cubicBezTo>
                    <a:pt x="34992" y="59565"/>
                    <a:pt x="35025" y="59631"/>
                    <a:pt x="35059" y="59698"/>
                  </a:cubicBezTo>
                  <a:cubicBezTo>
                    <a:pt x="34425" y="59932"/>
                    <a:pt x="33825" y="60165"/>
                    <a:pt x="33224" y="60399"/>
                  </a:cubicBezTo>
                  <a:cubicBezTo>
                    <a:pt x="33157" y="60299"/>
                    <a:pt x="33124" y="60199"/>
                    <a:pt x="33091" y="60098"/>
                  </a:cubicBezTo>
                  <a:cubicBezTo>
                    <a:pt x="33725" y="59898"/>
                    <a:pt x="34358" y="59698"/>
                    <a:pt x="34992" y="59498"/>
                  </a:cubicBezTo>
                  <a:close/>
                  <a:moveTo>
                    <a:pt x="31398" y="64415"/>
                  </a:moveTo>
                  <a:cubicBezTo>
                    <a:pt x="31601" y="64415"/>
                    <a:pt x="31867" y="64479"/>
                    <a:pt x="32223" y="64602"/>
                  </a:cubicBezTo>
                  <a:cubicBezTo>
                    <a:pt x="31723" y="64735"/>
                    <a:pt x="31289" y="64869"/>
                    <a:pt x="30789" y="65002"/>
                  </a:cubicBezTo>
                  <a:cubicBezTo>
                    <a:pt x="30894" y="64602"/>
                    <a:pt x="31053" y="64415"/>
                    <a:pt x="31398" y="64415"/>
                  </a:cubicBezTo>
                  <a:close/>
                  <a:moveTo>
                    <a:pt x="32824" y="65502"/>
                  </a:moveTo>
                  <a:lnTo>
                    <a:pt x="32824" y="65502"/>
                  </a:lnTo>
                  <a:cubicBezTo>
                    <a:pt x="32426" y="66011"/>
                    <a:pt x="32027" y="66256"/>
                    <a:pt x="31639" y="66256"/>
                  </a:cubicBezTo>
                  <a:cubicBezTo>
                    <a:pt x="31442" y="66256"/>
                    <a:pt x="31247" y="66193"/>
                    <a:pt x="31056" y="66069"/>
                  </a:cubicBezTo>
                  <a:cubicBezTo>
                    <a:pt x="31656" y="65903"/>
                    <a:pt x="32190" y="65702"/>
                    <a:pt x="32824" y="65502"/>
                  </a:cubicBezTo>
                  <a:close/>
                  <a:moveTo>
                    <a:pt x="31256" y="67170"/>
                  </a:moveTo>
                  <a:cubicBezTo>
                    <a:pt x="31256" y="67237"/>
                    <a:pt x="31289" y="67304"/>
                    <a:pt x="31323" y="67370"/>
                  </a:cubicBezTo>
                  <a:cubicBezTo>
                    <a:pt x="31223" y="67470"/>
                    <a:pt x="31089" y="67604"/>
                    <a:pt x="30989" y="67604"/>
                  </a:cubicBezTo>
                  <a:cubicBezTo>
                    <a:pt x="30893" y="67580"/>
                    <a:pt x="30804" y="67569"/>
                    <a:pt x="30719" y="67569"/>
                  </a:cubicBezTo>
                  <a:cubicBezTo>
                    <a:pt x="30215" y="67569"/>
                    <a:pt x="29893" y="67957"/>
                    <a:pt x="29522" y="68271"/>
                  </a:cubicBezTo>
                  <a:cubicBezTo>
                    <a:pt x="29385" y="68408"/>
                    <a:pt x="29270" y="68472"/>
                    <a:pt x="29169" y="68472"/>
                  </a:cubicBezTo>
                  <a:cubicBezTo>
                    <a:pt x="29024" y="68472"/>
                    <a:pt x="28906" y="68340"/>
                    <a:pt x="28788" y="68104"/>
                  </a:cubicBezTo>
                  <a:cubicBezTo>
                    <a:pt x="29555" y="67671"/>
                    <a:pt x="30355" y="67304"/>
                    <a:pt x="31256" y="67170"/>
                  </a:cubicBezTo>
                  <a:close/>
                  <a:moveTo>
                    <a:pt x="27135" y="68522"/>
                  </a:moveTo>
                  <a:lnTo>
                    <a:pt x="27135" y="68522"/>
                  </a:lnTo>
                  <a:cubicBezTo>
                    <a:pt x="27119" y="68527"/>
                    <a:pt x="27103" y="68532"/>
                    <a:pt x="27086" y="68538"/>
                  </a:cubicBezTo>
                  <a:lnTo>
                    <a:pt x="27086" y="68571"/>
                  </a:lnTo>
                  <a:cubicBezTo>
                    <a:pt x="27103" y="68555"/>
                    <a:pt x="27119" y="68538"/>
                    <a:pt x="27135" y="68522"/>
                  </a:cubicBezTo>
                  <a:close/>
                  <a:moveTo>
                    <a:pt x="16412" y="20036"/>
                  </a:moveTo>
                  <a:cubicBezTo>
                    <a:pt x="16769" y="20620"/>
                    <a:pt x="16464" y="21707"/>
                    <a:pt x="17578" y="21707"/>
                  </a:cubicBezTo>
                  <a:cubicBezTo>
                    <a:pt x="17611" y="21707"/>
                    <a:pt x="17645" y="21706"/>
                    <a:pt x="17680" y="21704"/>
                  </a:cubicBezTo>
                  <a:cubicBezTo>
                    <a:pt x="18380" y="21638"/>
                    <a:pt x="18480" y="21471"/>
                    <a:pt x="18714" y="20070"/>
                  </a:cubicBezTo>
                  <a:cubicBezTo>
                    <a:pt x="19181" y="20670"/>
                    <a:pt x="19748" y="21171"/>
                    <a:pt x="19981" y="21804"/>
                  </a:cubicBezTo>
                  <a:cubicBezTo>
                    <a:pt x="20282" y="22472"/>
                    <a:pt x="20849" y="23072"/>
                    <a:pt x="20815" y="23906"/>
                  </a:cubicBezTo>
                  <a:cubicBezTo>
                    <a:pt x="20815" y="24306"/>
                    <a:pt x="21149" y="24740"/>
                    <a:pt x="21349" y="25140"/>
                  </a:cubicBezTo>
                  <a:cubicBezTo>
                    <a:pt x="21216" y="25207"/>
                    <a:pt x="21082" y="25240"/>
                    <a:pt x="20915" y="25307"/>
                  </a:cubicBezTo>
                  <a:cubicBezTo>
                    <a:pt x="21010" y="25287"/>
                    <a:pt x="21097" y="25278"/>
                    <a:pt x="21176" y="25278"/>
                  </a:cubicBezTo>
                  <a:cubicBezTo>
                    <a:pt x="22044" y="25278"/>
                    <a:pt x="22047" y="26358"/>
                    <a:pt x="22750" y="26541"/>
                  </a:cubicBezTo>
                  <a:cubicBezTo>
                    <a:pt x="22717" y="26641"/>
                    <a:pt x="22717" y="26775"/>
                    <a:pt x="22683" y="26875"/>
                  </a:cubicBezTo>
                  <a:cubicBezTo>
                    <a:pt x="21883" y="27008"/>
                    <a:pt x="21082" y="27142"/>
                    <a:pt x="20415" y="27242"/>
                  </a:cubicBezTo>
                  <a:cubicBezTo>
                    <a:pt x="20599" y="27282"/>
                    <a:pt x="20788" y="27299"/>
                    <a:pt x="20984" y="27299"/>
                  </a:cubicBezTo>
                  <a:cubicBezTo>
                    <a:pt x="21605" y="27299"/>
                    <a:pt x="22289" y="27127"/>
                    <a:pt x="23050" y="26975"/>
                  </a:cubicBezTo>
                  <a:cubicBezTo>
                    <a:pt x="23084" y="27208"/>
                    <a:pt x="23117" y="27475"/>
                    <a:pt x="23150" y="27742"/>
                  </a:cubicBezTo>
                  <a:cubicBezTo>
                    <a:pt x="23317" y="27809"/>
                    <a:pt x="23517" y="27842"/>
                    <a:pt x="23851" y="27975"/>
                  </a:cubicBezTo>
                  <a:cubicBezTo>
                    <a:pt x="23350" y="28142"/>
                    <a:pt x="22984" y="28242"/>
                    <a:pt x="22650" y="28409"/>
                  </a:cubicBezTo>
                  <a:cubicBezTo>
                    <a:pt x="22350" y="28543"/>
                    <a:pt x="22050" y="28776"/>
                    <a:pt x="21783" y="28943"/>
                  </a:cubicBezTo>
                  <a:lnTo>
                    <a:pt x="21816" y="29143"/>
                  </a:lnTo>
                  <a:cubicBezTo>
                    <a:pt x="22883" y="29043"/>
                    <a:pt x="23951" y="28943"/>
                    <a:pt x="25018" y="28843"/>
                  </a:cubicBezTo>
                  <a:cubicBezTo>
                    <a:pt x="25052" y="28943"/>
                    <a:pt x="25052" y="29076"/>
                    <a:pt x="25085" y="29176"/>
                  </a:cubicBezTo>
                  <a:cubicBezTo>
                    <a:pt x="24218" y="29343"/>
                    <a:pt x="23350" y="29510"/>
                    <a:pt x="22483" y="29643"/>
                  </a:cubicBezTo>
                  <a:cubicBezTo>
                    <a:pt x="22483" y="29710"/>
                    <a:pt x="22483" y="29743"/>
                    <a:pt x="22483" y="29777"/>
                  </a:cubicBezTo>
                  <a:cubicBezTo>
                    <a:pt x="22719" y="29800"/>
                    <a:pt x="22938" y="29824"/>
                    <a:pt x="23153" y="29824"/>
                  </a:cubicBezTo>
                  <a:cubicBezTo>
                    <a:pt x="23241" y="29824"/>
                    <a:pt x="23329" y="29820"/>
                    <a:pt x="23417" y="29810"/>
                  </a:cubicBezTo>
                  <a:cubicBezTo>
                    <a:pt x="24009" y="29717"/>
                    <a:pt x="24601" y="29507"/>
                    <a:pt x="25166" y="29507"/>
                  </a:cubicBezTo>
                  <a:cubicBezTo>
                    <a:pt x="25206" y="29507"/>
                    <a:pt x="25246" y="29508"/>
                    <a:pt x="25285" y="29510"/>
                  </a:cubicBezTo>
                  <a:cubicBezTo>
                    <a:pt x="25719" y="29510"/>
                    <a:pt x="26119" y="29810"/>
                    <a:pt x="26519" y="29977"/>
                  </a:cubicBezTo>
                  <a:cubicBezTo>
                    <a:pt x="26486" y="30044"/>
                    <a:pt x="26486" y="30110"/>
                    <a:pt x="26453" y="30177"/>
                  </a:cubicBezTo>
                  <a:cubicBezTo>
                    <a:pt x="26086" y="30277"/>
                    <a:pt x="25719" y="30377"/>
                    <a:pt x="25352" y="30444"/>
                  </a:cubicBezTo>
                  <a:cubicBezTo>
                    <a:pt x="25371" y="30690"/>
                    <a:pt x="25465" y="30764"/>
                    <a:pt x="25603" y="30764"/>
                  </a:cubicBezTo>
                  <a:cubicBezTo>
                    <a:pt x="25709" y="30764"/>
                    <a:pt x="25841" y="30721"/>
                    <a:pt x="25986" y="30677"/>
                  </a:cubicBezTo>
                  <a:cubicBezTo>
                    <a:pt x="26203" y="30615"/>
                    <a:pt x="26421" y="30539"/>
                    <a:pt x="26652" y="30539"/>
                  </a:cubicBezTo>
                  <a:cubicBezTo>
                    <a:pt x="26917" y="30539"/>
                    <a:pt x="27199" y="30639"/>
                    <a:pt x="27520" y="30978"/>
                  </a:cubicBezTo>
                  <a:cubicBezTo>
                    <a:pt x="26486" y="31211"/>
                    <a:pt x="25552" y="31378"/>
                    <a:pt x="24651" y="31545"/>
                  </a:cubicBezTo>
                  <a:cubicBezTo>
                    <a:pt x="24651" y="31611"/>
                    <a:pt x="24651" y="31645"/>
                    <a:pt x="24651" y="31711"/>
                  </a:cubicBezTo>
                  <a:cubicBezTo>
                    <a:pt x="25852" y="31611"/>
                    <a:pt x="27020" y="31478"/>
                    <a:pt x="28187" y="31345"/>
                  </a:cubicBezTo>
                  <a:lnTo>
                    <a:pt x="28254" y="31711"/>
                  </a:lnTo>
                  <a:cubicBezTo>
                    <a:pt x="27387" y="31945"/>
                    <a:pt x="26519" y="32145"/>
                    <a:pt x="25652" y="32379"/>
                  </a:cubicBezTo>
                  <a:lnTo>
                    <a:pt x="25685" y="32512"/>
                  </a:lnTo>
                  <a:cubicBezTo>
                    <a:pt x="26786" y="32379"/>
                    <a:pt x="27887" y="32245"/>
                    <a:pt x="29088" y="32112"/>
                  </a:cubicBezTo>
                  <a:lnTo>
                    <a:pt x="29088" y="32112"/>
                  </a:lnTo>
                  <a:cubicBezTo>
                    <a:pt x="29055" y="32345"/>
                    <a:pt x="29055" y="32545"/>
                    <a:pt x="29055" y="32812"/>
                  </a:cubicBezTo>
                  <a:cubicBezTo>
                    <a:pt x="29184" y="32786"/>
                    <a:pt x="29309" y="32769"/>
                    <a:pt x="29425" y="32769"/>
                  </a:cubicBezTo>
                  <a:cubicBezTo>
                    <a:pt x="29759" y="32769"/>
                    <a:pt x="30023" y="32909"/>
                    <a:pt x="30122" y="33379"/>
                  </a:cubicBezTo>
                  <a:cubicBezTo>
                    <a:pt x="28788" y="33780"/>
                    <a:pt x="27453" y="34180"/>
                    <a:pt x="26152" y="34547"/>
                  </a:cubicBezTo>
                  <a:cubicBezTo>
                    <a:pt x="26152" y="34614"/>
                    <a:pt x="26152" y="34647"/>
                    <a:pt x="26152" y="34714"/>
                  </a:cubicBezTo>
                  <a:cubicBezTo>
                    <a:pt x="26586" y="34647"/>
                    <a:pt x="27020" y="34647"/>
                    <a:pt x="27420" y="34547"/>
                  </a:cubicBezTo>
                  <a:cubicBezTo>
                    <a:pt x="28287" y="34280"/>
                    <a:pt x="29155" y="33913"/>
                    <a:pt x="30022" y="33746"/>
                  </a:cubicBezTo>
                  <a:cubicBezTo>
                    <a:pt x="30054" y="33740"/>
                    <a:pt x="30087" y="33738"/>
                    <a:pt x="30121" y="33738"/>
                  </a:cubicBezTo>
                  <a:cubicBezTo>
                    <a:pt x="30467" y="33738"/>
                    <a:pt x="30873" y="34031"/>
                    <a:pt x="31390" y="34213"/>
                  </a:cubicBezTo>
                  <a:cubicBezTo>
                    <a:pt x="30989" y="34547"/>
                    <a:pt x="30789" y="34714"/>
                    <a:pt x="30589" y="34880"/>
                  </a:cubicBezTo>
                  <a:cubicBezTo>
                    <a:pt x="30813" y="34789"/>
                    <a:pt x="31012" y="34741"/>
                    <a:pt x="31191" y="34741"/>
                  </a:cubicBezTo>
                  <a:cubicBezTo>
                    <a:pt x="31601" y="34741"/>
                    <a:pt x="31912" y="34991"/>
                    <a:pt x="32190" y="35548"/>
                  </a:cubicBezTo>
                  <a:cubicBezTo>
                    <a:pt x="31289" y="35848"/>
                    <a:pt x="30389" y="36148"/>
                    <a:pt x="29488" y="36482"/>
                  </a:cubicBezTo>
                  <a:cubicBezTo>
                    <a:pt x="29288" y="36548"/>
                    <a:pt x="29155" y="36715"/>
                    <a:pt x="29055" y="36949"/>
                  </a:cubicBezTo>
                  <a:cubicBezTo>
                    <a:pt x="30022" y="36648"/>
                    <a:pt x="30956" y="36348"/>
                    <a:pt x="31923" y="36081"/>
                  </a:cubicBezTo>
                  <a:cubicBezTo>
                    <a:pt x="31957" y="36115"/>
                    <a:pt x="32023" y="36181"/>
                    <a:pt x="32057" y="36215"/>
                  </a:cubicBezTo>
                  <a:cubicBezTo>
                    <a:pt x="31923" y="36348"/>
                    <a:pt x="31790" y="36515"/>
                    <a:pt x="31623" y="36582"/>
                  </a:cubicBezTo>
                  <a:cubicBezTo>
                    <a:pt x="30789" y="36848"/>
                    <a:pt x="29922" y="37082"/>
                    <a:pt x="29055" y="37349"/>
                  </a:cubicBezTo>
                  <a:cubicBezTo>
                    <a:pt x="28921" y="37382"/>
                    <a:pt x="28788" y="37482"/>
                    <a:pt x="28654" y="37582"/>
                  </a:cubicBezTo>
                  <a:cubicBezTo>
                    <a:pt x="28688" y="37616"/>
                    <a:pt x="28721" y="37682"/>
                    <a:pt x="28721" y="37716"/>
                  </a:cubicBezTo>
                  <a:cubicBezTo>
                    <a:pt x="29488" y="37516"/>
                    <a:pt x="30222" y="37249"/>
                    <a:pt x="30989" y="37115"/>
                  </a:cubicBezTo>
                  <a:cubicBezTo>
                    <a:pt x="31478" y="37045"/>
                    <a:pt x="31951" y="36716"/>
                    <a:pt x="32532" y="36716"/>
                  </a:cubicBezTo>
                  <a:cubicBezTo>
                    <a:pt x="32784" y="36716"/>
                    <a:pt x="33055" y="36777"/>
                    <a:pt x="33358" y="36949"/>
                  </a:cubicBezTo>
                  <a:cubicBezTo>
                    <a:pt x="32924" y="37115"/>
                    <a:pt x="32657" y="37215"/>
                    <a:pt x="32424" y="37349"/>
                  </a:cubicBezTo>
                  <a:cubicBezTo>
                    <a:pt x="32086" y="37533"/>
                    <a:pt x="31804" y="37717"/>
                    <a:pt x="31501" y="37928"/>
                  </a:cubicBezTo>
                  <a:lnTo>
                    <a:pt x="31501" y="37928"/>
                  </a:lnTo>
                  <a:cubicBezTo>
                    <a:pt x="32209" y="37735"/>
                    <a:pt x="32917" y="37542"/>
                    <a:pt x="33624" y="37349"/>
                  </a:cubicBezTo>
                  <a:cubicBezTo>
                    <a:pt x="33758" y="37649"/>
                    <a:pt x="33825" y="37849"/>
                    <a:pt x="33891" y="38016"/>
                  </a:cubicBezTo>
                  <a:cubicBezTo>
                    <a:pt x="33358" y="38350"/>
                    <a:pt x="32690" y="38416"/>
                    <a:pt x="32190" y="38817"/>
                  </a:cubicBezTo>
                  <a:cubicBezTo>
                    <a:pt x="32257" y="38917"/>
                    <a:pt x="32290" y="38983"/>
                    <a:pt x="32324" y="39050"/>
                  </a:cubicBezTo>
                  <a:cubicBezTo>
                    <a:pt x="32657" y="38917"/>
                    <a:pt x="33024" y="38817"/>
                    <a:pt x="33358" y="38683"/>
                  </a:cubicBezTo>
                  <a:cubicBezTo>
                    <a:pt x="33736" y="38526"/>
                    <a:pt x="33967" y="38431"/>
                    <a:pt x="34141" y="38431"/>
                  </a:cubicBezTo>
                  <a:cubicBezTo>
                    <a:pt x="34412" y="38431"/>
                    <a:pt x="34547" y="38662"/>
                    <a:pt x="34892" y="39250"/>
                  </a:cubicBezTo>
                  <a:lnTo>
                    <a:pt x="32466" y="40480"/>
                  </a:lnTo>
                  <a:lnTo>
                    <a:pt x="32466" y="40480"/>
                  </a:lnTo>
                  <a:cubicBezTo>
                    <a:pt x="32463" y="40470"/>
                    <a:pt x="32460" y="40460"/>
                    <a:pt x="32457" y="40451"/>
                  </a:cubicBezTo>
                  <a:lnTo>
                    <a:pt x="32457" y="40484"/>
                  </a:lnTo>
                  <a:lnTo>
                    <a:pt x="32466" y="40480"/>
                  </a:lnTo>
                  <a:lnTo>
                    <a:pt x="32466" y="40480"/>
                  </a:lnTo>
                  <a:cubicBezTo>
                    <a:pt x="32491" y="40576"/>
                    <a:pt x="32493" y="40694"/>
                    <a:pt x="32524" y="40785"/>
                  </a:cubicBezTo>
                  <a:cubicBezTo>
                    <a:pt x="33391" y="40351"/>
                    <a:pt x="34225" y="39951"/>
                    <a:pt x="35126" y="39484"/>
                  </a:cubicBezTo>
                  <a:cubicBezTo>
                    <a:pt x="35326" y="39751"/>
                    <a:pt x="35526" y="40084"/>
                    <a:pt x="35759" y="40451"/>
                  </a:cubicBezTo>
                  <a:cubicBezTo>
                    <a:pt x="35025" y="40718"/>
                    <a:pt x="34258" y="40951"/>
                    <a:pt x="33558" y="41218"/>
                  </a:cubicBezTo>
                  <a:cubicBezTo>
                    <a:pt x="33358" y="41285"/>
                    <a:pt x="32824" y="41185"/>
                    <a:pt x="33091" y="41719"/>
                  </a:cubicBezTo>
                  <a:cubicBezTo>
                    <a:pt x="33258" y="41752"/>
                    <a:pt x="33458" y="41785"/>
                    <a:pt x="33624" y="41852"/>
                  </a:cubicBezTo>
                  <a:cubicBezTo>
                    <a:pt x="34258" y="41685"/>
                    <a:pt x="34959" y="41619"/>
                    <a:pt x="35559" y="41385"/>
                  </a:cubicBezTo>
                  <a:cubicBezTo>
                    <a:pt x="35679" y="41339"/>
                    <a:pt x="35779" y="41318"/>
                    <a:pt x="35863" y="41318"/>
                  </a:cubicBezTo>
                  <a:cubicBezTo>
                    <a:pt x="36083" y="41318"/>
                    <a:pt x="36197" y="41459"/>
                    <a:pt x="36293" y="41652"/>
                  </a:cubicBezTo>
                  <a:cubicBezTo>
                    <a:pt x="36460" y="42019"/>
                    <a:pt x="36293" y="42186"/>
                    <a:pt x="35893" y="42286"/>
                  </a:cubicBezTo>
                  <a:cubicBezTo>
                    <a:pt x="34725" y="42619"/>
                    <a:pt x="33558" y="43020"/>
                    <a:pt x="32390" y="43420"/>
                  </a:cubicBezTo>
                  <a:cubicBezTo>
                    <a:pt x="31623" y="43720"/>
                    <a:pt x="30889" y="44087"/>
                    <a:pt x="30155" y="44387"/>
                  </a:cubicBezTo>
                  <a:cubicBezTo>
                    <a:pt x="30227" y="44430"/>
                    <a:pt x="30324" y="44452"/>
                    <a:pt x="30451" y="44452"/>
                  </a:cubicBezTo>
                  <a:cubicBezTo>
                    <a:pt x="30918" y="44452"/>
                    <a:pt x="31783" y="44163"/>
                    <a:pt x="33224" y="43587"/>
                  </a:cubicBezTo>
                  <a:cubicBezTo>
                    <a:pt x="34325" y="43153"/>
                    <a:pt x="35426" y="42786"/>
                    <a:pt x="36593" y="42386"/>
                  </a:cubicBezTo>
                  <a:cubicBezTo>
                    <a:pt x="36693" y="42719"/>
                    <a:pt x="36827" y="43086"/>
                    <a:pt x="36960" y="43420"/>
                  </a:cubicBezTo>
                  <a:cubicBezTo>
                    <a:pt x="34725" y="44154"/>
                    <a:pt x="32557" y="44854"/>
                    <a:pt x="30222" y="45588"/>
                  </a:cubicBezTo>
                  <a:cubicBezTo>
                    <a:pt x="32457" y="45455"/>
                    <a:pt x="34392" y="44521"/>
                    <a:pt x="36360" y="44220"/>
                  </a:cubicBezTo>
                  <a:cubicBezTo>
                    <a:pt x="36560" y="44020"/>
                    <a:pt x="36760" y="43853"/>
                    <a:pt x="37094" y="43587"/>
                  </a:cubicBezTo>
                  <a:lnTo>
                    <a:pt x="37094" y="43587"/>
                  </a:lnTo>
                  <a:cubicBezTo>
                    <a:pt x="36927" y="44421"/>
                    <a:pt x="36893" y="44387"/>
                    <a:pt x="36260" y="44587"/>
                  </a:cubicBezTo>
                  <a:cubicBezTo>
                    <a:pt x="35259" y="44921"/>
                    <a:pt x="34292" y="45288"/>
                    <a:pt x="33324" y="45688"/>
                  </a:cubicBezTo>
                  <a:cubicBezTo>
                    <a:pt x="33224" y="45721"/>
                    <a:pt x="33157" y="45888"/>
                    <a:pt x="33091" y="45988"/>
                  </a:cubicBezTo>
                  <a:cubicBezTo>
                    <a:pt x="33491" y="45922"/>
                    <a:pt x="33891" y="45922"/>
                    <a:pt x="34258" y="45788"/>
                  </a:cubicBezTo>
                  <a:cubicBezTo>
                    <a:pt x="35059" y="45488"/>
                    <a:pt x="35859" y="45154"/>
                    <a:pt x="36660" y="44854"/>
                  </a:cubicBezTo>
                  <a:cubicBezTo>
                    <a:pt x="36780" y="44794"/>
                    <a:pt x="36912" y="44782"/>
                    <a:pt x="37042" y="44782"/>
                  </a:cubicBezTo>
                  <a:cubicBezTo>
                    <a:pt x="37128" y="44782"/>
                    <a:pt x="37214" y="44787"/>
                    <a:pt x="37294" y="44787"/>
                  </a:cubicBezTo>
                  <a:cubicBezTo>
                    <a:pt x="37527" y="45688"/>
                    <a:pt x="37527" y="45655"/>
                    <a:pt x="36627" y="45888"/>
                  </a:cubicBezTo>
                  <a:cubicBezTo>
                    <a:pt x="36260" y="45988"/>
                    <a:pt x="35859" y="46155"/>
                    <a:pt x="35459" y="46289"/>
                  </a:cubicBezTo>
                  <a:cubicBezTo>
                    <a:pt x="33725" y="46922"/>
                    <a:pt x="31990" y="47523"/>
                    <a:pt x="30222" y="48290"/>
                  </a:cubicBezTo>
                  <a:cubicBezTo>
                    <a:pt x="30333" y="48290"/>
                    <a:pt x="30459" y="48320"/>
                    <a:pt x="30570" y="48320"/>
                  </a:cubicBezTo>
                  <a:cubicBezTo>
                    <a:pt x="30626" y="48320"/>
                    <a:pt x="30678" y="48312"/>
                    <a:pt x="30722" y="48290"/>
                  </a:cubicBezTo>
                  <a:cubicBezTo>
                    <a:pt x="31823" y="47956"/>
                    <a:pt x="32891" y="47556"/>
                    <a:pt x="33991" y="47223"/>
                  </a:cubicBezTo>
                  <a:cubicBezTo>
                    <a:pt x="34759" y="46989"/>
                    <a:pt x="35559" y="46822"/>
                    <a:pt x="36326" y="46589"/>
                  </a:cubicBezTo>
                  <a:cubicBezTo>
                    <a:pt x="36660" y="46489"/>
                    <a:pt x="36960" y="46289"/>
                    <a:pt x="37294" y="46122"/>
                  </a:cubicBezTo>
                  <a:cubicBezTo>
                    <a:pt x="37394" y="46355"/>
                    <a:pt x="37494" y="46622"/>
                    <a:pt x="37661" y="46956"/>
                  </a:cubicBezTo>
                  <a:cubicBezTo>
                    <a:pt x="37260" y="47122"/>
                    <a:pt x="36827" y="47289"/>
                    <a:pt x="36393" y="47456"/>
                  </a:cubicBezTo>
                  <a:cubicBezTo>
                    <a:pt x="36493" y="47556"/>
                    <a:pt x="36593" y="47656"/>
                    <a:pt x="36727" y="47790"/>
                  </a:cubicBezTo>
                  <a:cubicBezTo>
                    <a:pt x="36994" y="47656"/>
                    <a:pt x="37294" y="47523"/>
                    <a:pt x="37627" y="47389"/>
                  </a:cubicBezTo>
                  <a:cubicBezTo>
                    <a:pt x="37694" y="47656"/>
                    <a:pt x="37761" y="47890"/>
                    <a:pt x="37827" y="48190"/>
                  </a:cubicBezTo>
                  <a:cubicBezTo>
                    <a:pt x="36460" y="48624"/>
                    <a:pt x="35126" y="49024"/>
                    <a:pt x="33791" y="49457"/>
                  </a:cubicBezTo>
                  <a:cubicBezTo>
                    <a:pt x="33791" y="49442"/>
                    <a:pt x="33791" y="49412"/>
                    <a:pt x="33791" y="49391"/>
                  </a:cubicBezTo>
                  <a:cubicBezTo>
                    <a:pt x="33258" y="49591"/>
                    <a:pt x="32757" y="49824"/>
                    <a:pt x="32223" y="50025"/>
                  </a:cubicBezTo>
                  <a:cubicBezTo>
                    <a:pt x="31790" y="50158"/>
                    <a:pt x="31323" y="50191"/>
                    <a:pt x="30889" y="50325"/>
                  </a:cubicBezTo>
                  <a:cubicBezTo>
                    <a:pt x="30689" y="50391"/>
                    <a:pt x="30556" y="50592"/>
                    <a:pt x="30489" y="50825"/>
                  </a:cubicBezTo>
                  <a:cubicBezTo>
                    <a:pt x="32190" y="50391"/>
                    <a:pt x="33891" y="49958"/>
                    <a:pt x="35559" y="49491"/>
                  </a:cubicBezTo>
                  <a:cubicBezTo>
                    <a:pt x="36126" y="49324"/>
                    <a:pt x="36627" y="49024"/>
                    <a:pt x="37194" y="48857"/>
                  </a:cubicBezTo>
                  <a:cubicBezTo>
                    <a:pt x="37240" y="48838"/>
                    <a:pt x="37305" y="48830"/>
                    <a:pt x="37376" y="48830"/>
                  </a:cubicBezTo>
                  <a:cubicBezTo>
                    <a:pt x="37558" y="48830"/>
                    <a:pt x="37779" y="48885"/>
                    <a:pt x="37827" y="48957"/>
                  </a:cubicBezTo>
                  <a:cubicBezTo>
                    <a:pt x="37894" y="49191"/>
                    <a:pt x="37861" y="49424"/>
                    <a:pt x="37461" y="49558"/>
                  </a:cubicBezTo>
                  <a:cubicBezTo>
                    <a:pt x="36693" y="49791"/>
                    <a:pt x="35959" y="50191"/>
                    <a:pt x="35192" y="50492"/>
                  </a:cubicBezTo>
                  <a:cubicBezTo>
                    <a:pt x="34025" y="50892"/>
                    <a:pt x="32857" y="51292"/>
                    <a:pt x="31690" y="51692"/>
                  </a:cubicBezTo>
                  <a:cubicBezTo>
                    <a:pt x="31556" y="51726"/>
                    <a:pt x="31456" y="51793"/>
                    <a:pt x="31323" y="51826"/>
                  </a:cubicBezTo>
                  <a:cubicBezTo>
                    <a:pt x="31289" y="51859"/>
                    <a:pt x="31256" y="51926"/>
                    <a:pt x="31223" y="51959"/>
                  </a:cubicBezTo>
                  <a:cubicBezTo>
                    <a:pt x="31223" y="52026"/>
                    <a:pt x="31256" y="52093"/>
                    <a:pt x="31289" y="52159"/>
                  </a:cubicBezTo>
                  <a:cubicBezTo>
                    <a:pt x="32123" y="51926"/>
                    <a:pt x="32957" y="51659"/>
                    <a:pt x="33891" y="51426"/>
                  </a:cubicBezTo>
                  <a:cubicBezTo>
                    <a:pt x="33991" y="51592"/>
                    <a:pt x="34125" y="51826"/>
                    <a:pt x="34292" y="52059"/>
                  </a:cubicBezTo>
                  <a:cubicBezTo>
                    <a:pt x="34892" y="51893"/>
                    <a:pt x="35726" y="52059"/>
                    <a:pt x="36193" y="51259"/>
                  </a:cubicBezTo>
                  <a:cubicBezTo>
                    <a:pt x="35793" y="51225"/>
                    <a:pt x="35526" y="51192"/>
                    <a:pt x="35226" y="51159"/>
                  </a:cubicBezTo>
                  <a:cubicBezTo>
                    <a:pt x="35226" y="51125"/>
                    <a:pt x="35226" y="51059"/>
                    <a:pt x="35226" y="51025"/>
                  </a:cubicBezTo>
                  <a:cubicBezTo>
                    <a:pt x="36126" y="50592"/>
                    <a:pt x="37027" y="50191"/>
                    <a:pt x="37928" y="49791"/>
                  </a:cubicBezTo>
                  <a:cubicBezTo>
                    <a:pt x="37928" y="50258"/>
                    <a:pt x="37961" y="50758"/>
                    <a:pt x="37928" y="51225"/>
                  </a:cubicBezTo>
                  <a:cubicBezTo>
                    <a:pt x="37928" y="51726"/>
                    <a:pt x="37661" y="51993"/>
                    <a:pt x="37127" y="52126"/>
                  </a:cubicBezTo>
                  <a:cubicBezTo>
                    <a:pt x="36160" y="52360"/>
                    <a:pt x="35226" y="52727"/>
                    <a:pt x="34258" y="53060"/>
                  </a:cubicBezTo>
                  <a:cubicBezTo>
                    <a:pt x="34202" y="53088"/>
                    <a:pt x="34169" y="53164"/>
                    <a:pt x="34120" y="53227"/>
                  </a:cubicBezTo>
                  <a:lnTo>
                    <a:pt x="34120" y="53227"/>
                  </a:lnTo>
                  <a:cubicBezTo>
                    <a:pt x="34285" y="53229"/>
                    <a:pt x="34467" y="53249"/>
                    <a:pt x="34647" y="53249"/>
                  </a:cubicBezTo>
                  <a:cubicBezTo>
                    <a:pt x="34789" y="53249"/>
                    <a:pt x="34930" y="53236"/>
                    <a:pt x="35059" y="53194"/>
                  </a:cubicBezTo>
                  <a:cubicBezTo>
                    <a:pt x="35893" y="52927"/>
                    <a:pt x="36760" y="52593"/>
                    <a:pt x="37627" y="52326"/>
                  </a:cubicBezTo>
                  <a:lnTo>
                    <a:pt x="37627" y="52326"/>
                  </a:lnTo>
                  <a:cubicBezTo>
                    <a:pt x="36193" y="53761"/>
                    <a:pt x="34225" y="54061"/>
                    <a:pt x="32424" y="54761"/>
                  </a:cubicBezTo>
                  <a:cubicBezTo>
                    <a:pt x="32540" y="54895"/>
                    <a:pt x="32599" y="54953"/>
                    <a:pt x="32732" y="54953"/>
                  </a:cubicBezTo>
                  <a:cubicBezTo>
                    <a:pt x="32866" y="54953"/>
                    <a:pt x="33074" y="54895"/>
                    <a:pt x="33491" y="54795"/>
                  </a:cubicBezTo>
                  <a:cubicBezTo>
                    <a:pt x="33858" y="54661"/>
                    <a:pt x="34258" y="54595"/>
                    <a:pt x="34825" y="54428"/>
                  </a:cubicBezTo>
                  <a:lnTo>
                    <a:pt x="34825" y="54428"/>
                  </a:lnTo>
                  <a:cubicBezTo>
                    <a:pt x="34458" y="55729"/>
                    <a:pt x="33191" y="55462"/>
                    <a:pt x="32590" y="56129"/>
                  </a:cubicBezTo>
                  <a:cubicBezTo>
                    <a:pt x="32750" y="56222"/>
                    <a:pt x="32851" y="56283"/>
                    <a:pt x="32989" y="56283"/>
                  </a:cubicBezTo>
                  <a:cubicBezTo>
                    <a:pt x="33197" y="56283"/>
                    <a:pt x="33489" y="56143"/>
                    <a:pt x="34192" y="55762"/>
                  </a:cubicBezTo>
                  <a:cubicBezTo>
                    <a:pt x="34692" y="55462"/>
                    <a:pt x="35259" y="55428"/>
                    <a:pt x="35726" y="55028"/>
                  </a:cubicBezTo>
                  <a:cubicBezTo>
                    <a:pt x="36160" y="54628"/>
                    <a:pt x="36793" y="54461"/>
                    <a:pt x="37360" y="54194"/>
                  </a:cubicBezTo>
                  <a:lnTo>
                    <a:pt x="37360" y="54194"/>
                  </a:lnTo>
                  <a:cubicBezTo>
                    <a:pt x="37360" y="55162"/>
                    <a:pt x="36827" y="55529"/>
                    <a:pt x="35959" y="55762"/>
                  </a:cubicBezTo>
                  <a:cubicBezTo>
                    <a:pt x="35192" y="55996"/>
                    <a:pt x="34458" y="56496"/>
                    <a:pt x="33658" y="56930"/>
                  </a:cubicBezTo>
                  <a:cubicBezTo>
                    <a:pt x="33514" y="56816"/>
                    <a:pt x="33386" y="56767"/>
                    <a:pt x="33267" y="56767"/>
                  </a:cubicBezTo>
                  <a:cubicBezTo>
                    <a:pt x="32999" y="56767"/>
                    <a:pt x="32777" y="57017"/>
                    <a:pt x="32524" y="57363"/>
                  </a:cubicBezTo>
                  <a:cubicBezTo>
                    <a:pt x="32290" y="57663"/>
                    <a:pt x="31790" y="57797"/>
                    <a:pt x="31390" y="57964"/>
                  </a:cubicBezTo>
                  <a:cubicBezTo>
                    <a:pt x="30255" y="58431"/>
                    <a:pt x="29121" y="58864"/>
                    <a:pt x="27954" y="59298"/>
                  </a:cubicBezTo>
                  <a:cubicBezTo>
                    <a:pt x="27987" y="59365"/>
                    <a:pt x="27987" y="59431"/>
                    <a:pt x="27987" y="59498"/>
                  </a:cubicBezTo>
                  <a:cubicBezTo>
                    <a:pt x="28121" y="59498"/>
                    <a:pt x="28254" y="59541"/>
                    <a:pt x="28370" y="59541"/>
                  </a:cubicBezTo>
                  <a:cubicBezTo>
                    <a:pt x="28399" y="59541"/>
                    <a:pt x="28427" y="59538"/>
                    <a:pt x="28454" y="59531"/>
                  </a:cubicBezTo>
                  <a:cubicBezTo>
                    <a:pt x="30389" y="58764"/>
                    <a:pt x="32290" y="57964"/>
                    <a:pt x="34225" y="57196"/>
                  </a:cubicBezTo>
                  <a:cubicBezTo>
                    <a:pt x="34759" y="56963"/>
                    <a:pt x="35292" y="56829"/>
                    <a:pt x="35826" y="56596"/>
                  </a:cubicBezTo>
                  <a:cubicBezTo>
                    <a:pt x="36060" y="56496"/>
                    <a:pt x="36226" y="56262"/>
                    <a:pt x="36460" y="56096"/>
                  </a:cubicBezTo>
                  <a:cubicBezTo>
                    <a:pt x="36541" y="56069"/>
                    <a:pt x="36665" y="56020"/>
                    <a:pt x="36728" y="56020"/>
                  </a:cubicBezTo>
                  <a:cubicBezTo>
                    <a:pt x="36742" y="56020"/>
                    <a:pt x="36754" y="56022"/>
                    <a:pt x="36760" y="56029"/>
                  </a:cubicBezTo>
                  <a:cubicBezTo>
                    <a:pt x="36827" y="56096"/>
                    <a:pt x="36893" y="56262"/>
                    <a:pt x="36860" y="56362"/>
                  </a:cubicBezTo>
                  <a:cubicBezTo>
                    <a:pt x="36660" y="56963"/>
                    <a:pt x="36226" y="57397"/>
                    <a:pt x="35626" y="57630"/>
                  </a:cubicBezTo>
                  <a:cubicBezTo>
                    <a:pt x="35259" y="57763"/>
                    <a:pt x="34925" y="57964"/>
                    <a:pt x="34558" y="58097"/>
                  </a:cubicBezTo>
                  <a:cubicBezTo>
                    <a:pt x="34558" y="58197"/>
                    <a:pt x="34592" y="58297"/>
                    <a:pt x="34625" y="58364"/>
                  </a:cubicBezTo>
                  <a:cubicBezTo>
                    <a:pt x="34859" y="58264"/>
                    <a:pt x="35059" y="58164"/>
                    <a:pt x="35326" y="58064"/>
                  </a:cubicBezTo>
                  <a:cubicBezTo>
                    <a:pt x="35526" y="57997"/>
                    <a:pt x="35759" y="57964"/>
                    <a:pt x="35959" y="57930"/>
                  </a:cubicBezTo>
                  <a:cubicBezTo>
                    <a:pt x="35993" y="58164"/>
                    <a:pt x="35993" y="58397"/>
                    <a:pt x="36026" y="58531"/>
                  </a:cubicBezTo>
                  <a:cubicBezTo>
                    <a:pt x="35559" y="58697"/>
                    <a:pt x="35226" y="58831"/>
                    <a:pt x="34859" y="58964"/>
                  </a:cubicBezTo>
                  <a:cubicBezTo>
                    <a:pt x="34091" y="59198"/>
                    <a:pt x="33324" y="59465"/>
                    <a:pt x="32557" y="59698"/>
                  </a:cubicBezTo>
                  <a:cubicBezTo>
                    <a:pt x="32257" y="59798"/>
                    <a:pt x="31957" y="59832"/>
                    <a:pt x="31623" y="59865"/>
                  </a:cubicBezTo>
                  <a:cubicBezTo>
                    <a:pt x="31156" y="60132"/>
                    <a:pt x="30656" y="60465"/>
                    <a:pt x="30155" y="60666"/>
                  </a:cubicBezTo>
                  <a:cubicBezTo>
                    <a:pt x="29321" y="61032"/>
                    <a:pt x="28487" y="61366"/>
                    <a:pt x="27654" y="61700"/>
                  </a:cubicBezTo>
                  <a:cubicBezTo>
                    <a:pt x="27587" y="61733"/>
                    <a:pt x="27587" y="61833"/>
                    <a:pt x="27520" y="62100"/>
                  </a:cubicBezTo>
                  <a:cubicBezTo>
                    <a:pt x="28154" y="61833"/>
                    <a:pt x="28654" y="61633"/>
                    <a:pt x="29155" y="61466"/>
                  </a:cubicBezTo>
                  <a:cubicBezTo>
                    <a:pt x="30255" y="61066"/>
                    <a:pt x="31356" y="60699"/>
                    <a:pt x="32457" y="60332"/>
                  </a:cubicBezTo>
                  <a:cubicBezTo>
                    <a:pt x="32477" y="60322"/>
                    <a:pt x="32500" y="60317"/>
                    <a:pt x="32524" y="60317"/>
                  </a:cubicBezTo>
                  <a:cubicBezTo>
                    <a:pt x="32659" y="60317"/>
                    <a:pt x="32849" y="60467"/>
                    <a:pt x="32991" y="60666"/>
                  </a:cubicBezTo>
                  <a:cubicBezTo>
                    <a:pt x="30956" y="61433"/>
                    <a:pt x="28888" y="62200"/>
                    <a:pt x="26853" y="62967"/>
                  </a:cubicBezTo>
                  <a:lnTo>
                    <a:pt x="26986" y="63301"/>
                  </a:lnTo>
                  <a:cubicBezTo>
                    <a:pt x="29922" y="62167"/>
                    <a:pt x="32824" y="61032"/>
                    <a:pt x="35759" y="59898"/>
                  </a:cubicBezTo>
                  <a:lnTo>
                    <a:pt x="35759" y="59898"/>
                  </a:lnTo>
                  <a:cubicBezTo>
                    <a:pt x="35726" y="60699"/>
                    <a:pt x="35526" y="61032"/>
                    <a:pt x="34725" y="61133"/>
                  </a:cubicBezTo>
                  <a:cubicBezTo>
                    <a:pt x="33791" y="61266"/>
                    <a:pt x="33057" y="61800"/>
                    <a:pt x="32324" y="62200"/>
                  </a:cubicBezTo>
                  <a:cubicBezTo>
                    <a:pt x="31423" y="62700"/>
                    <a:pt x="30456" y="63001"/>
                    <a:pt x="29522" y="63367"/>
                  </a:cubicBezTo>
                  <a:cubicBezTo>
                    <a:pt x="29822" y="63401"/>
                    <a:pt x="30122" y="63468"/>
                    <a:pt x="30389" y="63501"/>
                  </a:cubicBezTo>
                  <a:cubicBezTo>
                    <a:pt x="31156" y="63167"/>
                    <a:pt x="31923" y="62834"/>
                    <a:pt x="32690" y="62467"/>
                  </a:cubicBezTo>
                  <a:lnTo>
                    <a:pt x="32690" y="62467"/>
                  </a:lnTo>
                  <a:cubicBezTo>
                    <a:pt x="32657" y="62800"/>
                    <a:pt x="32657" y="62800"/>
                    <a:pt x="31890" y="63134"/>
                  </a:cubicBezTo>
                  <a:cubicBezTo>
                    <a:pt x="31523" y="63301"/>
                    <a:pt x="31156" y="63468"/>
                    <a:pt x="30822" y="63634"/>
                  </a:cubicBezTo>
                  <a:cubicBezTo>
                    <a:pt x="30789" y="63768"/>
                    <a:pt x="30756" y="63935"/>
                    <a:pt x="30722" y="64101"/>
                  </a:cubicBezTo>
                  <a:cubicBezTo>
                    <a:pt x="29822" y="64502"/>
                    <a:pt x="28921" y="64902"/>
                    <a:pt x="28020" y="65302"/>
                  </a:cubicBezTo>
                  <a:cubicBezTo>
                    <a:pt x="28000" y="65309"/>
                    <a:pt x="27978" y="65312"/>
                    <a:pt x="27953" y="65312"/>
                  </a:cubicBezTo>
                  <a:cubicBezTo>
                    <a:pt x="27855" y="65312"/>
                    <a:pt x="27727" y="65269"/>
                    <a:pt x="27620" y="65269"/>
                  </a:cubicBezTo>
                  <a:cubicBezTo>
                    <a:pt x="27487" y="65369"/>
                    <a:pt x="27320" y="65436"/>
                    <a:pt x="27153" y="65502"/>
                  </a:cubicBezTo>
                  <a:cubicBezTo>
                    <a:pt x="26986" y="65569"/>
                    <a:pt x="26853" y="65636"/>
                    <a:pt x="26753" y="65769"/>
                  </a:cubicBezTo>
                  <a:cubicBezTo>
                    <a:pt x="26788" y="65770"/>
                    <a:pt x="26823" y="65771"/>
                    <a:pt x="26857" y="65771"/>
                  </a:cubicBezTo>
                  <a:cubicBezTo>
                    <a:pt x="28115" y="65771"/>
                    <a:pt x="29224" y="65193"/>
                    <a:pt x="30522" y="64869"/>
                  </a:cubicBezTo>
                  <a:lnTo>
                    <a:pt x="30522" y="64869"/>
                  </a:lnTo>
                  <a:cubicBezTo>
                    <a:pt x="30355" y="65035"/>
                    <a:pt x="30255" y="65269"/>
                    <a:pt x="30055" y="65336"/>
                  </a:cubicBezTo>
                  <a:cubicBezTo>
                    <a:pt x="28954" y="65736"/>
                    <a:pt x="27820" y="66103"/>
                    <a:pt x="26686" y="66503"/>
                  </a:cubicBezTo>
                  <a:cubicBezTo>
                    <a:pt x="26619" y="66503"/>
                    <a:pt x="26586" y="66603"/>
                    <a:pt x="26586" y="66803"/>
                  </a:cubicBezTo>
                  <a:cubicBezTo>
                    <a:pt x="27887" y="66403"/>
                    <a:pt x="29188" y="66003"/>
                    <a:pt x="30456" y="65602"/>
                  </a:cubicBezTo>
                  <a:lnTo>
                    <a:pt x="30456" y="65602"/>
                  </a:lnTo>
                  <a:cubicBezTo>
                    <a:pt x="28988" y="66703"/>
                    <a:pt x="27187" y="67070"/>
                    <a:pt x="25519" y="67737"/>
                  </a:cubicBezTo>
                  <a:cubicBezTo>
                    <a:pt x="25552" y="67837"/>
                    <a:pt x="25585" y="67904"/>
                    <a:pt x="25619" y="68004"/>
                  </a:cubicBezTo>
                  <a:cubicBezTo>
                    <a:pt x="26720" y="67637"/>
                    <a:pt x="27820" y="67270"/>
                    <a:pt x="28921" y="66903"/>
                  </a:cubicBezTo>
                  <a:cubicBezTo>
                    <a:pt x="29255" y="66803"/>
                    <a:pt x="29555" y="66570"/>
                    <a:pt x="29888" y="66470"/>
                  </a:cubicBezTo>
                  <a:cubicBezTo>
                    <a:pt x="30005" y="66436"/>
                    <a:pt x="30130" y="66428"/>
                    <a:pt x="30255" y="66428"/>
                  </a:cubicBezTo>
                  <a:cubicBezTo>
                    <a:pt x="30380" y="66428"/>
                    <a:pt x="30506" y="66436"/>
                    <a:pt x="30622" y="66436"/>
                  </a:cubicBezTo>
                  <a:cubicBezTo>
                    <a:pt x="30656" y="66503"/>
                    <a:pt x="30656" y="66570"/>
                    <a:pt x="30656" y="66670"/>
                  </a:cubicBezTo>
                  <a:cubicBezTo>
                    <a:pt x="30489" y="66770"/>
                    <a:pt x="30322" y="66870"/>
                    <a:pt x="30122" y="66970"/>
                  </a:cubicBezTo>
                  <a:cubicBezTo>
                    <a:pt x="29321" y="67304"/>
                    <a:pt x="28487" y="67637"/>
                    <a:pt x="27720" y="68037"/>
                  </a:cubicBezTo>
                  <a:cubicBezTo>
                    <a:pt x="27475" y="68129"/>
                    <a:pt x="27314" y="68334"/>
                    <a:pt x="27135" y="68522"/>
                  </a:cubicBezTo>
                  <a:lnTo>
                    <a:pt x="27135" y="68522"/>
                  </a:lnTo>
                  <a:cubicBezTo>
                    <a:pt x="27419" y="68427"/>
                    <a:pt x="27703" y="68331"/>
                    <a:pt x="27987" y="68204"/>
                  </a:cubicBezTo>
                  <a:cubicBezTo>
                    <a:pt x="28020" y="68338"/>
                    <a:pt x="28054" y="68438"/>
                    <a:pt x="28087" y="68571"/>
                  </a:cubicBezTo>
                  <a:cubicBezTo>
                    <a:pt x="27954" y="68605"/>
                    <a:pt x="27854" y="68671"/>
                    <a:pt x="27820" y="68671"/>
                  </a:cubicBezTo>
                  <a:cubicBezTo>
                    <a:pt x="27520" y="68871"/>
                    <a:pt x="27320" y="69072"/>
                    <a:pt x="27086" y="69205"/>
                  </a:cubicBezTo>
                  <a:cubicBezTo>
                    <a:pt x="26219" y="69572"/>
                    <a:pt x="25352" y="69939"/>
                    <a:pt x="24485" y="70339"/>
                  </a:cubicBezTo>
                  <a:cubicBezTo>
                    <a:pt x="26086" y="70206"/>
                    <a:pt x="27520" y="69505"/>
                    <a:pt x="28988" y="68938"/>
                  </a:cubicBezTo>
                  <a:cubicBezTo>
                    <a:pt x="29021" y="69005"/>
                    <a:pt x="29055" y="69105"/>
                    <a:pt x="29088" y="69172"/>
                  </a:cubicBezTo>
                  <a:lnTo>
                    <a:pt x="22950" y="71907"/>
                  </a:lnTo>
                  <a:cubicBezTo>
                    <a:pt x="22984" y="71974"/>
                    <a:pt x="23017" y="72040"/>
                    <a:pt x="23050" y="72140"/>
                  </a:cubicBezTo>
                  <a:cubicBezTo>
                    <a:pt x="23851" y="71807"/>
                    <a:pt x="24685" y="71507"/>
                    <a:pt x="25552" y="71173"/>
                  </a:cubicBezTo>
                  <a:cubicBezTo>
                    <a:pt x="25585" y="71407"/>
                    <a:pt x="25585" y="71607"/>
                    <a:pt x="25619" y="71740"/>
                  </a:cubicBezTo>
                  <a:cubicBezTo>
                    <a:pt x="24852" y="72074"/>
                    <a:pt x="24118" y="72374"/>
                    <a:pt x="23384" y="72707"/>
                  </a:cubicBezTo>
                  <a:cubicBezTo>
                    <a:pt x="23317" y="72707"/>
                    <a:pt x="23217" y="72808"/>
                    <a:pt x="23217" y="72874"/>
                  </a:cubicBezTo>
                  <a:cubicBezTo>
                    <a:pt x="23284" y="73575"/>
                    <a:pt x="22617" y="73541"/>
                    <a:pt x="22283" y="73908"/>
                  </a:cubicBezTo>
                  <a:cubicBezTo>
                    <a:pt x="23217" y="73842"/>
                    <a:pt x="24084" y="73375"/>
                    <a:pt x="25018" y="73174"/>
                  </a:cubicBezTo>
                  <a:lnTo>
                    <a:pt x="25018" y="73174"/>
                  </a:lnTo>
                  <a:cubicBezTo>
                    <a:pt x="24151" y="73708"/>
                    <a:pt x="23250" y="74242"/>
                    <a:pt x="22350" y="74776"/>
                  </a:cubicBezTo>
                  <a:cubicBezTo>
                    <a:pt x="22383" y="74842"/>
                    <a:pt x="22383" y="74909"/>
                    <a:pt x="22416" y="74976"/>
                  </a:cubicBezTo>
                  <a:cubicBezTo>
                    <a:pt x="22683" y="74876"/>
                    <a:pt x="22984" y="74776"/>
                    <a:pt x="23250" y="74709"/>
                  </a:cubicBezTo>
                  <a:lnTo>
                    <a:pt x="23284" y="74909"/>
                  </a:lnTo>
                  <a:cubicBezTo>
                    <a:pt x="22817" y="75209"/>
                    <a:pt x="22350" y="75509"/>
                    <a:pt x="21816" y="75876"/>
                  </a:cubicBezTo>
                  <a:cubicBezTo>
                    <a:pt x="21549" y="75610"/>
                    <a:pt x="21216" y="75309"/>
                    <a:pt x="20882" y="75009"/>
                  </a:cubicBezTo>
                  <a:cubicBezTo>
                    <a:pt x="20815" y="74942"/>
                    <a:pt x="20815" y="74876"/>
                    <a:pt x="20749" y="74842"/>
                  </a:cubicBezTo>
                  <a:cubicBezTo>
                    <a:pt x="20515" y="74776"/>
                    <a:pt x="20282" y="74742"/>
                    <a:pt x="20048" y="74676"/>
                  </a:cubicBezTo>
                  <a:lnTo>
                    <a:pt x="20048" y="74676"/>
                  </a:lnTo>
                  <a:cubicBezTo>
                    <a:pt x="20081" y="74942"/>
                    <a:pt x="20015" y="75209"/>
                    <a:pt x="20148" y="75443"/>
                  </a:cubicBezTo>
                  <a:cubicBezTo>
                    <a:pt x="20387" y="75943"/>
                    <a:pt x="20881" y="76202"/>
                    <a:pt x="21399" y="76202"/>
                  </a:cubicBezTo>
                  <a:cubicBezTo>
                    <a:pt x="21676" y="76202"/>
                    <a:pt x="21961" y="76128"/>
                    <a:pt x="22216" y="75976"/>
                  </a:cubicBezTo>
                  <a:cubicBezTo>
                    <a:pt x="22483" y="75810"/>
                    <a:pt x="22817" y="75710"/>
                    <a:pt x="23150" y="75610"/>
                  </a:cubicBezTo>
                  <a:lnTo>
                    <a:pt x="23217" y="75776"/>
                  </a:lnTo>
                  <a:cubicBezTo>
                    <a:pt x="22750" y="76077"/>
                    <a:pt x="22283" y="76343"/>
                    <a:pt x="21816" y="76644"/>
                  </a:cubicBezTo>
                  <a:cubicBezTo>
                    <a:pt x="21683" y="76744"/>
                    <a:pt x="21482" y="76777"/>
                    <a:pt x="21382" y="76910"/>
                  </a:cubicBezTo>
                  <a:cubicBezTo>
                    <a:pt x="21124" y="77168"/>
                    <a:pt x="20929" y="77286"/>
                    <a:pt x="20720" y="77286"/>
                  </a:cubicBezTo>
                  <a:cubicBezTo>
                    <a:pt x="20497" y="77286"/>
                    <a:pt x="20259" y="77152"/>
                    <a:pt x="19915" y="76910"/>
                  </a:cubicBezTo>
                  <a:cubicBezTo>
                    <a:pt x="18781" y="76110"/>
                    <a:pt x="18247" y="74909"/>
                    <a:pt x="17580" y="73775"/>
                  </a:cubicBezTo>
                  <a:cubicBezTo>
                    <a:pt x="17213" y="73141"/>
                    <a:pt x="16579" y="72641"/>
                    <a:pt x="16045" y="72140"/>
                  </a:cubicBezTo>
                  <a:cubicBezTo>
                    <a:pt x="15278" y="71340"/>
                    <a:pt x="14444" y="70573"/>
                    <a:pt x="13644" y="69805"/>
                  </a:cubicBezTo>
                  <a:cubicBezTo>
                    <a:pt x="13343" y="69505"/>
                    <a:pt x="13010" y="69272"/>
                    <a:pt x="12676" y="69038"/>
                  </a:cubicBezTo>
                  <a:cubicBezTo>
                    <a:pt x="11909" y="68471"/>
                    <a:pt x="11108" y="67937"/>
                    <a:pt x="10341" y="67337"/>
                  </a:cubicBezTo>
                  <a:cubicBezTo>
                    <a:pt x="9874" y="66970"/>
                    <a:pt x="9407" y="66503"/>
                    <a:pt x="8974" y="66036"/>
                  </a:cubicBezTo>
                  <a:cubicBezTo>
                    <a:pt x="8140" y="65169"/>
                    <a:pt x="7406" y="64201"/>
                    <a:pt x="6538" y="63334"/>
                  </a:cubicBezTo>
                  <a:cubicBezTo>
                    <a:pt x="5338" y="62200"/>
                    <a:pt x="4537" y="60799"/>
                    <a:pt x="3736" y="59398"/>
                  </a:cubicBezTo>
                  <a:cubicBezTo>
                    <a:pt x="2636" y="57463"/>
                    <a:pt x="1768" y="55428"/>
                    <a:pt x="1401" y="53260"/>
                  </a:cubicBezTo>
                  <a:cubicBezTo>
                    <a:pt x="1201" y="52093"/>
                    <a:pt x="1135" y="50925"/>
                    <a:pt x="1135" y="49758"/>
                  </a:cubicBezTo>
                  <a:cubicBezTo>
                    <a:pt x="1135" y="48257"/>
                    <a:pt x="1168" y="46756"/>
                    <a:pt x="1301" y="45254"/>
                  </a:cubicBezTo>
                  <a:cubicBezTo>
                    <a:pt x="1368" y="44454"/>
                    <a:pt x="1602" y="43653"/>
                    <a:pt x="1868" y="42886"/>
                  </a:cubicBezTo>
                  <a:cubicBezTo>
                    <a:pt x="2269" y="41652"/>
                    <a:pt x="2669" y="40418"/>
                    <a:pt x="3236" y="39284"/>
                  </a:cubicBezTo>
                  <a:cubicBezTo>
                    <a:pt x="4337" y="37082"/>
                    <a:pt x="5504" y="34914"/>
                    <a:pt x="7306" y="33179"/>
                  </a:cubicBezTo>
                  <a:cubicBezTo>
                    <a:pt x="8540" y="31978"/>
                    <a:pt x="9674" y="30644"/>
                    <a:pt x="10775" y="29310"/>
                  </a:cubicBezTo>
                  <a:cubicBezTo>
                    <a:pt x="11776" y="28076"/>
                    <a:pt x="12576" y="26675"/>
                    <a:pt x="13577" y="25440"/>
                  </a:cubicBezTo>
                  <a:cubicBezTo>
                    <a:pt x="14377" y="24406"/>
                    <a:pt x="14578" y="23205"/>
                    <a:pt x="15011" y="22038"/>
                  </a:cubicBezTo>
                  <a:cubicBezTo>
                    <a:pt x="15311" y="21271"/>
                    <a:pt x="15678" y="20537"/>
                    <a:pt x="16412" y="20036"/>
                  </a:cubicBezTo>
                  <a:close/>
                  <a:moveTo>
                    <a:pt x="15459" y="0"/>
                  </a:moveTo>
                  <a:cubicBezTo>
                    <a:pt x="14909" y="0"/>
                    <a:pt x="14342" y="76"/>
                    <a:pt x="13844" y="456"/>
                  </a:cubicBezTo>
                  <a:cubicBezTo>
                    <a:pt x="12976" y="1123"/>
                    <a:pt x="12042" y="1723"/>
                    <a:pt x="11208" y="2457"/>
                  </a:cubicBezTo>
                  <a:cubicBezTo>
                    <a:pt x="10808" y="2824"/>
                    <a:pt x="10575" y="3391"/>
                    <a:pt x="10375" y="3925"/>
                  </a:cubicBezTo>
                  <a:cubicBezTo>
                    <a:pt x="10141" y="4459"/>
                    <a:pt x="10775" y="4425"/>
                    <a:pt x="10975" y="4692"/>
                  </a:cubicBezTo>
                  <a:cubicBezTo>
                    <a:pt x="11342" y="5159"/>
                    <a:pt x="11709" y="5626"/>
                    <a:pt x="12042" y="6093"/>
                  </a:cubicBezTo>
                  <a:cubicBezTo>
                    <a:pt x="12643" y="6960"/>
                    <a:pt x="13410" y="7794"/>
                    <a:pt x="13810" y="8762"/>
                  </a:cubicBezTo>
                  <a:cubicBezTo>
                    <a:pt x="14444" y="10263"/>
                    <a:pt x="14911" y="11864"/>
                    <a:pt x="15378" y="13465"/>
                  </a:cubicBezTo>
                  <a:cubicBezTo>
                    <a:pt x="15678" y="14466"/>
                    <a:pt x="15979" y="15500"/>
                    <a:pt x="16179" y="16534"/>
                  </a:cubicBezTo>
                  <a:cubicBezTo>
                    <a:pt x="16312" y="17368"/>
                    <a:pt x="16379" y="18235"/>
                    <a:pt x="16412" y="19102"/>
                  </a:cubicBezTo>
                  <a:cubicBezTo>
                    <a:pt x="16412" y="19269"/>
                    <a:pt x="16212" y="19569"/>
                    <a:pt x="16045" y="19636"/>
                  </a:cubicBezTo>
                  <a:cubicBezTo>
                    <a:pt x="14878" y="20203"/>
                    <a:pt x="14644" y="21371"/>
                    <a:pt x="14177" y="22405"/>
                  </a:cubicBezTo>
                  <a:cubicBezTo>
                    <a:pt x="13810" y="23305"/>
                    <a:pt x="13610" y="24340"/>
                    <a:pt x="13043" y="25140"/>
                  </a:cubicBezTo>
                  <a:cubicBezTo>
                    <a:pt x="11342" y="27375"/>
                    <a:pt x="9541" y="29510"/>
                    <a:pt x="7773" y="31645"/>
                  </a:cubicBezTo>
                  <a:cubicBezTo>
                    <a:pt x="7039" y="32512"/>
                    <a:pt x="6172" y="33279"/>
                    <a:pt x="5471" y="34147"/>
                  </a:cubicBezTo>
                  <a:cubicBezTo>
                    <a:pt x="4804" y="34980"/>
                    <a:pt x="4203" y="35914"/>
                    <a:pt x="3636" y="36815"/>
                  </a:cubicBezTo>
                  <a:cubicBezTo>
                    <a:pt x="3203" y="37449"/>
                    <a:pt x="2769" y="38116"/>
                    <a:pt x="2469" y="38817"/>
                  </a:cubicBezTo>
                  <a:cubicBezTo>
                    <a:pt x="1969" y="40051"/>
                    <a:pt x="1568" y="41285"/>
                    <a:pt x="1101" y="42519"/>
                  </a:cubicBezTo>
                  <a:cubicBezTo>
                    <a:pt x="768" y="43520"/>
                    <a:pt x="201" y="44487"/>
                    <a:pt x="401" y="45621"/>
                  </a:cubicBezTo>
                  <a:cubicBezTo>
                    <a:pt x="534" y="46422"/>
                    <a:pt x="467" y="47189"/>
                    <a:pt x="234" y="47990"/>
                  </a:cubicBezTo>
                  <a:cubicBezTo>
                    <a:pt x="134" y="48290"/>
                    <a:pt x="0" y="48590"/>
                    <a:pt x="34" y="48890"/>
                  </a:cubicBezTo>
                  <a:cubicBezTo>
                    <a:pt x="134" y="50058"/>
                    <a:pt x="267" y="51225"/>
                    <a:pt x="434" y="52393"/>
                  </a:cubicBezTo>
                  <a:cubicBezTo>
                    <a:pt x="467" y="52893"/>
                    <a:pt x="634" y="53360"/>
                    <a:pt x="734" y="53861"/>
                  </a:cubicBezTo>
                  <a:cubicBezTo>
                    <a:pt x="968" y="54828"/>
                    <a:pt x="1135" y="55795"/>
                    <a:pt x="1435" y="56729"/>
                  </a:cubicBezTo>
                  <a:cubicBezTo>
                    <a:pt x="1635" y="57263"/>
                    <a:pt x="2202" y="57663"/>
                    <a:pt x="2402" y="58164"/>
                  </a:cubicBezTo>
                  <a:cubicBezTo>
                    <a:pt x="3036" y="59865"/>
                    <a:pt x="3736" y="61499"/>
                    <a:pt x="4971" y="62867"/>
                  </a:cubicBezTo>
                  <a:cubicBezTo>
                    <a:pt x="5538" y="63468"/>
                    <a:pt x="6038" y="64101"/>
                    <a:pt x="6605" y="64668"/>
                  </a:cubicBezTo>
                  <a:cubicBezTo>
                    <a:pt x="7005" y="65102"/>
                    <a:pt x="7439" y="65469"/>
                    <a:pt x="7873" y="65836"/>
                  </a:cubicBezTo>
                  <a:cubicBezTo>
                    <a:pt x="8673" y="66636"/>
                    <a:pt x="9474" y="67470"/>
                    <a:pt x="10341" y="68238"/>
                  </a:cubicBezTo>
                  <a:cubicBezTo>
                    <a:pt x="11042" y="68871"/>
                    <a:pt x="11876" y="69338"/>
                    <a:pt x="12576" y="69972"/>
                  </a:cubicBezTo>
                  <a:cubicBezTo>
                    <a:pt x="13510" y="70839"/>
                    <a:pt x="14377" y="71807"/>
                    <a:pt x="15311" y="72707"/>
                  </a:cubicBezTo>
                  <a:cubicBezTo>
                    <a:pt x="15445" y="72841"/>
                    <a:pt x="15645" y="72874"/>
                    <a:pt x="15778" y="73008"/>
                  </a:cubicBezTo>
                  <a:cubicBezTo>
                    <a:pt x="16212" y="73441"/>
                    <a:pt x="16679" y="73842"/>
                    <a:pt x="17046" y="74309"/>
                  </a:cubicBezTo>
                  <a:cubicBezTo>
                    <a:pt x="17446" y="74876"/>
                    <a:pt x="17680" y="75576"/>
                    <a:pt x="18113" y="76143"/>
                  </a:cubicBezTo>
                  <a:cubicBezTo>
                    <a:pt x="18896" y="77205"/>
                    <a:pt x="19772" y="78197"/>
                    <a:pt x="21114" y="78197"/>
                  </a:cubicBezTo>
                  <a:cubicBezTo>
                    <a:pt x="21374" y="78197"/>
                    <a:pt x="21652" y="78159"/>
                    <a:pt x="21949" y="78078"/>
                  </a:cubicBezTo>
                  <a:cubicBezTo>
                    <a:pt x="22517" y="77945"/>
                    <a:pt x="23150" y="77744"/>
                    <a:pt x="23584" y="77377"/>
                  </a:cubicBezTo>
                  <a:cubicBezTo>
                    <a:pt x="24551" y="76610"/>
                    <a:pt x="24718" y="75343"/>
                    <a:pt x="25319" y="74342"/>
                  </a:cubicBezTo>
                  <a:cubicBezTo>
                    <a:pt x="25719" y="73641"/>
                    <a:pt x="26152" y="72908"/>
                    <a:pt x="26720" y="72374"/>
                  </a:cubicBezTo>
                  <a:cubicBezTo>
                    <a:pt x="28421" y="70839"/>
                    <a:pt x="30189" y="69438"/>
                    <a:pt x="31923" y="67971"/>
                  </a:cubicBezTo>
                  <a:cubicBezTo>
                    <a:pt x="32490" y="67504"/>
                    <a:pt x="33091" y="67103"/>
                    <a:pt x="33591" y="66570"/>
                  </a:cubicBezTo>
                  <a:cubicBezTo>
                    <a:pt x="33858" y="66270"/>
                    <a:pt x="33825" y="65736"/>
                    <a:pt x="34058" y="65369"/>
                  </a:cubicBezTo>
                  <a:cubicBezTo>
                    <a:pt x="34392" y="64768"/>
                    <a:pt x="34859" y="64235"/>
                    <a:pt x="35259" y="63668"/>
                  </a:cubicBezTo>
                  <a:cubicBezTo>
                    <a:pt x="35426" y="63434"/>
                    <a:pt x="35626" y="63201"/>
                    <a:pt x="35726" y="62934"/>
                  </a:cubicBezTo>
                  <a:cubicBezTo>
                    <a:pt x="36160" y="61800"/>
                    <a:pt x="36593" y="60666"/>
                    <a:pt x="36994" y="59531"/>
                  </a:cubicBezTo>
                  <a:cubicBezTo>
                    <a:pt x="37394" y="58331"/>
                    <a:pt x="37794" y="57096"/>
                    <a:pt x="38094" y="55862"/>
                  </a:cubicBezTo>
                  <a:cubicBezTo>
                    <a:pt x="38328" y="54995"/>
                    <a:pt x="38361" y="54061"/>
                    <a:pt x="38528" y="53194"/>
                  </a:cubicBezTo>
                  <a:cubicBezTo>
                    <a:pt x="38595" y="52626"/>
                    <a:pt x="38862" y="52059"/>
                    <a:pt x="38828" y="51526"/>
                  </a:cubicBezTo>
                  <a:cubicBezTo>
                    <a:pt x="38761" y="50158"/>
                    <a:pt x="38928" y="48757"/>
                    <a:pt x="38561" y="47423"/>
                  </a:cubicBezTo>
                  <a:cubicBezTo>
                    <a:pt x="38528" y="47289"/>
                    <a:pt x="38628" y="47156"/>
                    <a:pt x="38595" y="47022"/>
                  </a:cubicBezTo>
                  <a:cubicBezTo>
                    <a:pt x="38595" y="46756"/>
                    <a:pt x="38528" y="46455"/>
                    <a:pt x="38495" y="46188"/>
                  </a:cubicBezTo>
                  <a:cubicBezTo>
                    <a:pt x="38428" y="45755"/>
                    <a:pt x="38328" y="45321"/>
                    <a:pt x="38228" y="44888"/>
                  </a:cubicBezTo>
                  <a:cubicBezTo>
                    <a:pt x="38194" y="44687"/>
                    <a:pt x="38194" y="44521"/>
                    <a:pt x="38161" y="44354"/>
                  </a:cubicBezTo>
                  <a:cubicBezTo>
                    <a:pt x="37727" y="43186"/>
                    <a:pt x="37294" y="42019"/>
                    <a:pt x="36860" y="40851"/>
                  </a:cubicBezTo>
                  <a:cubicBezTo>
                    <a:pt x="36727" y="40551"/>
                    <a:pt x="36493" y="40284"/>
                    <a:pt x="36326" y="39984"/>
                  </a:cubicBezTo>
                  <a:cubicBezTo>
                    <a:pt x="36160" y="39784"/>
                    <a:pt x="36026" y="39584"/>
                    <a:pt x="35893" y="39350"/>
                  </a:cubicBezTo>
                  <a:cubicBezTo>
                    <a:pt x="35693" y="38950"/>
                    <a:pt x="35526" y="38516"/>
                    <a:pt x="35259" y="38149"/>
                  </a:cubicBezTo>
                  <a:cubicBezTo>
                    <a:pt x="34825" y="37482"/>
                    <a:pt x="34325" y="36848"/>
                    <a:pt x="33825" y="36215"/>
                  </a:cubicBezTo>
                  <a:cubicBezTo>
                    <a:pt x="32957" y="35081"/>
                    <a:pt x="32157" y="33880"/>
                    <a:pt x="31189" y="32879"/>
                  </a:cubicBezTo>
                  <a:cubicBezTo>
                    <a:pt x="30222" y="31912"/>
                    <a:pt x="29088" y="31178"/>
                    <a:pt x="28020" y="30344"/>
                  </a:cubicBezTo>
                  <a:cubicBezTo>
                    <a:pt x="26653" y="29243"/>
                    <a:pt x="25018" y="28509"/>
                    <a:pt x="23951" y="27041"/>
                  </a:cubicBezTo>
                  <a:cubicBezTo>
                    <a:pt x="23451" y="26341"/>
                    <a:pt x="22917" y="25674"/>
                    <a:pt x="22483" y="24940"/>
                  </a:cubicBezTo>
                  <a:cubicBezTo>
                    <a:pt x="21849" y="23839"/>
                    <a:pt x="21349" y="22638"/>
                    <a:pt x="20749" y="21471"/>
                  </a:cubicBezTo>
                  <a:cubicBezTo>
                    <a:pt x="20282" y="20637"/>
                    <a:pt x="19748" y="19836"/>
                    <a:pt x="18747" y="19436"/>
                  </a:cubicBezTo>
                  <a:cubicBezTo>
                    <a:pt x="18747" y="19269"/>
                    <a:pt x="18747" y="19069"/>
                    <a:pt x="18714" y="18969"/>
                  </a:cubicBezTo>
                  <a:lnTo>
                    <a:pt x="18714" y="18969"/>
                  </a:lnTo>
                  <a:cubicBezTo>
                    <a:pt x="19248" y="19036"/>
                    <a:pt x="19715" y="19102"/>
                    <a:pt x="20215" y="19102"/>
                  </a:cubicBezTo>
                  <a:cubicBezTo>
                    <a:pt x="20332" y="19111"/>
                    <a:pt x="20450" y="19115"/>
                    <a:pt x="20570" y="19115"/>
                  </a:cubicBezTo>
                  <a:cubicBezTo>
                    <a:pt x="20930" y="19115"/>
                    <a:pt x="21299" y="19077"/>
                    <a:pt x="21649" y="19002"/>
                  </a:cubicBezTo>
                  <a:cubicBezTo>
                    <a:pt x="22650" y="18869"/>
                    <a:pt x="23684" y="18802"/>
                    <a:pt x="24618" y="18435"/>
                  </a:cubicBezTo>
                  <a:cubicBezTo>
                    <a:pt x="25952" y="17902"/>
                    <a:pt x="27187" y="17168"/>
                    <a:pt x="28421" y="16467"/>
                  </a:cubicBezTo>
                  <a:cubicBezTo>
                    <a:pt x="29055" y="16100"/>
                    <a:pt x="29722" y="15800"/>
                    <a:pt x="30255" y="15200"/>
                  </a:cubicBezTo>
                  <a:cubicBezTo>
                    <a:pt x="30956" y="14399"/>
                    <a:pt x="31923" y="13865"/>
                    <a:pt x="32657" y="13131"/>
                  </a:cubicBezTo>
                  <a:cubicBezTo>
                    <a:pt x="33324" y="12464"/>
                    <a:pt x="34058" y="11764"/>
                    <a:pt x="34458" y="10930"/>
                  </a:cubicBezTo>
                  <a:cubicBezTo>
                    <a:pt x="35292" y="9129"/>
                    <a:pt x="35993" y="7227"/>
                    <a:pt x="36693" y="5359"/>
                  </a:cubicBezTo>
                  <a:cubicBezTo>
                    <a:pt x="36927" y="4692"/>
                    <a:pt x="37027" y="3958"/>
                    <a:pt x="37194" y="3124"/>
                  </a:cubicBezTo>
                  <a:cubicBezTo>
                    <a:pt x="36627" y="3058"/>
                    <a:pt x="36026" y="2891"/>
                    <a:pt x="35426" y="2891"/>
                  </a:cubicBezTo>
                  <a:cubicBezTo>
                    <a:pt x="34592" y="2891"/>
                    <a:pt x="33725" y="2991"/>
                    <a:pt x="32891" y="3124"/>
                  </a:cubicBezTo>
                  <a:cubicBezTo>
                    <a:pt x="32123" y="3224"/>
                    <a:pt x="31356" y="3358"/>
                    <a:pt x="30656" y="3625"/>
                  </a:cubicBezTo>
                  <a:cubicBezTo>
                    <a:pt x="29355" y="4092"/>
                    <a:pt x="28054" y="4592"/>
                    <a:pt x="26953" y="5459"/>
                  </a:cubicBezTo>
                  <a:cubicBezTo>
                    <a:pt x="25986" y="6227"/>
                    <a:pt x="24918" y="6894"/>
                    <a:pt x="24018" y="7694"/>
                  </a:cubicBezTo>
                  <a:cubicBezTo>
                    <a:pt x="23150" y="8461"/>
                    <a:pt x="22383" y="9362"/>
                    <a:pt x="21683" y="10229"/>
                  </a:cubicBezTo>
                  <a:cubicBezTo>
                    <a:pt x="21015" y="11063"/>
                    <a:pt x="20448" y="11964"/>
                    <a:pt x="19915" y="12898"/>
                  </a:cubicBezTo>
                  <a:cubicBezTo>
                    <a:pt x="19514" y="13532"/>
                    <a:pt x="19248" y="14232"/>
                    <a:pt x="19014" y="14733"/>
                  </a:cubicBezTo>
                  <a:cubicBezTo>
                    <a:pt x="18881" y="12364"/>
                    <a:pt x="18781" y="9862"/>
                    <a:pt x="18614" y="7361"/>
                  </a:cubicBezTo>
                  <a:cubicBezTo>
                    <a:pt x="18414" y="4759"/>
                    <a:pt x="17146" y="2457"/>
                    <a:pt x="16112" y="22"/>
                  </a:cubicBezTo>
                  <a:cubicBezTo>
                    <a:pt x="15901" y="12"/>
                    <a:pt x="15681" y="0"/>
                    <a:pt x="15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2225925" y="2101125"/>
              <a:ext cx="101775" cy="46725"/>
            </a:xfrm>
            <a:custGeom>
              <a:avLst/>
              <a:gdLst/>
              <a:ahLst/>
              <a:cxnLst/>
              <a:rect l="l" t="t" r="r" b="b"/>
              <a:pathLst>
                <a:path w="4071" h="1869" extrusionOk="0">
                  <a:moveTo>
                    <a:pt x="4003" y="0"/>
                  </a:moveTo>
                  <a:cubicBezTo>
                    <a:pt x="3136" y="367"/>
                    <a:pt x="2302" y="701"/>
                    <a:pt x="1435" y="1034"/>
                  </a:cubicBezTo>
                  <a:cubicBezTo>
                    <a:pt x="968" y="1268"/>
                    <a:pt x="468" y="1501"/>
                    <a:pt x="1" y="1735"/>
                  </a:cubicBezTo>
                  <a:cubicBezTo>
                    <a:pt x="34" y="1768"/>
                    <a:pt x="34" y="1835"/>
                    <a:pt x="34" y="1868"/>
                  </a:cubicBezTo>
                  <a:cubicBezTo>
                    <a:pt x="401" y="1835"/>
                    <a:pt x="734" y="1801"/>
                    <a:pt x="1068" y="1801"/>
                  </a:cubicBezTo>
                  <a:cubicBezTo>
                    <a:pt x="2069" y="1301"/>
                    <a:pt x="3069" y="801"/>
                    <a:pt x="4070" y="267"/>
                  </a:cubicBezTo>
                  <a:cubicBezTo>
                    <a:pt x="4037" y="200"/>
                    <a:pt x="4037" y="100"/>
                    <a:pt x="40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2285975" y="1835100"/>
              <a:ext cx="94250" cy="37550"/>
            </a:xfrm>
            <a:custGeom>
              <a:avLst/>
              <a:gdLst/>
              <a:ahLst/>
              <a:cxnLst/>
              <a:rect l="l" t="t" r="r" b="b"/>
              <a:pathLst>
                <a:path w="3770" h="1502" extrusionOk="0">
                  <a:moveTo>
                    <a:pt x="3469" y="0"/>
                  </a:moveTo>
                  <a:cubicBezTo>
                    <a:pt x="2369" y="534"/>
                    <a:pt x="1101" y="634"/>
                    <a:pt x="0" y="1234"/>
                  </a:cubicBezTo>
                  <a:cubicBezTo>
                    <a:pt x="34" y="1301"/>
                    <a:pt x="67" y="1401"/>
                    <a:pt x="100" y="1501"/>
                  </a:cubicBezTo>
                  <a:cubicBezTo>
                    <a:pt x="1335" y="1101"/>
                    <a:pt x="2535" y="701"/>
                    <a:pt x="3770" y="334"/>
                  </a:cubicBezTo>
                  <a:cubicBezTo>
                    <a:pt x="3670" y="234"/>
                    <a:pt x="3570" y="100"/>
                    <a:pt x="34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2213425" y="1691650"/>
              <a:ext cx="91625" cy="33375"/>
            </a:xfrm>
            <a:custGeom>
              <a:avLst/>
              <a:gdLst/>
              <a:ahLst/>
              <a:cxnLst/>
              <a:rect l="l" t="t" r="r" b="b"/>
              <a:pathLst>
                <a:path w="3665" h="1335" extrusionOk="0">
                  <a:moveTo>
                    <a:pt x="3069" y="1"/>
                  </a:moveTo>
                  <a:cubicBezTo>
                    <a:pt x="2269" y="868"/>
                    <a:pt x="1034" y="701"/>
                    <a:pt x="0" y="1268"/>
                  </a:cubicBezTo>
                  <a:cubicBezTo>
                    <a:pt x="167" y="1302"/>
                    <a:pt x="234" y="1335"/>
                    <a:pt x="267" y="1335"/>
                  </a:cubicBezTo>
                  <a:cubicBezTo>
                    <a:pt x="1201" y="1101"/>
                    <a:pt x="2102" y="868"/>
                    <a:pt x="3002" y="534"/>
                  </a:cubicBezTo>
                  <a:cubicBezTo>
                    <a:pt x="3017" y="531"/>
                    <a:pt x="3035" y="530"/>
                    <a:pt x="3054" y="530"/>
                  </a:cubicBezTo>
                  <a:cubicBezTo>
                    <a:pt x="3119" y="530"/>
                    <a:pt x="3208" y="543"/>
                    <a:pt x="3295" y="543"/>
                  </a:cubicBezTo>
                  <a:cubicBezTo>
                    <a:pt x="3482" y="543"/>
                    <a:pt x="3665" y="486"/>
                    <a:pt x="3603" y="134"/>
                  </a:cubicBezTo>
                  <a:cubicBezTo>
                    <a:pt x="3403" y="101"/>
                    <a:pt x="3236" y="67"/>
                    <a:pt x="3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1980750" y="1068700"/>
              <a:ext cx="40050" cy="14800"/>
            </a:xfrm>
            <a:custGeom>
              <a:avLst/>
              <a:gdLst/>
              <a:ahLst/>
              <a:cxnLst/>
              <a:rect l="l" t="t" r="r" b="b"/>
              <a:pathLst>
                <a:path w="1602" h="592" extrusionOk="0">
                  <a:moveTo>
                    <a:pt x="1302" y="1"/>
                  </a:moveTo>
                  <a:cubicBezTo>
                    <a:pt x="1135" y="1"/>
                    <a:pt x="935" y="67"/>
                    <a:pt x="768" y="67"/>
                  </a:cubicBezTo>
                  <a:cubicBezTo>
                    <a:pt x="501" y="67"/>
                    <a:pt x="234" y="34"/>
                    <a:pt x="1" y="1"/>
                  </a:cubicBezTo>
                  <a:lnTo>
                    <a:pt x="1" y="1"/>
                  </a:lnTo>
                  <a:cubicBezTo>
                    <a:pt x="135" y="296"/>
                    <a:pt x="852" y="591"/>
                    <a:pt x="1266" y="591"/>
                  </a:cubicBezTo>
                  <a:cubicBezTo>
                    <a:pt x="1367" y="591"/>
                    <a:pt x="1449" y="574"/>
                    <a:pt x="1502" y="534"/>
                  </a:cubicBezTo>
                  <a:cubicBezTo>
                    <a:pt x="1568" y="501"/>
                    <a:pt x="1568" y="334"/>
                    <a:pt x="1602" y="234"/>
                  </a:cubicBezTo>
                  <a:cubicBezTo>
                    <a:pt x="1502" y="168"/>
                    <a:pt x="1402" y="67"/>
                    <a:pt x="1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1991600" y="1055375"/>
              <a:ext cx="46725" cy="20850"/>
            </a:xfrm>
            <a:custGeom>
              <a:avLst/>
              <a:gdLst/>
              <a:ahLst/>
              <a:cxnLst/>
              <a:rect l="l" t="t" r="r" b="b"/>
              <a:pathLst>
                <a:path w="1869" h="834" extrusionOk="0">
                  <a:moveTo>
                    <a:pt x="567" y="0"/>
                  </a:moveTo>
                  <a:cubicBezTo>
                    <a:pt x="574" y="2"/>
                    <a:pt x="580" y="5"/>
                    <a:pt x="586" y="7"/>
                  </a:cubicBezTo>
                  <a:lnTo>
                    <a:pt x="586" y="7"/>
                  </a:lnTo>
                  <a:cubicBezTo>
                    <a:pt x="591" y="5"/>
                    <a:pt x="596" y="2"/>
                    <a:pt x="601" y="0"/>
                  </a:cubicBezTo>
                  <a:close/>
                  <a:moveTo>
                    <a:pt x="586" y="7"/>
                  </a:moveTo>
                  <a:lnTo>
                    <a:pt x="586" y="7"/>
                  </a:lnTo>
                  <a:cubicBezTo>
                    <a:pt x="455" y="72"/>
                    <a:pt x="290" y="138"/>
                    <a:pt x="0" y="267"/>
                  </a:cubicBezTo>
                  <a:cubicBezTo>
                    <a:pt x="401" y="367"/>
                    <a:pt x="634" y="467"/>
                    <a:pt x="868" y="534"/>
                  </a:cubicBezTo>
                  <a:cubicBezTo>
                    <a:pt x="968" y="600"/>
                    <a:pt x="1068" y="701"/>
                    <a:pt x="1168" y="767"/>
                  </a:cubicBezTo>
                  <a:cubicBezTo>
                    <a:pt x="1201" y="801"/>
                    <a:pt x="1234" y="801"/>
                    <a:pt x="1268" y="834"/>
                  </a:cubicBezTo>
                  <a:cubicBezTo>
                    <a:pt x="1468" y="701"/>
                    <a:pt x="1668" y="567"/>
                    <a:pt x="1868" y="467"/>
                  </a:cubicBezTo>
                  <a:cubicBezTo>
                    <a:pt x="1474" y="303"/>
                    <a:pt x="1014" y="171"/>
                    <a:pt x="586" y="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2229275" y="921925"/>
              <a:ext cx="38375" cy="14825"/>
            </a:xfrm>
            <a:custGeom>
              <a:avLst/>
              <a:gdLst/>
              <a:ahLst/>
              <a:cxnLst/>
              <a:rect l="l" t="t" r="r" b="b"/>
              <a:pathLst>
                <a:path w="1535" h="593" extrusionOk="0">
                  <a:moveTo>
                    <a:pt x="1001" y="1"/>
                  </a:moveTo>
                  <a:cubicBezTo>
                    <a:pt x="667" y="168"/>
                    <a:pt x="334" y="301"/>
                    <a:pt x="0" y="435"/>
                  </a:cubicBezTo>
                  <a:cubicBezTo>
                    <a:pt x="222" y="539"/>
                    <a:pt x="419" y="593"/>
                    <a:pt x="611" y="593"/>
                  </a:cubicBezTo>
                  <a:cubicBezTo>
                    <a:pt x="907" y="593"/>
                    <a:pt x="1190" y="465"/>
                    <a:pt x="1534" y="201"/>
                  </a:cubicBezTo>
                  <a:cubicBezTo>
                    <a:pt x="1368" y="134"/>
                    <a:pt x="1201" y="68"/>
                    <a:pt x="1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1684700" y="2228700"/>
              <a:ext cx="130125" cy="86750"/>
            </a:xfrm>
            <a:custGeom>
              <a:avLst/>
              <a:gdLst/>
              <a:ahLst/>
              <a:cxnLst/>
              <a:rect l="l" t="t" r="r" b="b"/>
              <a:pathLst>
                <a:path w="5205" h="3470" extrusionOk="0">
                  <a:moveTo>
                    <a:pt x="201" y="1"/>
                  </a:moveTo>
                  <a:cubicBezTo>
                    <a:pt x="1" y="634"/>
                    <a:pt x="568" y="868"/>
                    <a:pt x="868" y="1168"/>
                  </a:cubicBezTo>
                  <a:cubicBezTo>
                    <a:pt x="1235" y="1535"/>
                    <a:pt x="1669" y="1835"/>
                    <a:pt x="2069" y="2136"/>
                  </a:cubicBezTo>
                  <a:cubicBezTo>
                    <a:pt x="1969" y="2336"/>
                    <a:pt x="1869" y="2469"/>
                    <a:pt x="1835" y="2502"/>
                  </a:cubicBezTo>
                  <a:cubicBezTo>
                    <a:pt x="2236" y="2569"/>
                    <a:pt x="2836" y="2502"/>
                    <a:pt x="2936" y="2703"/>
                  </a:cubicBezTo>
                  <a:cubicBezTo>
                    <a:pt x="3236" y="3336"/>
                    <a:pt x="3737" y="3470"/>
                    <a:pt x="4337" y="3470"/>
                  </a:cubicBezTo>
                  <a:cubicBezTo>
                    <a:pt x="3804" y="3070"/>
                    <a:pt x="3270" y="2669"/>
                    <a:pt x="2703" y="2236"/>
                  </a:cubicBezTo>
                  <a:cubicBezTo>
                    <a:pt x="2934" y="2019"/>
                    <a:pt x="3146" y="1934"/>
                    <a:pt x="3348" y="1934"/>
                  </a:cubicBezTo>
                  <a:cubicBezTo>
                    <a:pt x="3612" y="1934"/>
                    <a:pt x="3858" y="2080"/>
                    <a:pt x="4104" y="2269"/>
                  </a:cubicBezTo>
                  <a:cubicBezTo>
                    <a:pt x="4437" y="2502"/>
                    <a:pt x="4738" y="2736"/>
                    <a:pt x="5104" y="3003"/>
                  </a:cubicBezTo>
                  <a:cubicBezTo>
                    <a:pt x="5171" y="2769"/>
                    <a:pt x="5205" y="2669"/>
                    <a:pt x="5171" y="2636"/>
                  </a:cubicBezTo>
                  <a:cubicBezTo>
                    <a:pt x="4771" y="2336"/>
                    <a:pt x="4337" y="2002"/>
                    <a:pt x="3870" y="1669"/>
                  </a:cubicBezTo>
                  <a:cubicBezTo>
                    <a:pt x="4137" y="1435"/>
                    <a:pt x="4371" y="1235"/>
                    <a:pt x="4604" y="1068"/>
                  </a:cubicBezTo>
                  <a:cubicBezTo>
                    <a:pt x="4571" y="1001"/>
                    <a:pt x="4537" y="935"/>
                    <a:pt x="4537" y="901"/>
                  </a:cubicBezTo>
                  <a:cubicBezTo>
                    <a:pt x="4216" y="1158"/>
                    <a:pt x="3934" y="1267"/>
                    <a:pt x="3677" y="1267"/>
                  </a:cubicBezTo>
                  <a:cubicBezTo>
                    <a:pt x="3266" y="1267"/>
                    <a:pt x="2918" y="991"/>
                    <a:pt x="2569" y="601"/>
                  </a:cubicBezTo>
                  <a:cubicBezTo>
                    <a:pt x="2369" y="368"/>
                    <a:pt x="2102" y="201"/>
                    <a:pt x="1835" y="34"/>
                  </a:cubicBezTo>
                  <a:cubicBezTo>
                    <a:pt x="1802" y="101"/>
                    <a:pt x="1735" y="134"/>
                    <a:pt x="1702" y="201"/>
                  </a:cubicBezTo>
                  <a:cubicBezTo>
                    <a:pt x="2136" y="668"/>
                    <a:pt x="2636" y="1101"/>
                    <a:pt x="3236" y="1735"/>
                  </a:cubicBezTo>
                  <a:cubicBezTo>
                    <a:pt x="2919" y="1758"/>
                    <a:pt x="2617" y="1827"/>
                    <a:pt x="2404" y="1827"/>
                  </a:cubicBezTo>
                  <a:cubicBezTo>
                    <a:pt x="2303" y="1827"/>
                    <a:pt x="2223" y="1811"/>
                    <a:pt x="2169" y="1769"/>
                  </a:cubicBezTo>
                  <a:cubicBezTo>
                    <a:pt x="1469" y="1235"/>
                    <a:pt x="868" y="634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1562125" y="1641625"/>
              <a:ext cx="54225" cy="170150"/>
            </a:xfrm>
            <a:custGeom>
              <a:avLst/>
              <a:gdLst/>
              <a:ahLst/>
              <a:cxnLst/>
              <a:rect l="l" t="t" r="r" b="b"/>
              <a:pathLst>
                <a:path w="2169" h="6806" extrusionOk="0">
                  <a:moveTo>
                    <a:pt x="2169" y="0"/>
                  </a:moveTo>
                  <a:lnTo>
                    <a:pt x="2169" y="0"/>
                  </a:lnTo>
                  <a:cubicBezTo>
                    <a:pt x="1835" y="567"/>
                    <a:pt x="1568" y="1134"/>
                    <a:pt x="1368" y="1735"/>
                  </a:cubicBezTo>
                  <a:cubicBezTo>
                    <a:pt x="968" y="2902"/>
                    <a:pt x="601" y="4036"/>
                    <a:pt x="301" y="5237"/>
                  </a:cubicBezTo>
                  <a:cubicBezTo>
                    <a:pt x="167" y="5704"/>
                    <a:pt x="0" y="6271"/>
                    <a:pt x="601" y="6805"/>
                  </a:cubicBezTo>
                  <a:cubicBezTo>
                    <a:pt x="534" y="4303"/>
                    <a:pt x="1635" y="2235"/>
                    <a:pt x="2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1651350" y="1473175"/>
              <a:ext cx="84250" cy="110100"/>
            </a:xfrm>
            <a:custGeom>
              <a:avLst/>
              <a:gdLst/>
              <a:ahLst/>
              <a:cxnLst/>
              <a:rect l="l" t="t" r="r" b="b"/>
              <a:pathLst>
                <a:path w="3370" h="4404" extrusionOk="0">
                  <a:moveTo>
                    <a:pt x="3370" y="0"/>
                  </a:moveTo>
                  <a:lnTo>
                    <a:pt x="3370" y="0"/>
                  </a:lnTo>
                  <a:cubicBezTo>
                    <a:pt x="2069" y="734"/>
                    <a:pt x="1" y="3536"/>
                    <a:pt x="67" y="4403"/>
                  </a:cubicBezTo>
                  <a:cubicBezTo>
                    <a:pt x="1235" y="2869"/>
                    <a:pt x="2302" y="1434"/>
                    <a:pt x="3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2206750" y="1979350"/>
              <a:ext cx="110925" cy="42575"/>
            </a:xfrm>
            <a:custGeom>
              <a:avLst/>
              <a:gdLst/>
              <a:ahLst/>
              <a:cxnLst/>
              <a:rect l="l" t="t" r="r" b="b"/>
              <a:pathLst>
                <a:path w="4437" h="1703" extrusionOk="0">
                  <a:moveTo>
                    <a:pt x="4303" y="1"/>
                  </a:moveTo>
                  <a:lnTo>
                    <a:pt x="4303" y="34"/>
                  </a:lnTo>
                  <a:cubicBezTo>
                    <a:pt x="2902" y="468"/>
                    <a:pt x="1468" y="902"/>
                    <a:pt x="0" y="1369"/>
                  </a:cubicBezTo>
                  <a:cubicBezTo>
                    <a:pt x="67" y="1535"/>
                    <a:pt x="134" y="1602"/>
                    <a:pt x="167" y="1702"/>
                  </a:cubicBezTo>
                  <a:cubicBezTo>
                    <a:pt x="234" y="1635"/>
                    <a:pt x="267" y="1602"/>
                    <a:pt x="334" y="1569"/>
                  </a:cubicBezTo>
                  <a:cubicBezTo>
                    <a:pt x="1468" y="1235"/>
                    <a:pt x="2636" y="902"/>
                    <a:pt x="3770" y="535"/>
                  </a:cubicBezTo>
                  <a:cubicBezTo>
                    <a:pt x="4003" y="468"/>
                    <a:pt x="4437" y="501"/>
                    <a:pt x="43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1722225" y="1469000"/>
              <a:ext cx="73425" cy="85925"/>
            </a:xfrm>
            <a:custGeom>
              <a:avLst/>
              <a:gdLst/>
              <a:ahLst/>
              <a:cxnLst/>
              <a:rect l="l" t="t" r="r" b="b"/>
              <a:pathLst>
                <a:path w="2937" h="3437" extrusionOk="0">
                  <a:moveTo>
                    <a:pt x="2770" y="0"/>
                  </a:moveTo>
                  <a:cubicBezTo>
                    <a:pt x="1969" y="868"/>
                    <a:pt x="1135" y="1701"/>
                    <a:pt x="368" y="2602"/>
                  </a:cubicBezTo>
                  <a:cubicBezTo>
                    <a:pt x="168" y="2802"/>
                    <a:pt x="101" y="3102"/>
                    <a:pt x="1" y="3336"/>
                  </a:cubicBezTo>
                  <a:cubicBezTo>
                    <a:pt x="34" y="3369"/>
                    <a:pt x="34" y="3403"/>
                    <a:pt x="68" y="3436"/>
                  </a:cubicBezTo>
                  <a:cubicBezTo>
                    <a:pt x="134" y="3436"/>
                    <a:pt x="234" y="3436"/>
                    <a:pt x="268" y="3369"/>
                  </a:cubicBezTo>
                  <a:cubicBezTo>
                    <a:pt x="1035" y="2469"/>
                    <a:pt x="1769" y="1568"/>
                    <a:pt x="2536" y="667"/>
                  </a:cubicBezTo>
                  <a:cubicBezTo>
                    <a:pt x="2703" y="501"/>
                    <a:pt x="2803" y="300"/>
                    <a:pt x="2936" y="134"/>
                  </a:cubicBezTo>
                  <a:cubicBezTo>
                    <a:pt x="2870" y="67"/>
                    <a:pt x="2803" y="34"/>
                    <a:pt x="2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2153375" y="2057750"/>
              <a:ext cx="104275" cy="45900"/>
            </a:xfrm>
            <a:custGeom>
              <a:avLst/>
              <a:gdLst/>
              <a:ahLst/>
              <a:cxnLst/>
              <a:rect l="l" t="t" r="r" b="b"/>
              <a:pathLst>
                <a:path w="4171" h="1836" extrusionOk="0">
                  <a:moveTo>
                    <a:pt x="4070" y="0"/>
                  </a:moveTo>
                  <a:cubicBezTo>
                    <a:pt x="2736" y="501"/>
                    <a:pt x="1368" y="1035"/>
                    <a:pt x="1" y="1568"/>
                  </a:cubicBezTo>
                  <a:cubicBezTo>
                    <a:pt x="34" y="1635"/>
                    <a:pt x="67" y="1735"/>
                    <a:pt x="101" y="1835"/>
                  </a:cubicBezTo>
                  <a:cubicBezTo>
                    <a:pt x="1502" y="1401"/>
                    <a:pt x="2803" y="734"/>
                    <a:pt x="4170" y="267"/>
                  </a:cubicBezTo>
                  <a:cubicBezTo>
                    <a:pt x="4137" y="167"/>
                    <a:pt x="4103" y="67"/>
                    <a:pt x="4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1673025" y="1552375"/>
              <a:ext cx="52575" cy="77600"/>
            </a:xfrm>
            <a:custGeom>
              <a:avLst/>
              <a:gdLst/>
              <a:ahLst/>
              <a:cxnLst/>
              <a:rect l="l" t="t" r="r" b="b"/>
              <a:pathLst>
                <a:path w="2103" h="3104" extrusionOk="0">
                  <a:moveTo>
                    <a:pt x="1969" y="1"/>
                  </a:moveTo>
                  <a:cubicBezTo>
                    <a:pt x="1735" y="234"/>
                    <a:pt x="1502" y="401"/>
                    <a:pt x="1335" y="668"/>
                  </a:cubicBezTo>
                  <a:cubicBezTo>
                    <a:pt x="901" y="1269"/>
                    <a:pt x="468" y="1836"/>
                    <a:pt x="68" y="2469"/>
                  </a:cubicBezTo>
                  <a:cubicBezTo>
                    <a:pt x="1" y="2603"/>
                    <a:pt x="101" y="2870"/>
                    <a:pt x="134" y="3103"/>
                  </a:cubicBezTo>
                  <a:cubicBezTo>
                    <a:pt x="401" y="2836"/>
                    <a:pt x="434" y="2569"/>
                    <a:pt x="601" y="2369"/>
                  </a:cubicBezTo>
                  <a:cubicBezTo>
                    <a:pt x="1068" y="1669"/>
                    <a:pt x="1569" y="968"/>
                    <a:pt x="2069" y="268"/>
                  </a:cubicBezTo>
                  <a:cubicBezTo>
                    <a:pt x="2102" y="234"/>
                    <a:pt x="2069" y="168"/>
                    <a:pt x="2036" y="101"/>
                  </a:cubicBezTo>
                  <a:cubicBezTo>
                    <a:pt x="2002" y="68"/>
                    <a:pt x="2002" y="34"/>
                    <a:pt x="19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2168375" y="1589075"/>
              <a:ext cx="80100" cy="26725"/>
            </a:xfrm>
            <a:custGeom>
              <a:avLst/>
              <a:gdLst/>
              <a:ahLst/>
              <a:cxnLst/>
              <a:rect l="l" t="t" r="r" b="b"/>
              <a:pathLst>
                <a:path w="3204" h="1069" extrusionOk="0">
                  <a:moveTo>
                    <a:pt x="3170" y="1"/>
                  </a:moveTo>
                  <a:cubicBezTo>
                    <a:pt x="2102" y="301"/>
                    <a:pt x="1068" y="601"/>
                    <a:pt x="1" y="868"/>
                  </a:cubicBezTo>
                  <a:lnTo>
                    <a:pt x="68" y="1068"/>
                  </a:lnTo>
                  <a:cubicBezTo>
                    <a:pt x="401" y="1035"/>
                    <a:pt x="735" y="1035"/>
                    <a:pt x="1068" y="935"/>
                  </a:cubicBezTo>
                  <a:cubicBezTo>
                    <a:pt x="1769" y="768"/>
                    <a:pt x="2469" y="534"/>
                    <a:pt x="3203" y="368"/>
                  </a:cubicBezTo>
                  <a:lnTo>
                    <a:pt x="3170" y="368"/>
                  </a:lnTo>
                  <a:cubicBezTo>
                    <a:pt x="3170" y="234"/>
                    <a:pt x="3170" y="134"/>
                    <a:pt x="31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2130850" y="2232875"/>
              <a:ext cx="80100" cy="27550"/>
            </a:xfrm>
            <a:custGeom>
              <a:avLst/>
              <a:gdLst/>
              <a:ahLst/>
              <a:cxnLst/>
              <a:rect l="l" t="t" r="r" b="b"/>
              <a:pathLst>
                <a:path w="3204" h="1102" extrusionOk="0">
                  <a:moveTo>
                    <a:pt x="2770" y="0"/>
                  </a:moveTo>
                  <a:lnTo>
                    <a:pt x="2770" y="0"/>
                  </a:lnTo>
                  <a:cubicBezTo>
                    <a:pt x="1869" y="301"/>
                    <a:pt x="935" y="634"/>
                    <a:pt x="1" y="934"/>
                  </a:cubicBezTo>
                  <a:lnTo>
                    <a:pt x="34" y="1101"/>
                  </a:lnTo>
                  <a:cubicBezTo>
                    <a:pt x="334" y="1068"/>
                    <a:pt x="601" y="1001"/>
                    <a:pt x="902" y="968"/>
                  </a:cubicBezTo>
                  <a:cubicBezTo>
                    <a:pt x="1276" y="918"/>
                    <a:pt x="1613" y="607"/>
                    <a:pt x="2010" y="607"/>
                  </a:cubicBezTo>
                  <a:cubicBezTo>
                    <a:pt x="2144" y="607"/>
                    <a:pt x="2285" y="642"/>
                    <a:pt x="2436" y="734"/>
                  </a:cubicBezTo>
                  <a:cubicBezTo>
                    <a:pt x="2369" y="401"/>
                    <a:pt x="3203" y="501"/>
                    <a:pt x="2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2189225" y="2032725"/>
              <a:ext cx="52575" cy="27550"/>
            </a:xfrm>
            <a:custGeom>
              <a:avLst/>
              <a:gdLst/>
              <a:ahLst/>
              <a:cxnLst/>
              <a:rect l="l" t="t" r="r" b="b"/>
              <a:pathLst>
                <a:path w="2103" h="1102" extrusionOk="0">
                  <a:moveTo>
                    <a:pt x="2036" y="1"/>
                  </a:moveTo>
                  <a:cubicBezTo>
                    <a:pt x="1068" y="201"/>
                    <a:pt x="68" y="668"/>
                    <a:pt x="1" y="1102"/>
                  </a:cubicBezTo>
                  <a:cubicBezTo>
                    <a:pt x="735" y="768"/>
                    <a:pt x="1435" y="501"/>
                    <a:pt x="2102" y="201"/>
                  </a:cubicBezTo>
                  <a:cubicBezTo>
                    <a:pt x="2069" y="134"/>
                    <a:pt x="2069" y="67"/>
                    <a:pt x="20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2261775" y="1950300"/>
              <a:ext cx="51750" cy="20750"/>
            </a:xfrm>
            <a:custGeom>
              <a:avLst/>
              <a:gdLst/>
              <a:ahLst/>
              <a:cxnLst/>
              <a:rect l="l" t="t" r="r" b="b"/>
              <a:pathLst>
                <a:path w="2070" h="830" extrusionOk="0">
                  <a:moveTo>
                    <a:pt x="1727" y="1"/>
                  </a:moveTo>
                  <a:cubicBezTo>
                    <a:pt x="1046" y="1"/>
                    <a:pt x="29" y="521"/>
                    <a:pt x="1" y="829"/>
                  </a:cubicBezTo>
                  <a:cubicBezTo>
                    <a:pt x="668" y="596"/>
                    <a:pt x="1302" y="362"/>
                    <a:pt x="2069" y="62"/>
                  </a:cubicBezTo>
                  <a:cubicBezTo>
                    <a:pt x="1973" y="19"/>
                    <a:pt x="1856" y="1"/>
                    <a:pt x="17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2195900" y="1966850"/>
              <a:ext cx="57575" cy="24200"/>
            </a:xfrm>
            <a:custGeom>
              <a:avLst/>
              <a:gdLst/>
              <a:ahLst/>
              <a:cxnLst/>
              <a:rect l="l" t="t" r="r" b="b"/>
              <a:pathLst>
                <a:path w="2303" h="968" extrusionOk="0">
                  <a:moveTo>
                    <a:pt x="2302" y="1"/>
                  </a:moveTo>
                  <a:lnTo>
                    <a:pt x="2302" y="1"/>
                  </a:lnTo>
                  <a:cubicBezTo>
                    <a:pt x="1435" y="301"/>
                    <a:pt x="735" y="534"/>
                    <a:pt x="1" y="768"/>
                  </a:cubicBezTo>
                  <a:lnTo>
                    <a:pt x="101" y="968"/>
                  </a:lnTo>
                  <a:cubicBezTo>
                    <a:pt x="735" y="801"/>
                    <a:pt x="1335" y="634"/>
                    <a:pt x="1935" y="401"/>
                  </a:cubicBezTo>
                  <a:cubicBezTo>
                    <a:pt x="2036" y="367"/>
                    <a:pt x="2136" y="201"/>
                    <a:pt x="23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40"/>
            <p:cNvSpPr/>
            <p:nvPr/>
          </p:nvSpPr>
          <p:spPr>
            <a:xfrm>
              <a:off x="2116675" y="1466500"/>
              <a:ext cx="59250" cy="17525"/>
            </a:xfrm>
            <a:custGeom>
              <a:avLst/>
              <a:gdLst/>
              <a:ahLst/>
              <a:cxnLst/>
              <a:rect l="l" t="t" r="r" b="b"/>
              <a:pathLst>
                <a:path w="2370" h="701" extrusionOk="0">
                  <a:moveTo>
                    <a:pt x="2336" y="0"/>
                  </a:moveTo>
                  <a:cubicBezTo>
                    <a:pt x="1535" y="134"/>
                    <a:pt x="768" y="300"/>
                    <a:pt x="1" y="434"/>
                  </a:cubicBezTo>
                  <a:cubicBezTo>
                    <a:pt x="1" y="534"/>
                    <a:pt x="34" y="601"/>
                    <a:pt x="34" y="701"/>
                  </a:cubicBezTo>
                  <a:cubicBezTo>
                    <a:pt x="801" y="534"/>
                    <a:pt x="1602" y="400"/>
                    <a:pt x="2369" y="234"/>
                  </a:cubicBezTo>
                  <a:cubicBezTo>
                    <a:pt x="2369" y="167"/>
                    <a:pt x="2336" y="67"/>
                    <a:pt x="23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40"/>
            <p:cNvSpPr/>
            <p:nvPr/>
          </p:nvSpPr>
          <p:spPr>
            <a:xfrm>
              <a:off x="1846500" y="1244675"/>
              <a:ext cx="20025" cy="49225"/>
            </a:xfrm>
            <a:custGeom>
              <a:avLst/>
              <a:gdLst/>
              <a:ahLst/>
              <a:cxnLst/>
              <a:rect l="l" t="t" r="r" b="b"/>
              <a:pathLst>
                <a:path w="801" h="1969" extrusionOk="0">
                  <a:moveTo>
                    <a:pt x="801" y="0"/>
                  </a:moveTo>
                  <a:lnTo>
                    <a:pt x="801" y="0"/>
                  </a:lnTo>
                  <a:cubicBezTo>
                    <a:pt x="200" y="400"/>
                    <a:pt x="0" y="1535"/>
                    <a:pt x="400" y="1968"/>
                  </a:cubicBezTo>
                  <a:cubicBezTo>
                    <a:pt x="534" y="1301"/>
                    <a:pt x="667" y="701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1993250" y="1338700"/>
              <a:ext cx="49250" cy="10250"/>
            </a:xfrm>
            <a:custGeom>
              <a:avLst/>
              <a:gdLst/>
              <a:ahLst/>
              <a:cxnLst/>
              <a:rect l="l" t="t" r="r" b="b"/>
              <a:pathLst>
                <a:path w="1970" h="410" extrusionOk="0">
                  <a:moveTo>
                    <a:pt x="1969" y="142"/>
                  </a:moveTo>
                  <a:cubicBezTo>
                    <a:pt x="1960" y="148"/>
                    <a:pt x="1950" y="155"/>
                    <a:pt x="1941" y="161"/>
                  </a:cubicBezTo>
                  <a:lnTo>
                    <a:pt x="1941" y="161"/>
                  </a:lnTo>
                  <a:cubicBezTo>
                    <a:pt x="1950" y="166"/>
                    <a:pt x="1960" y="170"/>
                    <a:pt x="1969" y="175"/>
                  </a:cubicBezTo>
                  <a:cubicBezTo>
                    <a:pt x="1969" y="175"/>
                    <a:pt x="1969" y="142"/>
                    <a:pt x="1969" y="142"/>
                  </a:cubicBezTo>
                  <a:close/>
                  <a:moveTo>
                    <a:pt x="1260" y="1"/>
                  </a:moveTo>
                  <a:cubicBezTo>
                    <a:pt x="828" y="1"/>
                    <a:pt x="415" y="167"/>
                    <a:pt x="1" y="275"/>
                  </a:cubicBezTo>
                  <a:cubicBezTo>
                    <a:pt x="337" y="328"/>
                    <a:pt x="692" y="410"/>
                    <a:pt x="1045" y="410"/>
                  </a:cubicBezTo>
                  <a:cubicBezTo>
                    <a:pt x="1349" y="410"/>
                    <a:pt x="1651" y="350"/>
                    <a:pt x="1941" y="161"/>
                  </a:cubicBezTo>
                  <a:lnTo>
                    <a:pt x="1941" y="161"/>
                  </a:lnTo>
                  <a:cubicBezTo>
                    <a:pt x="1707" y="44"/>
                    <a:pt x="1481" y="1"/>
                    <a:pt x="1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2220100" y="1660800"/>
              <a:ext cx="54225" cy="30875"/>
            </a:xfrm>
            <a:custGeom>
              <a:avLst/>
              <a:gdLst/>
              <a:ahLst/>
              <a:cxnLst/>
              <a:rect l="l" t="t" r="r" b="b"/>
              <a:pathLst>
                <a:path w="2169" h="1235" extrusionOk="0">
                  <a:moveTo>
                    <a:pt x="2168" y="0"/>
                  </a:moveTo>
                  <a:lnTo>
                    <a:pt x="2168" y="0"/>
                  </a:lnTo>
                  <a:cubicBezTo>
                    <a:pt x="1635" y="201"/>
                    <a:pt x="1068" y="367"/>
                    <a:pt x="534" y="567"/>
                  </a:cubicBezTo>
                  <a:cubicBezTo>
                    <a:pt x="334" y="634"/>
                    <a:pt x="167" y="834"/>
                    <a:pt x="0" y="968"/>
                  </a:cubicBezTo>
                  <a:cubicBezTo>
                    <a:pt x="67" y="1068"/>
                    <a:pt x="134" y="1135"/>
                    <a:pt x="200" y="1235"/>
                  </a:cubicBezTo>
                  <a:cubicBezTo>
                    <a:pt x="867" y="834"/>
                    <a:pt x="1501" y="401"/>
                    <a:pt x="2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40"/>
            <p:cNvSpPr/>
            <p:nvPr/>
          </p:nvSpPr>
          <p:spPr>
            <a:xfrm>
              <a:off x="2185900" y="2242050"/>
              <a:ext cx="45050" cy="20500"/>
            </a:xfrm>
            <a:custGeom>
              <a:avLst/>
              <a:gdLst/>
              <a:ahLst/>
              <a:cxnLst/>
              <a:rect l="l" t="t" r="r" b="b"/>
              <a:pathLst>
                <a:path w="1802" h="820" extrusionOk="0">
                  <a:moveTo>
                    <a:pt x="1468" y="0"/>
                  </a:moveTo>
                  <a:lnTo>
                    <a:pt x="201" y="334"/>
                  </a:lnTo>
                  <a:cubicBezTo>
                    <a:pt x="134" y="434"/>
                    <a:pt x="67" y="534"/>
                    <a:pt x="0" y="634"/>
                  </a:cubicBezTo>
                  <a:cubicBezTo>
                    <a:pt x="105" y="773"/>
                    <a:pt x="205" y="820"/>
                    <a:pt x="303" y="820"/>
                  </a:cubicBezTo>
                  <a:cubicBezTo>
                    <a:pt x="486" y="820"/>
                    <a:pt x="660" y="656"/>
                    <a:pt x="834" y="634"/>
                  </a:cubicBezTo>
                  <a:cubicBezTo>
                    <a:pt x="1088" y="583"/>
                    <a:pt x="1284" y="301"/>
                    <a:pt x="1539" y="301"/>
                  </a:cubicBezTo>
                  <a:cubicBezTo>
                    <a:pt x="1620" y="301"/>
                    <a:pt x="1706" y="329"/>
                    <a:pt x="1802" y="401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40"/>
            <p:cNvSpPr/>
            <p:nvPr/>
          </p:nvSpPr>
          <p:spPr>
            <a:xfrm>
              <a:off x="1628825" y="1579900"/>
              <a:ext cx="23375" cy="40900"/>
            </a:xfrm>
            <a:custGeom>
              <a:avLst/>
              <a:gdLst/>
              <a:ahLst/>
              <a:cxnLst/>
              <a:rect l="l" t="t" r="r" b="b"/>
              <a:pathLst>
                <a:path w="935" h="1636" extrusionOk="0">
                  <a:moveTo>
                    <a:pt x="701" y="1"/>
                  </a:moveTo>
                  <a:cubicBezTo>
                    <a:pt x="468" y="434"/>
                    <a:pt x="234" y="868"/>
                    <a:pt x="1" y="1335"/>
                  </a:cubicBezTo>
                  <a:cubicBezTo>
                    <a:pt x="1" y="1402"/>
                    <a:pt x="101" y="1502"/>
                    <a:pt x="134" y="1635"/>
                  </a:cubicBezTo>
                  <a:cubicBezTo>
                    <a:pt x="201" y="1569"/>
                    <a:pt x="301" y="1502"/>
                    <a:pt x="334" y="1435"/>
                  </a:cubicBezTo>
                  <a:cubicBezTo>
                    <a:pt x="401" y="1268"/>
                    <a:pt x="435" y="1102"/>
                    <a:pt x="501" y="968"/>
                  </a:cubicBezTo>
                  <a:cubicBezTo>
                    <a:pt x="635" y="668"/>
                    <a:pt x="801" y="401"/>
                    <a:pt x="935" y="101"/>
                  </a:cubicBezTo>
                  <a:cubicBezTo>
                    <a:pt x="868" y="67"/>
                    <a:pt x="801" y="34"/>
                    <a:pt x="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40"/>
            <p:cNvSpPr/>
            <p:nvPr/>
          </p:nvSpPr>
          <p:spPr>
            <a:xfrm>
              <a:off x="2203400" y="1625775"/>
              <a:ext cx="42575" cy="15025"/>
            </a:xfrm>
            <a:custGeom>
              <a:avLst/>
              <a:gdLst/>
              <a:ahLst/>
              <a:cxnLst/>
              <a:rect l="l" t="t" r="r" b="b"/>
              <a:pathLst>
                <a:path w="1703" h="601" extrusionOk="0">
                  <a:moveTo>
                    <a:pt x="1602" y="0"/>
                  </a:moveTo>
                  <a:lnTo>
                    <a:pt x="1" y="434"/>
                  </a:lnTo>
                  <a:cubicBezTo>
                    <a:pt x="1" y="501"/>
                    <a:pt x="34" y="567"/>
                    <a:pt x="34" y="601"/>
                  </a:cubicBezTo>
                  <a:cubicBezTo>
                    <a:pt x="601" y="501"/>
                    <a:pt x="1135" y="401"/>
                    <a:pt x="1702" y="301"/>
                  </a:cubicBezTo>
                  <a:cubicBezTo>
                    <a:pt x="1669" y="201"/>
                    <a:pt x="1635" y="100"/>
                    <a:pt x="16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2110000" y="2361850"/>
              <a:ext cx="30050" cy="19500"/>
            </a:xfrm>
            <a:custGeom>
              <a:avLst/>
              <a:gdLst/>
              <a:ahLst/>
              <a:cxnLst/>
              <a:rect l="l" t="t" r="r" b="b"/>
              <a:pathLst>
                <a:path w="1202" h="780" extrusionOk="0">
                  <a:moveTo>
                    <a:pt x="913" y="1"/>
                  </a:moveTo>
                  <a:cubicBezTo>
                    <a:pt x="523" y="1"/>
                    <a:pt x="273" y="267"/>
                    <a:pt x="1" y="512"/>
                  </a:cubicBezTo>
                  <a:lnTo>
                    <a:pt x="134" y="779"/>
                  </a:lnTo>
                  <a:cubicBezTo>
                    <a:pt x="501" y="512"/>
                    <a:pt x="868" y="279"/>
                    <a:pt x="1202" y="45"/>
                  </a:cubicBezTo>
                  <a:cubicBezTo>
                    <a:pt x="1097" y="14"/>
                    <a:pt x="1001" y="1"/>
                    <a:pt x="9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2247600" y="1798400"/>
              <a:ext cx="42575" cy="14200"/>
            </a:xfrm>
            <a:custGeom>
              <a:avLst/>
              <a:gdLst/>
              <a:ahLst/>
              <a:cxnLst/>
              <a:rect l="l" t="t" r="r" b="b"/>
              <a:pathLst>
                <a:path w="1703" h="568" extrusionOk="0">
                  <a:moveTo>
                    <a:pt x="1702" y="0"/>
                  </a:moveTo>
                  <a:cubicBezTo>
                    <a:pt x="1654" y="17"/>
                    <a:pt x="1606" y="34"/>
                    <a:pt x="1558" y="51"/>
                  </a:cubicBezTo>
                  <a:lnTo>
                    <a:pt x="1558" y="51"/>
                  </a:lnTo>
                  <a:cubicBezTo>
                    <a:pt x="1606" y="45"/>
                    <a:pt x="1654" y="39"/>
                    <a:pt x="1702" y="34"/>
                  </a:cubicBezTo>
                  <a:lnTo>
                    <a:pt x="1702" y="0"/>
                  </a:lnTo>
                  <a:close/>
                  <a:moveTo>
                    <a:pt x="1558" y="51"/>
                  </a:moveTo>
                  <a:lnTo>
                    <a:pt x="1558" y="51"/>
                  </a:lnTo>
                  <a:cubicBezTo>
                    <a:pt x="1039" y="117"/>
                    <a:pt x="520" y="209"/>
                    <a:pt x="1" y="301"/>
                  </a:cubicBezTo>
                  <a:lnTo>
                    <a:pt x="68" y="567"/>
                  </a:lnTo>
                  <a:cubicBezTo>
                    <a:pt x="556" y="415"/>
                    <a:pt x="1044" y="234"/>
                    <a:pt x="1558" y="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2228425" y="1878450"/>
              <a:ext cx="32550" cy="16700"/>
            </a:xfrm>
            <a:custGeom>
              <a:avLst/>
              <a:gdLst/>
              <a:ahLst/>
              <a:cxnLst/>
              <a:rect l="l" t="t" r="r" b="b"/>
              <a:pathLst>
                <a:path w="1302" h="668" extrusionOk="0">
                  <a:moveTo>
                    <a:pt x="1235" y="1"/>
                  </a:moveTo>
                  <a:cubicBezTo>
                    <a:pt x="835" y="134"/>
                    <a:pt x="401" y="267"/>
                    <a:pt x="1" y="401"/>
                  </a:cubicBezTo>
                  <a:lnTo>
                    <a:pt x="67" y="668"/>
                  </a:lnTo>
                  <a:cubicBezTo>
                    <a:pt x="468" y="534"/>
                    <a:pt x="901" y="401"/>
                    <a:pt x="1302" y="267"/>
                  </a:cubicBezTo>
                  <a:cubicBezTo>
                    <a:pt x="1302" y="167"/>
                    <a:pt x="1268" y="101"/>
                    <a:pt x="1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2130025" y="981150"/>
              <a:ext cx="100925" cy="13725"/>
            </a:xfrm>
            <a:custGeom>
              <a:avLst/>
              <a:gdLst/>
              <a:ahLst/>
              <a:cxnLst/>
              <a:rect l="l" t="t" r="r" b="b"/>
              <a:pathLst>
                <a:path w="4037" h="549" extrusionOk="0">
                  <a:moveTo>
                    <a:pt x="3703" y="0"/>
                  </a:moveTo>
                  <a:cubicBezTo>
                    <a:pt x="3003" y="34"/>
                    <a:pt x="2336" y="67"/>
                    <a:pt x="1635" y="134"/>
                  </a:cubicBezTo>
                  <a:cubicBezTo>
                    <a:pt x="1168" y="167"/>
                    <a:pt x="734" y="234"/>
                    <a:pt x="267" y="267"/>
                  </a:cubicBezTo>
                  <a:cubicBezTo>
                    <a:pt x="167" y="300"/>
                    <a:pt x="101" y="367"/>
                    <a:pt x="1" y="401"/>
                  </a:cubicBezTo>
                  <a:cubicBezTo>
                    <a:pt x="490" y="490"/>
                    <a:pt x="979" y="549"/>
                    <a:pt x="1458" y="549"/>
                  </a:cubicBezTo>
                  <a:cubicBezTo>
                    <a:pt x="1698" y="549"/>
                    <a:pt x="1935" y="534"/>
                    <a:pt x="2169" y="501"/>
                  </a:cubicBezTo>
                  <a:cubicBezTo>
                    <a:pt x="2803" y="467"/>
                    <a:pt x="3403" y="267"/>
                    <a:pt x="4037" y="134"/>
                  </a:cubicBezTo>
                  <a:lnTo>
                    <a:pt x="4003" y="134"/>
                  </a:lnTo>
                  <a:cubicBezTo>
                    <a:pt x="3903" y="100"/>
                    <a:pt x="3803" y="0"/>
                    <a:pt x="37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5" name="Google Shape;615;p40"/>
          <p:cNvGrpSpPr/>
          <p:nvPr/>
        </p:nvGrpSpPr>
        <p:grpSpPr>
          <a:xfrm>
            <a:off x="792788" y="971875"/>
            <a:ext cx="752521" cy="796673"/>
            <a:chOff x="2678750" y="349700"/>
            <a:chExt cx="741400" cy="784900"/>
          </a:xfrm>
        </p:grpSpPr>
        <p:sp>
          <p:nvSpPr>
            <p:cNvPr id="616" name="Google Shape;616;p40"/>
            <p:cNvSpPr/>
            <p:nvPr/>
          </p:nvSpPr>
          <p:spPr>
            <a:xfrm>
              <a:off x="2678750" y="349700"/>
              <a:ext cx="741400" cy="784900"/>
            </a:xfrm>
            <a:custGeom>
              <a:avLst/>
              <a:gdLst/>
              <a:ahLst/>
              <a:cxnLst/>
              <a:rect l="l" t="t" r="r" b="b"/>
              <a:pathLst>
                <a:path w="29656" h="31396" extrusionOk="0">
                  <a:moveTo>
                    <a:pt x="12801" y="699"/>
                  </a:moveTo>
                  <a:cubicBezTo>
                    <a:pt x="12914" y="699"/>
                    <a:pt x="13028" y="702"/>
                    <a:pt x="13143" y="707"/>
                  </a:cubicBezTo>
                  <a:cubicBezTo>
                    <a:pt x="14244" y="741"/>
                    <a:pt x="15311" y="841"/>
                    <a:pt x="16412" y="941"/>
                  </a:cubicBezTo>
                  <a:cubicBezTo>
                    <a:pt x="17079" y="1008"/>
                    <a:pt x="17680" y="1274"/>
                    <a:pt x="18214" y="1708"/>
                  </a:cubicBezTo>
                  <a:cubicBezTo>
                    <a:pt x="19381" y="2642"/>
                    <a:pt x="20315" y="3743"/>
                    <a:pt x="20915" y="5144"/>
                  </a:cubicBezTo>
                  <a:cubicBezTo>
                    <a:pt x="20982" y="5244"/>
                    <a:pt x="21016" y="5344"/>
                    <a:pt x="21049" y="5444"/>
                  </a:cubicBezTo>
                  <a:cubicBezTo>
                    <a:pt x="21082" y="5878"/>
                    <a:pt x="21349" y="6111"/>
                    <a:pt x="21749" y="6211"/>
                  </a:cubicBezTo>
                  <a:cubicBezTo>
                    <a:pt x="22016" y="6278"/>
                    <a:pt x="22283" y="6345"/>
                    <a:pt x="22550" y="6411"/>
                  </a:cubicBezTo>
                  <a:cubicBezTo>
                    <a:pt x="23317" y="6512"/>
                    <a:pt x="23951" y="6878"/>
                    <a:pt x="24485" y="7412"/>
                  </a:cubicBezTo>
                  <a:cubicBezTo>
                    <a:pt x="25752" y="8680"/>
                    <a:pt x="26920" y="10014"/>
                    <a:pt x="27754" y="11649"/>
                  </a:cubicBezTo>
                  <a:cubicBezTo>
                    <a:pt x="27854" y="11782"/>
                    <a:pt x="27920" y="11915"/>
                    <a:pt x="28021" y="12049"/>
                  </a:cubicBezTo>
                  <a:cubicBezTo>
                    <a:pt x="29055" y="13683"/>
                    <a:pt x="29255" y="15418"/>
                    <a:pt x="28754" y="17253"/>
                  </a:cubicBezTo>
                  <a:cubicBezTo>
                    <a:pt x="28121" y="19554"/>
                    <a:pt x="27120" y="21722"/>
                    <a:pt x="25619" y="23590"/>
                  </a:cubicBezTo>
                  <a:cubicBezTo>
                    <a:pt x="24618" y="24791"/>
                    <a:pt x="23617" y="26059"/>
                    <a:pt x="22417" y="27093"/>
                  </a:cubicBezTo>
                  <a:cubicBezTo>
                    <a:pt x="21382" y="27960"/>
                    <a:pt x="20282" y="28761"/>
                    <a:pt x="19081" y="29395"/>
                  </a:cubicBezTo>
                  <a:cubicBezTo>
                    <a:pt x="17501" y="30289"/>
                    <a:pt x="15841" y="30783"/>
                    <a:pt x="14054" y="30783"/>
                  </a:cubicBezTo>
                  <a:cubicBezTo>
                    <a:pt x="13841" y="30783"/>
                    <a:pt x="13627" y="30776"/>
                    <a:pt x="13410" y="30762"/>
                  </a:cubicBezTo>
                  <a:cubicBezTo>
                    <a:pt x="11942" y="30696"/>
                    <a:pt x="10441" y="30562"/>
                    <a:pt x="9074" y="29895"/>
                  </a:cubicBezTo>
                  <a:cubicBezTo>
                    <a:pt x="8340" y="29561"/>
                    <a:pt x="7639" y="29161"/>
                    <a:pt x="6972" y="28694"/>
                  </a:cubicBezTo>
                  <a:cubicBezTo>
                    <a:pt x="5371" y="27593"/>
                    <a:pt x="4037" y="26226"/>
                    <a:pt x="2969" y="24558"/>
                  </a:cubicBezTo>
                  <a:cubicBezTo>
                    <a:pt x="2202" y="23390"/>
                    <a:pt x="1668" y="22123"/>
                    <a:pt x="1335" y="20755"/>
                  </a:cubicBezTo>
                  <a:cubicBezTo>
                    <a:pt x="901" y="18887"/>
                    <a:pt x="634" y="16986"/>
                    <a:pt x="601" y="15051"/>
                  </a:cubicBezTo>
                  <a:cubicBezTo>
                    <a:pt x="568" y="12649"/>
                    <a:pt x="1335" y="10481"/>
                    <a:pt x="2602" y="8480"/>
                  </a:cubicBezTo>
                  <a:cubicBezTo>
                    <a:pt x="3737" y="6645"/>
                    <a:pt x="5071" y="5010"/>
                    <a:pt x="6672" y="3576"/>
                  </a:cubicBezTo>
                  <a:cubicBezTo>
                    <a:pt x="7506" y="2842"/>
                    <a:pt x="8373" y="2208"/>
                    <a:pt x="9341" y="1641"/>
                  </a:cubicBezTo>
                  <a:cubicBezTo>
                    <a:pt x="10410" y="1030"/>
                    <a:pt x="11564" y="699"/>
                    <a:pt x="12801" y="699"/>
                  </a:cubicBezTo>
                  <a:close/>
                  <a:moveTo>
                    <a:pt x="13220" y="1"/>
                  </a:moveTo>
                  <a:cubicBezTo>
                    <a:pt x="11516" y="1"/>
                    <a:pt x="9986" y="498"/>
                    <a:pt x="8573" y="1408"/>
                  </a:cubicBezTo>
                  <a:cubicBezTo>
                    <a:pt x="7706" y="1942"/>
                    <a:pt x="6905" y="2575"/>
                    <a:pt x="6138" y="3243"/>
                  </a:cubicBezTo>
                  <a:cubicBezTo>
                    <a:pt x="4570" y="4644"/>
                    <a:pt x="3236" y="6278"/>
                    <a:pt x="2135" y="8046"/>
                  </a:cubicBezTo>
                  <a:cubicBezTo>
                    <a:pt x="901" y="10014"/>
                    <a:pt x="134" y="12149"/>
                    <a:pt x="67" y="14484"/>
                  </a:cubicBezTo>
                  <a:cubicBezTo>
                    <a:pt x="1" y="16519"/>
                    <a:pt x="201" y="18520"/>
                    <a:pt x="634" y="20488"/>
                  </a:cubicBezTo>
                  <a:cubicBezTo>
                    <a:pt x="1201" y="22890"/>
                    <a:pt x="2235" y="25058"/>
                    <a:pt x="3970" y="26893"/>
                  </a:cubicBezTo>
                  <a:cubicBezTo>
                    <a:pt x="5071" y="28027"/>
                    <a:pt x="6305" y="28961"/>
                    <a:pt x="7639" y="29795"/>
                  </a:cubicBezTo>
                  <a:cubicBezTo>
                    <a:pt x="8807" y="30529"/>
                    <a:pt x="10074" y="30962"/>
                    <a:pt x="11442" y="31163"/>
                  </a:cubicBezTo>
                  <a:cubicBezTo>
                    <a:pt x="12543" y="31329"/>
                    <a:pt x="13610" y="31396"/>
                    <a:pt x="14711" y="31396"/>
                  </a:cubicBezTo>
                  <a:cubicBezTo>
                    <a:pt x="16045" y="31363"/>
                    <a:pt x="17313" y="31096"/>
                    <a:pt x="18514" y="30529"/>
                  </a:cubicBezTo>
                  <a:cubicBezTo>
                    <a:pt x="20649" y="29561"/>
                    <a:pt x="22517" y="28194"/>
                    <a:pt x="24084" y="26426"/>
                  </a:cubicBezTo>
                  <a:cubicBezTo>
                    <a:pt x="24451" y="25959"/>
                    <a:pt x="24818" y="25492"/>
                    <a:pt x="25185" y="25058"/>
                  </a:cubicBezTo>
                  <a:cubicBezTo>
                    <a:pt x="26820" y="23223"/>
                    <a:pt x="27987" y="21089"/>
                    <a:pt x="28854" y="18787"/>
                  </a:cubicBezTo>
                  <a:cubicBezTo>
                    <a:pt x="29488" y="17119"/>
                    <a:pt x="29655" y="15418"/>
                    <a:pt x="29188" y="13683"/>
                  </a:cubicBezTo>
                  <a:cubicBezTo>
                    <a:pt x="28921" y="12549"/>
                    <a:pt x="28421" y="11515"/>
                    <a:pt x="27887" y="10514"/>
                  </a:cubicBezTo>
                  <a:cubicBezTo>
                    <a:pt x="27487" y="9714"/>
                    <a:pt x="27087" y="8913"/>
                    <a:pt x="26486" y="8246"/>
                  </a:cubicBezTo>
                  <a:cubicBezTo>
                    <a:pt x="26119" y="7846"/>
                    <a:pt x="25752" y="7446"/>
                    <a:pt x="25352" y="7045"/>
                  </a:cubicBezTo>
                  <a:cubicBezTo>
                    <a:pt x="24551" y="6178"/>
                    <a:pt x="23584" y="5578"/>
                    <a:pt x="22383" y="5511"/>
                  </a:cubicBezTo>
                  <a:cubicBezTo>
                    <a:pt x="22316" y="5511"/>
                    <a:pt x="22216" y="5477"/>
                    <a:pt x="22150" y="5444"/>
                  </a:cubicBezTo>
                  <a:cubicBezTo>
                    <a:pt x="21616" y="5377"/>
                    <a:pt x="21282" y="5111"/>
                    <a:pt x="21149" y="4577"/>
                  </a:cubicBezTo>
                  <a:cubicBezTo>
                    <a:pt x="21116" y="4343"/>
                    <a:pt x="21016" y="4143"/>
                    <a:pt x="20915" y="3943"/>
                  </a:cubicBezTo>
                  <a:cubicBezTo>
                    <a:pt x="20282" y="2842"/>
                    <a:pt x="19481" y="1875"/>
                    <a:pt x="18447" y="1108"/>
                  </a:cubicBezTo>
                  <a:cubicBezTo>
                    <a:pt x="17980" y="741"/>
                    <a:pt x="17446" y="441"/>
                    <a:pt x="16846" y="374"/>
                  </a:cubicBezTo>
                  <a:cubicBezTo>
                    <a:pt x="15745" y="207"/>
                    <a:pt x="14644" y="107"/>
                    <a:pt x="13544" y="7"/>
                  </a:cubicBezTo>
                  <a:cubicBezTo>
                    <a:pt x="13435" y="3"/>
                    <a:pt x="13327" y="1"/>
                    <a:pt x="1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2885575" y="583225"/>
              <a:ext cx="315250" cy="321375"/>
            </a:xfrm>
            <a:custGeom>
              <a:avLst/>
              <a:gdLst/>
              <a:ahLst/>
              <a:cxnLst/>
              <a:rect l="l" t="t" r="r" b="b"/>
              <a:pathLst>
                <a:path w="12610" h="12855" extrusionOk="0">
                  <a:moveTo>
                    <a:pt x="11375" y="8012"/>
                  </a:moveTo>
                  <a:cubicBezTo>
                    <a:pt x="11342" y="8379"/>
                    <a:pt x="10975" y="8946"/>
                    <a:pt x="10341" y="9646"/>
                  </a:cubicBezTo>
                  <a:cubicBezTo>
                    <a:pt x="10474" y="8979"/>
                    <a:pt x="10875" y="8479"/>
                    <a:pt x="11375" y="8012"/>
                  </a:cubicBezTo>
                  <a:close/>
                  <a:moveTo>
                    <a:pt x="6800" y="341"/>
                  </a:moveTo>
                  <a:cubicBezTo>
                    <a:pt x="6945" y="341"/>
                    <a:pt x="7091" y="351"/>
                    <a:pt x="7239" y="373"/>
                  </a:cubicBezTo>
                  <a:cubicBezTo>
                    <a:pt x="7772" y="406"/>
                    <a:pt x="8306" y="606"/>
                    <a:pt x="8840" y="773"/>
                  </a:cubicBezTo>
                  <a:cubicBezTo>
                    <a:pt x="9140" y="873"/>
                    <a:pt x="9474" y="1007"/>
                    <a:pt x="9774" y="1107"/>
                  </a:cubicBezTo>
                  <a:cubicBezTo>
                    <a:pt x="10541" y="1407"/>
                    <a:pt x="10741" y="1674"/>
                    <a:pt x="10774" y="2508"/>
                  </a:cubicBezTo>
                  <a:cubicBezTo>
                    <a:pt x="11175" y="2541"/>
                    <a:pt x="11342" y="2875"/>
                    <a:pt x="11508" y="3175"/>
                  </a:cubicBezTo>
                  <a:cubicBezTo>
                    <a:pt x="11842" y="3809"/>
                    <a:pt x="11842" y="4476"/>
                    <a:pt x="11909" y="5143"/>
                  </a:cubicBezTo>
                  <a:cubicBezTo>
                    <a:pt x="12042" y="6210"/>
                    <a:pt x="11675" y="7111"/>
                    <a:pt x="10975" y="7912"/>
                  </a:cubicBezTo>
                  <a:cubicBezTo>
                    <a:pt x="10641" y="8278"/>
                    <a:pt x="10341" y="8712"/>
                    <a:pt x="10141" y="9179"/>
                  </a:cubicBezTo>
                  <a:cubicBezTo>
                    <a:pt x="9674" y="10146"/>
                    <a:pt x="8906" y="10680"/>
                    <a:pt x="7972" y="11080"/>
                  </a:cubicBezTo>
                  <a:cubicBezTo>
                    <a:pt x="6838" y="11547"/>
                    <a:pt x="5637" y="11648"/>
                    <a:pt x="4403" y="11714"/>
                  </a:cubicBezTo>
                  <a:cubicBezTo>
                    <a:pt x="4353" y="11719"/>
                    <a:pt x="4302" y="11721"/>
                    <a:pt x="4251" y="11721"/>
                  </a:cubicBezTo>
                  <a:cubicBezTo>
                    <a:pt x="3928" y="11721"/>
                    <a:pt x="3586" y="11638"/>
                    <a:pt x="3269" y="11581"/>
                  </a:cubicBezTo>
                  <a:cubicBezTo>
                    <a:pt x="3002" y="11547"/>
                    <a:pt x="2802" y="11381"/>
                    <a:pt x="2702" y="11114"/>
                  </a:cubicBezTo>
                  <a:cubicBezTo>
                    <a:pt x="2569" y="10647"/>
                    <a:pt x="2202" y="10513"/>
                    <a:pt x="1768" y="10513"/>
                  </a:cubicBezTo>
                  <a:cubicBezTo>
                    <a:pt x="1601" y="10513"/>
                    <a:pt x="1434" y="10447"/>
                    <a:pt x="1201" y="10413"/>
                  </a:cubicBezTo>
                  <a:cubicBezTo>
                    <a:pt x="1601" y="9613"/>
                    <a:pt x="2068" y="8912"/>
                    <a:pt x="2068" y="8045"/>
                  </a:cubicBezTo>
                  <a:cubicBezTo>
                    <a:pt x="2035" y="8012"/>
                    <a:pt x="2002" y="8012"/>
                    <a:pt x="1968" y="8012"/>
                  </a:cubicBezTo>
                  <a:cubicBezTo>
                    <a:pt x="1668" y="8679"/>
                    <a:pt x="1368" y="9379"/>
                    <a:pt x="1034" y="10080"/>
                  </a:cubicBezTo>
                  <a:cubicBezTo>
                    <a:pt x="1001" y="10013"/>
                    <a:pt x="967" y="10013"/>
                    <a:pt x="967" y="9980"/>
                  </a:cubicBezTo>
                  <a:cubicBezTo>
                    <a:pt x="767" y="8912"/>
                    <a:pt x="434" y="7845"/>
                    <a:pt x="467" y="6744"/>
                  </a:cubicBezTo>
                  <a:cubicBezTo>
                    <a:pt x="500" y="5276"/>
                    <a:pt x="1134" y="4075"/>
                    <a:pt x="2035" y="3041"/>
                  </a:cubicBezTo>
                  <a:cubicBezTo>
                    <a:pt x="2802" y="2174"/>
                    <a:pt x="3736" y="1474"/>
                    <a:pt x="4737" y="940"/>
                  </a:cubicBezTo>
                  <a:cubicBezTo>
                    <a:pt x="5378" y="605"/>
                    <a:pt x="6066" y="341"/>
                    <a:pt x="6800" y="341"/>
                  </a:cubicBezTo>
                  <a:close/>
                  <a:moveTo>
                    <a:pt x="7972" y="11547"/>
                  </a:moveTo>
                  <a:cubicBezTo>
                    <a:pt x="7214" y="12164"/>
                    <a:pt x="5781" y="12460"/>
                    <a:pt x="4596" y="12460"/>
                  </a:cubicBezTo>
                  <a:cubicBezTo>
                    <a:pt x="4114" y="12460"/>
                    <a:pt x="3673" y="12411"/>
                    <a:pt x="3336" y="12315"/>
                  </a:cubicBezTo>
                  <a:cubicBezTo>
                    <a:pt x="4937" y="12281"/>
                    <a:pt x="6438" y="11881"/>
                    <a:pt x="7972" y="11547"/>
                  </a:cubicBezTo>
                  <a:close/>
                  <a:moveTo>
                    <a:pt x="7175" y="1"/>
                  </a:moveTo>
                  <a:cubicBezTo>
                    <a:pt x="6485" y="1"/>
                    <a:pt x="5801" y="136"/>
                    <a:pt x="5170" y="406"/>
                  </a:cubicBezTo>
                  <a:cubicBezTo>
                    <a:pt x="2969" y="1340"/>
                    <a:pt x="1368" y="2875"/>
                    <a:pt x="500" y="5143"/>
                  </a:cubicBezTo>
                  <a:cubicBezTo>
                    <a:pt x="134" y="6177"/>
                    <a:pt x="0" y="7178"/>
                    <a:pt x="200" y="8245"/>
                  </a:cubicBezTo>
                  <a:cubicBezTo>
                    <a:pt x="300" y="8779"/>
                    <a:pt x="300" y="9313"/>
                    <a:pt x="234" y="9846"/>
                  </a:cubicBezTo>
                  <a:cubicBezTo>
                    <a:pt x="134" y="10480"/>
                    <a:pt x="601" y="11080"/>
                    <a:pt x="1268" y="11147"/>
                  </a:cubicBezTo>
                  <a:cubicBezTo>
                    <a:pt x="1668" y="11214"/>
                    <a:pt x="1735" y="11247"/>
                    <a:pt x="1801" y="11614"/>
                  </a:cubicBezTo>
                  <a:cubicBezTo>
                    <a:pt x="1901" y="12081"/>
                    <a:pt x="2168" y="12381"/>
                    <a:pt x="2535" y="12515"/>
                  </a:cubicBezTo>
                  <a:cubicBezTo>
                    <a:pt x="2902" y="12648"/>
                    <a:pt x="3269" y="12782"/>
                    <a:pt x="3603" y="12815"/>
                  </a:cubicBezTo>
                  <a:cubicBezTo>
                    <a:pt x="3878" y="12842"/>
                    <a:pt x="4150" y="12855"/>
                    <a:pt x="4418" y="12855"/>
                  </a:cubicBezTo>
                  <a:cubicBezTo>
                    <a:pt x="6166" y="12855"/>
                    <a:pt x="7770" y="12302"/>
                    <a:pt x="9273" y="11347"/>
                  </a:cubicBezTo>
                  <a:cubicBezTo>
                    <a:pt x="10508" y="10580"/>
                    <a:pt x="11342" y="9446"/>
                    <a:pt x="11909" y="8112"/>
                  </a:cubicBezTo>
                  <a:cubicBezTo>
                    <a:pt x="12442" y="6844"/>
                    <a:pt x="12609" y="5577"/>
                    <a:pt x="12509" y="4276"/>
                  </a:cubicBezTo>
                  <a:cubicBezTo>
                    <a:pt x="12409" y="3375"/>
                    <a:pt x="12042" y="2674"/>
                    <a:pt x="11275" y="2274"/>
                  </a:cubicBezTo>
                  <a:cubicBezTo>
                    <a:pt x="11075" y="1974"/>
                    <a:pt x="11008" y="1707"/>
                    <a:pt x="10808" y="1540"/>
                  </a:cubicBezTo>
                  <a:cubicBezTo>
                    <a:pt x="10207" y="973"/>
                    <a:pt x="9474" y="540"/>
                    <a:pt x="8673" y="273"/>
                  </a:cubicBezTo>
                  <a:cubicBezTo>
                    <a:pt x="8239" y="173"/>
                    <a:pt x="7839" y="39"/>
                    <a:pt x="7405" y="6"/>
                  </a:cubicBezTo>
                  <a:cubicBezTo>
                    <a:pt x="7329" y="3"/>
                    <a:pt x="7252" y="1"/>
                    <a:pt x="71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2827200" y="397700"/>
              <a:ext cx="222575" cy="94775"/>
            </a:xfrm>
            <a:custGeom>
              <a:avLst/>
              <a:gdLst/>
              <a:ahLst/>
              <a:cxnLst/>
              <a:rect l="l" t="t" r="r" b="b"/>
              <a:pathLst>
                <a:path w="8903" h="3791" extrusionOk="0">
                  <a:moveTo>
                    <a:pt x="8873" y="322"/>
                  </a:moveTo>
                  <a:cubicBezTo>
                    <a:pt x="8884" y="333"/>
                    <a:pt x="8892" y="337"/>
                    <a:pt x="8895" y="337"/>
                  </a:cubicBezTo>
                  <a:cubicBezTo>
                    <a:pt x="8903" y="337"/>
                    <a:pt x="8895" y="322"/>
                    <a:pt x="8873" y="322"/>
                  </a:cubicBezTo>
                  <a:close/>
                  <a:moveTo>
                    <a:pt x="7199" y="1"/>
                  </a:moveTo>
                  <a:cubicBezTo>
                    <a:pt x="6681" y="1"/>
                    <a:pt x="6167" y="84"/>
                    <a:pt x="5671" y="255"/>
                  </a:cubicBezTo>
                  <a:cubicBezTo>
                    <a:pt x="3736" y="922"/>
                    <a:pt x="1968" y="1890"/>
                    <a:pt x="467" y="3257"/>
                  </a:cubicBezTo>
                  <a:cubicBezTo>
                    <a:pt x="300" y="3424"/>
                    <a:pt x="167" y="3524"/>
                    <a:pt x="0" y="3658"/>
                  </a:cubicBezTo>
                  <a:cubicBezTo>
                    <a:pt x="33" y="3691"/>
                    <a:pt x="67" y="3724"/>
                    <a:pt x="100" y="3791"/>
                  </a:cubicBezTo>
                  <a:cubicBezTo>
                    <a:pt x="167" y="3724"/>
                    <a:pt x="267" y="3658"/>
                    <a:pt x="334" y="3591"/>
                  </a:cubicBezTo>
                  <a:cubicBezTo>
                    <a:pt x="1735" y="2390"/>
                    <a:pt x="3302" y="1523"/>
                    <a:pt x="5004" y="822"/>
                  </a:cubicBezTo>
                  <a:cubicBezTo>
                    <a:pt x="5738" y="522"/>
                    <a:pt x="6505" y="322"/>
                    <a:pt x="7305" y="322"/>
                  </a:cubicBezTo>
                  <a:lnTo>
                    <a:pt x="8873" y="322"/>
                  </a:lnTo>
                  <a:cubicBezTo>
                    <a:pt x="8806" y="288"/>
                    <a:pt x="8740" y="255"/>
                    <a:pt x="8673" y="222"/>
                  </a:cubicBezTo>
                  <a:cubicBezTo>
                    <a:pt x="8186" y="76"/>
                    <a:pt x="7691" y="1"/>
                    <a:pt x="7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2911425" y="381375"/>
              <a:ext cx="128450" cy="30225"/>
            </a:xfrm>
            <a:custGeom>
              <a:avLst/>
              <a:gdLst/>
              <a:ahLst/>
              <a:cxnLst/>
              <a:rect l="l" t="t" r="r" b="b"/>
              <a:pathLst>
                <a:path w="5138" h="1209" extrusionOk="0">
                  <a:moveTo>
                    <a:pt x="4103" y="1"/>
                  </a:moveTo>
                  <a:cubicBezTo>
                    <a:pt x="2680" y="1"/>
                    <a:pt x="675" y="534"/>
                    <a:pt x="0" y="1208"/>
                  </a:cubicBezTo>
                  <a:cubicBezTo>
                    <a:pt x="1582" y="702"/>
                    <a:pt x="3164" y="136"/>
                    <a:pt x="4860" y="136"/>
                  </a:cubicBezTo>
                  <a:cubicBezTo>
                    <a:pt x="4952" y="136"/>
                    <a:pt x="5044" y="137"/>
                    <a:pt x="5137" y="141"/>
                  </a:cubicBezTo>
                  <a:cubicBezTo>
                    <a:pt x="4870" y="44"/>
                    <a:pt x="4510" y="1"/>
                    <a:pt x="4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3089050" y="399050"/>
              <a:ext cx="79250" cy="90925"/>
            </a:xfrm>
            <a:custGeom>
              <a:avLst/>
              <a:gdLst/>
              <a:ahLst/>
              <a:cxnLst/>
              <a:rect l="l" t="t" r="r" b="b"/>
              <a:pathLst>
                <a:path w="3170" h="3637" extrusionOk="0">
                  <a:moveTo>
                    <a:pt x="0" y="1"/>
                  </a:moveTo>
                  <a:cubicBezTo>
                    <a:pt x="567" y="535"/>
                    <a:pt x="1234" y="1002"/>
                    <a:pt x="1768" y="1602"/>
                  </a:cubicBezTo>
                  <a:cubicBezTo>
                    <a:pt x="2302" y="2203"/>
                    <a:pt x="2669" y="2936"/>
                    <a:pt x="3136" y="3637"/>
                  </a:cubicBezTo>
                  <a:cubicBezTo>
                    <a:pt x="3169" y="2503"/>
                    <a:pt x="834" y="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3138250" y="957800"/>
              <a:ext cx="48400" cy="75900"/>
            </a:xfrm>
            <a:custGeom>
              <a:avLst/>
              <a:gdLst/>
              <a:ahLst/>
              <a:cxnLst/>
              <a:rect l="l" t="t" r="r" b="b"/>
              <a:pathLst>
                <a:path w="1936" h="3036" extrusionOk="0">
                  <a:moveTo>
                    <a:pt x="100" y="0"/>
                  </a:moveTo>
                  <a:cubicBezTo>
                    <a:pt x="67" y="34"/>
                    <a:pt x="34" y="34"/>
                    <a:pt x="0" y="67"/>
                  </a:cubicBezTo>
                  <a:cubicBezTo>
                    <a:pt x="534" y="968"/>
                    <a:pt x="1068" y="1902"/>
                    <a:pt x="1635" y="2836"/>
                  </a:cubicBezTo>
                  <a:cubicBezTo>
                    <a:pt x="1668" y="2902"/>
                    <a:pt x="1768" y="2969"/>
                    <a:pt x="1868" y="3036"/>
                  </a:cubicBezTo>
                  <a:cubicBezTo>
                    <a:pt x="1902" y="3002"/>
                    <a:pt x="1902" y="3002"/>
                    <a:pt x="1935" y="2969"/>
                  </a:cubicBezTo>
                  <a:cubicBezTo>
                    <a:pt x="1468" y="1902"/>
                    <a:pt x="701" y="1001"/>
                    <a:pt x="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3146575" y="424925"/>
              <a:ext cx="34225" cy="47550"/>
            </a:xfrm>
            <a:custGeom>
              <a:avLst/>
              <a:gdLst/>
              <a:ahLst/>
              <a:cxnLst/>
              <a:rect l="l" t="t" r="r" b="b"/>
              <a:pathLst>
                <a:path w="1369" h="1902" extrusionOk="0">
                  <a:moveTo>
                    <a:pt x="68" y="0"/>
                  </a:moveTo>
                  <a:cubicBezTo>
                    <a:pt x="34" y="33"/>
                    <a:pt x="34" y="67"/>
                    <a:pt x="1" y="67"/>
                  </a:cubicBezTo>
                  <a:cubicBezTo>
                    <a:pt x="301" y="600"/>
                    <a:pt x="601" y="1134"/>
                    <a:pt x="902" y="1668"/>
                  </a:cubicBezTo>
                  <a:cubicBezTo>
                    <a:pt x="968" y="1735"/>
                    <a:pt x="1068" y="1835"/>
                    <a:pt x="1168" y="1901"/>
                  </a:cubicBezTo>
                  <a:cubicBezTo>
                    <a:pt x="1369" y="1635"/>
                    <a:pt x="1202" y="1434"/>
                    <a:pt x="1102" y="1234"/>
                  </a:cubicBezTo>
                  <a:cubicBezTo>
                    <a:pt x="868" y="767"/>
                    <a:pt x="535" y="334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2728775" y="886900"/>
              <a:ext cx="36725" cy="82600"/>
            </a:xfrm>
            <a:custGeom>
              <a:avLst/>
              <a:gdLst/>
              <a:ahLst/>
              <a:cxnLst/>
              <a:rect l="l" t="t" r="r" b="b"/>
              <a:pathLst>
                <a:path w="1469" h="3304" extrusionOk="0">
                  <a:moveTo>
                    <a:pt x="1" y="1"/>
                  </a:moveTo>
                  <a:cubicBezTo>
                    <a:pt x="368" y="1669"/>
                    <a:pt x="935" y="2903"/>
                    <a:pt x="1469" y="3303"/>
                  </a:cubicBezTo>
                  <a:cubicBezTo>
                    <a:pt x="1002" y="2236"/>
                    <a:pt x="501" y="1135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2702925" y="771000"/>
              <a:ext cx="19225" cy="78400"/>
            </a:xfrm>
            <a:custGeom>
              <a:avLst/>
              <a:gdLst/>
              <a:ahLst/>
              <a:cxnLst/>
              <a:rect l="l" t="t" r="r" b="b"/>
              <a:pathLst>
                <a:path w="769" h="3136" extrusionOk="0">
                  <a:moveTo>
                    <a:pt x="201" y="0"/>
                  </a:moveTo>
                  <a:cubicBezTo>
                    <a:pt x="1" y="801"/>
                    <a:pt x="268" y="2502"/>
                    <a:pt x="768" y="3136"/>
                  </a:cubicBezTo>
                  <a:cubicBezTo>
                    <a:pt x="568" y="2035"/>
                    <a:pt x="368" y="1001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2879725" y="618375"/>
              <a:ext cx="35050" cy="43400"/>
            </a:xfrm>
            <a:custGeom>
              <a:avLst/>
              <a:gdLst/>
              <a:ahLst/>
              <a:cxnLst/>
              <a:rect l="l" t="t" r="r" b="b"/>
              <a:pathLst>
                <a:path w="1402" h="1736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701"/>
                    <a:pt x="768" y="1535"/>
                    <a:pt x="1402" y="1735"/>
                  </a:cubicBezTo>
                  <a:cubicBezTo>
                    <a:pt x="968" y="1168"/>
                    <a:pt x="601" y="5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2922250" y="582525"/>
              <a:ext cx="24225" cy="45900"/>
            </a:xfrm>
            <a:custGeom>
              <a:avLst/>
              <a:gdLst/>
              <a:ahLst/>
              <a:cxnLst/>
              <a:rect l="l" t="t" r="r" b="b"/>
              <a:pathLst>
                <a:path w="969" h="1836" extrusionOk="0">
                  <a:moveTo>
                    <a:pt x="68" y="1"/>
                  </a:moveTo>
                  <a:cubicBezTo>
                    <a:pt x="68" y="34"/>
                    <a:pt x="34" y="34"/>
                    <a:pt x="1" y="67"/>
                  </a:cubicBezTo>
                  <a:cubicBezTo>
                    <a:pt x="34" y="401"/>
                    <a:pt x="201" y="701"/>
                    <a:pt x="334" y="1001"/>
                  </a:cubicBezTo>
                  <a:cubicBezTo>
                    <a:pt x="501" y="1268"/>
                    <a:pt x="535" y="1635"/>
                    <a:pt x="968" y="1835"/>
                  </a:cubicBezTo>
                  <a:cubicBezTo>
                    <a:pt x="935" y="1568"/>
                    <a:pt x="901" y="1402"/>
                    <a:pt x="868" y="1201"/>
                  </a:cubicBezTo>
                  <a:cubicBezTo>
                    <a:pt x="868" y="1168"/>
                    <a:pt x="868" y="1135"/>
                    <a:pt x="868" y="1101"/>
                  </a:cubicBezTo>
                  <a:cubicBezTo>
                    <a:pt x="735" y="968"/>
                    <a:pt x="601" y="868"/>
                    <a:pt x="535" y="701"/>
                  </a:cubicBezTo>
                  <a:cubicBezTo>
                    <a:pt x="368" y="501"/>
                    <a:pt x="234" y="234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3156600" y="849375"/>
              <a:ext cx="33375" cy="25050"/>
            </a:xfrm>
            <a:custGeom>
              <a:avLst/>
              <a:gdLst/>
              <a:ahLst/>
              <a:cxnLst/>
              <a:rect l="l" t="t" r="r" b="b"/>
              <a:pathLst>
                <a:path w="1335" h="1002" extrusionOk="0">
                  <a:moveTo>
                    <a:pt x="0" y="1"/>
                  </a:moveTo>
                  <a:lnTo>
                    <a:pt x="0" y="1"/>
                  </a:lnTo>
                  <a:cubicBezTo>
                    <a:pt x="100" y="501"/>
                    <a:pt x="801" y="1002"/>
                    <a:pt x="1334" y="1002"/>
                  </a:cubicBezTo>
                  <a:cubicBezTo>
                    <a:pt x="1168" y="668"/>
                    <a:pt x="734" y="3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3191625" y="608375"/>
              <a:ext cx="46725" cy="34225"/>
            </a:xfrm>
            <a:custGeom>
              <a:avLst/>
              <a:gdLst/>
              <a:ahLst/>
              <a:cxnLst/>
              <a:rect l="l" t="t" r="r" b="b"/>
              <a:pathLst>
                <a:path w="1869" h="1369" extrusionOk="0">
                  <a:moveTo>
                    <a:pt x="1801" y="1"/>
                  </a:moveTo>
                  <a:cubicBezTo>
                    <a:pt x="1101" y="301"/>
                    <a:pt x="501" y="701"/>
                    <a:pt x="0" y="1268"/>
                  </a:cubicBezTo>
                  <a:cubicBezTo>
                    <a:pt x="0" y="1302"/>
                    <a:pt x="34" y="1335"/>
                    <a:pt x="67" y="1368"/>
                  </a:cubicBezTo>
                  <a:cubicBezTo>
                    <a:pt x="667" y="935"/>
                    <a:pt x="1268" y="534"/>
                    <a:pt x="1868" y="134"/>
                  </a:cubicBezTo>
                  <a:cubicBezTo>
                    <a:pt x="1835" y="101"/>
                    <a:pt x="1801" y="34"/>
                    <a:pt x="1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2893900" y="610875"/>
              <a:ext cx="30050" cy="38400"/>
            </a:xfrm>
            <a:custGeom>
              <a:avLst/>
              <a:gdLst/>
              <a:ahLst/>
              <a:cxnLst/>
              <a:rect l="l" t="t" r="r" b="b"/>
              <a:pathLst>
                <a:path w="1202" h="1536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534"/>
                    <a:pt x="801" y="1302"/>
                    <a:pt x="1202" y="1535"/>
                  </a:cubicBezTo>
                  <a:cubicBezTo>
                    <a:pt x="1035" y="968"/>
                    <a:pt x="368" y="16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3197450" y="627550"/>
              <a:ext cx="56725" cy="24250"/>
            </a:xfrm>
            <a:custGeom>
              <a:avLst/>
              <a:gdLst/>
              <a:ahLst/>
              <a:cxnLst/>
              <a:rect l="l" t="t" r="r" b="b"/>
              <a:pathLst>
                <a:path w="2269" h="970" extrusionOk="0">
                  <a:moveTo>
                    <a:pt x="2269" y="1"/>
                  </a:moveTo>
                  <a:lnTo>
                    <a:pt x="2269" y="1"/>
                  </a:lnTo>
                  <a:cubicBezTo>
                    <a:pt x="1435" y="268"/>
                    <a:pt x="735" y="568"/>
                    <a:pt x="1" y="968"/>
                  </a:cubicBezTo>
                  <a:cubicBezTo>
                    <a:pt x="14" y="969"/>
                    <a:pt x="28" y="970"/>
                    <a:pt x="42" y="970"/>
                  </a:cubicBezTo>
                  <a:cubicBezTo>
                    <a:pt x="541" y="970"/>
                    <a:pt x="1783" y="422"/>
                    <a:pt x="22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2955625" y="570850"/>
              <a:ext cx="16700" cy="38375"/>
            </a:xfrm>
            <a:custGeom>
              <a:avLst/>
              <a:gdLst/>
              <a:ahLst/>
              <a:cxnLst/>
              <a:rect l="l" t="t" r="r" b="b"/>
              <a:pathLst>
                <a:path w="668" h="1535" extrusionOk="0">
                  <a:moveTo>
                    <a:pt x="0" y="1"/>
                  </a:moveTo>
                  <a:lnTo>
                    <a:pt x="0" y="1"/>
                  </a:lnTo>
                  <a:cubicBezTo>
                    <a:pt x="33" y="734"/>
                    <a:pt x="300" y="1368"/>
                    <a:pt x="667" y="1535"/>
                  </a:cubicBezTo>
                  <a:cubicBezTo>
                    <a:pt x="567" y="935"/>
                    <a:pt x="267" y="4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3052350" y="522475"/>
              <a:ext cx="8375" cy="47575"/>
            </a:xfrm>
            <a:custGeom>
              <a:avLst/>
              <a:gdLst/>
              <a:ahLst/>
              <a:cxnLst/>
              <a:rect l="l" t="t" r="r" b="b"/>
              <a:pathLst>
                <a:path w="335" h="1903" extrusionOk="0">
                  <a:moveTo>
                    <a:pt x="267" y="1"/>
                  </a:moveTo>
                  <a:cubicBezTo>
                    <a:pt x="134" y="635"/>
                    <a:pt x="1" y="1268"/>
                    <a:pt x="101" y="1902"/>
                  </a:cubicBezTo>
                  <a:cubicBezTo>
                    <a:pt x="301" y="1268"/>
                    <a:pt x="334" y="635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2921425" y="444925"/>
              <a:ext cx="20875" cy="51725"/>
            </a:xfrm>
            <a:custGeom>
              <a:avLst/>
              <a:gdLst/>
              <a:ahLst/>
              <a:cxnLst/>
              <a:rect l="l" t="t" r="r" b="b"/>
              <a:pathLst>
                <a:path w="835" h="2069" extrusionOk="0">
                  <a:moveTo>
                    <a:pt x="0" y="1"/>
                  </a:moveTo>
                  <a:cubicBezTo>
                    <a:pt x="134" y="734"/>
                    <a:pt x="501" y="1402"/>
                    <a:pt x="834" y="2069"/>
                  </a:cubicBezTo>
                  <a:cubicBezTo>
                    <a:pt x="668" y="1368"/>
                    <a:pt x="401" y="6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3173275" y="593375"/>
              <a:ext cx="36725" cy="29200"/>
            </a:xfrm>
            <a:custGeom>
              <a:avLst/>
              <a:gdLst/>
              <a:ahLst/>
              <a:cxnLst/>
              <a:rect l="l" t="t" r="r" b="b"/>
              <a:pathLst>
                <a:path w="1469" h="1168" extrusionOk="0">
                  <a:moveTo>
                    <a:pt x="1468" y="0"/>
                  </a:moveTo>
                  <a:lnTo>
                    <a:pt x="1468" y="0"/>
                  </a:lnTo>
                  <a:cubicBezTo>
                    <a:pt x="901" y="267"/>
                    <a:pt x="401" y="667"/>
                    <a:pt x="0" y="1168"/>
                  </a:cubicBezTo>
                  <a:cubicBezTo>
                    <a:pt x="534" y="801"/>
                    <a:pt x="1068" y="501"/>
                    <a:pt x="1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2863875" y="866900"/>
              <a:ext cx="27550" cy="25050"/>
            </a:xfrm>
            <a:custGeom>
              <a:avLst/>
              <a:gdLst/>
              <a:ahLst/>
              <a:cxnLst/>
              <a:rect l="l" t="t" r="r" b="b"/>
              <a:pathLst>
                <a:path w="1102" h="1002" extrusionOk="0">
                  <a:moveTo>
                    <a:pt x="1102" y="0"/>
                  </a:moveTo>
                  <a:cubicBezTo>
                    <a:pt x="668" y="0"/>
                    <a:pt x="201" y="434"/>
                    <a:pt x="1" y="1001"/>
                  </a:cubicBezTo>
                  <a:cubicBezTo>
                    <a:pt x="434" y="634"/>
                    <a:pt x="835" y="401"/>
                    <a:pt x="1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2839700" y="709300"/>
              <a:ext cx="35050" cy="12525"/>
            </a:xfrm>
            <a:custGeom>
              <a:avLst/>
              <a:gdLst/>
              <a:ahLst/>
              <a:cxnLst/>
              <a:rect l="l" t="t" r="r" b="b"/>
              <a:pathLst>
                <a:path w="1402" h="501" extrusionOk="0">
                  <a:moveTo>
                    <a:pt x="273" y="1"/>
                  </a:moveTo>
                  <a:cubicBezTo>
                    <a:pt x="186" y="1"/>
                    <a:pt x="96" y="11"/>
                    <a:pt x="0" y="33"/>
                  </a:cubicBezTo>
                  <a:cubicBezTo>
                    <a:pt x="434" y="267"/>
                    <a:pt x="901" y="467"/>
                    <a:pt x="1401" y="500"/>
                  </a:cubicBezTo>
                  <a:cubicBezTo>
                    <a:pt x="1041" y="250"/>
                    <a:pt x="703" y="1"/>
                    <a:pt x="2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3099050" y="891925"/>
              <a:ext cx="20050" cy="31700"/>
            </a:xfrm>
            <a:custGeom>
              <a:avLst/>
              <a:gdLst/>
              <a:ahLst/>
              <a:cxnLst/>
              <a:rect l="l" t="t" r="r" b="b"/>
              <a:pathLst>
                <a:path w="802" h="1268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534"/>
                    <a:pt x="434" y="934"/>
                    <a:pt x="801" y="1268"/>
                  </a:cubicBezTo>
                  <a:cubicBezTo>
                    <a:pt x="701" y="767"/>
                    <a:pt x="334" y="36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3169100" y="832700"/>
              <a:ext cx="26700" cy="15050"/>
            </a:xfrm>
            <a:custGeom>
              <a:avLst/>
              <a:gdLst/>
              <a:ahLst/>
              <a:cxnLst/>
              <a:rect l="l" t="t" r="r" b="b"/>
              <a:pathLst>
                <a:path w="1068" h="602" extrusionOk="0">
                  <a:moveTo>
                    <a:pt x="1" y="1"/>
                  </a:moveTo>
                  <a:cubicBezTo>
                    <a:pt x="234" y="368"/>
                    <a:pt x="568" y="534"/>
                    <a:pt x="1068" y="601"/>
                  </a:cubicBezTo>
                  <a:cubicBezTo>
                    <a:pt x="801" y="201"/>
                    <a:pt x="468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3084050" y="896925"/>
              <a:ext cx="22525" cy="42550"/>
            </a:xfrm>
            <a:custGeom>
              <a:avLst/>
              <a:gdLst/>
              <a:ahLst/>
              <a:cxnLst/>
              <a:rect l="l" t="t" r="r" b="b"/>
              <a:pathLst>
                <a:path w="901" h="1702" extrusionOk="0">
                  <a:moveTo>
                    <a:pt x="100" y="0"/>
                  </a:moveTo>
                  <a:cubicBezTo>
                    <a:pt x="67" y="0"/>
                    <a:pt x="33" y="34"/>
                    <a:pt x="0" y="34"/>
                  </a:cubicBezTo>
                  <a:cubicBezTo>
                    <a:pt x="200" y="634"/>
                    <a:pt x="434" y="1201"/>
                    <a:pt x="801" y="1701"/>
                  </a:cubicBezTo>
                  <a:cubicBezTo>
                    <a:pt x="834" y="1701"/>
                    <a:pt x="867" y="1668"/>
                    <a:pt x="901" y="1668"/>
                  </a:cubicBezTo>
                  <a:cubicBezTo>
                    <a:pt x="634" y="1101"/>
                    <a:pt x="367" y="567"/>
                    <a:pt x="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3196625" y="775175"/>
              <a:ext cx="30050" cy="12925"/>
            </a:xfrm>
            <a:custGeom>
              <a:avLst/>
              <a:gdLst/>
              <a:ahLst/>
              <a:cxnLst/>
              <a:rect l="l" t="t" r="r" b="b"/>
              <a:pathLst>
                <a:path w="1202" h="517" extrusionOk="0">
                  <a:moveTo>
                    <a:pt x="0" y="0"/>
                  </a:moveTo>
                  <a:cubicBezTo>
                    <a:pt x="217" y="336"/>
                    <a:pt x="502" y="517"/>
                    <a:pt x="819" y="517"/>
                  </a:cubicBezTo>
                  <a:cubicBezTo>
                    <a:pt x="942" y="517"/>
                    <a:pt x="1070" y="490"/>
                    <a:pt x="1201" y="434"/>
                  </a:cubicBezTo>
                  <a:cubicBezTo>
                    <a:pt x="801" y="234"/>
                    <a:pt x="434" y="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2848050" y="818525"/>
              <a:ext cx="29200" cy="20875"/>
            </a:xfrm>
            <a:custGeom>
              <a:avLst/>
              <a:gdLst/>
              <a:ahLst/>
              <a:cxnLst/>
              <a:rect l="l" t="t" r="r" b="b"/>
              <a:pathLst>
                <a:path w="1168" h="835" extrusionOk="0">
                  <a:moveTo>
                    <a:pt x="1101" y="1"/>
                  </a:moveTo>
                  <a:cubicBezTo>
                    <a:pt x="667" y="167"/>
                    <a:pt x="300" y="434"/>
                    <a:pt x="0" y="734"/>
                  </a:cubicBezTo>
                  <a:lnTo>
                    <a:pt x="67" y="835"/>
                  </a:lnTo>
                  <a:cubicBezTo>
                    <a:pt x="434" y="601"/>
                    <a:pt x="801" y="368"/>
                    <a:pt x="1168" y="134"/>
                  </a:cubicBezTo>
                  <a:cubicBezTo>
                    <a:pt x="1134" y="101"/>
                    <a:pt x="1134" y="34"/>
                    <a:pt x="1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2857200" y="840125"/>
              <a:ext cx="21725" cy="17625"/>
            </a:xfrm>
            <a:custGeom>
              <a:avLst/>
              <a:gdLst/>
              <a:ahLst/>
              <a:cxnLst/>
              <a:rect l="l" t="t" r="r" b="b"/>
              <a:pathLst>
                <a:path w="869" h="705" extrusionOk="0">
                  <a:moveTo>
                    <a:pt x="643" y="1"/>
                  </a:moveTo>
                  <a:cubicBezTo>
                    <a:pt x="330" y="1"/>
                    <a:pt x="110" y="241"/>
                    <a:pt x="1" y="704"/>
                  </a:cubicBezTo>
                  <a:cubicBezTo>
                    <a:pt x="301" y="471"/>
                    <a:pt x="568" y="271"/>
                    <a:pt x="868" y="37"/>
                  </a:cubicBezTo>
                  <a:cubicBezTo>
                    <a:pt x="789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40"/>
            <p:cNvSpPr/>
            <p:nvPr/>
          </p:nvSpPr>
          <p:spPr>
            <a:xfrm>
              <a:off x="3113225" y="889400"/>
              <a:ext cx="16700" cy="24225"/>
            </a:xfrm>
            <a:custGeom>
              <a:avLst/>
              <a:gdLst/>
              <a:ahLst/>
              <a:cxnLst/>
              <a:rect l="l" t="t" r="r" b="b"/>
              <a:pathLst>
                <a:path w="668" h="969" extrusionOk="0">
                  <a:moveTo>
                    <a:pt x="1" y="1"/>
                  </a:moveTo>
                  <a:lnTo>
                    <a:pt x="1" y="1"/>
                  </a:lnTo>
                  <a:cubicBezTo>
                    <a:pt x="134" y="501"/>
                    <a:pt x="267" y="802"/>
                    <a:pt x="668" y="968"/>
                  </a:cubicBezTo>
                  <a:cubicBezTo>
                    <a:pt x="568" y="601"/>
                    <a:pt x="401" y="3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3003150" y="540000"/>
              <a:ext cx="9200" cy="40050"/>
            </a:xfrm>
            <a:custGeom>
              <a:avLst/>
              <a:gdLst/>
              <a:ahLst/>
              <a:cxnLst/>
              <a:rect l="l" t="t" r="r" b="b"/>
              <a:pathLst>
                <a:path w="368" h="1602" extrusionOk="0">
                  <a:moveTo>
                    <a:pt x="101" y="0"/>
                  </a:moveTo>
                  <a:cubicBezTo>
                    <a:pt x="67" y="0"/>
                    <a:pt x="34" y="34"/>
                    <a:pt x="0" y="34"/>
                  </a:cubicBezTo>
                  <a:cubicBezTo>
                    <a:pt x="101" y="534"/>
                    <a:pt x="67" y="1101"/>
                    <a:pt x="267" y="1601"/>
                  </a:cubicBezTo>
                  <a:cubicBezTo>
                    <a:pt x="301" y="1568"/>
                    <a:pt x="334" y="1568"/>
                    <a:pt x="367" y="1568"/>
                  </a:cubicBezTo>
                  <a:cubicBezTo>
                    <a:pt x="301" y="1068"/>
                    <a:pt x="201" y="534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3038175" y="527475"/>
              <a:ext cx="3350" cy="39225"/>
            </a:xfrm>
            <a:custGeom>
              <a:avLst/>
              <a:gdLst/>
              <a:ahLst/>
              <a:cxnLst/>
              <a:rect l="l" t="t" r="r" b="b"/>
              <a:pathLst>
                <a:path w="134" h="1569" extrusionOk="0">
                  <a:moveTo>
                    <a:pt x="134" y="1"/>
                  </a:moveTo>
                  <a:cubicBezTo>
                    <a:pt x="0" y="568"/>
                    <a:pt x="0" y="1102"/>
                    <a:pt x="134" y="1569"/>
                  </a:cubicBezTo>
                  <a:lnTo>
                    <a:pt x="1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3121575" y="877500"/>
              <a:ext cx="18375" cy="16950"/>
            </a:xfrm>
            <a:custGeom>
              <a:avLst/>
              <a:gdLst/>
              <a:ahLst/>
              <a:cxnLst/>
              <a:rect l="l" t="t" r="r" b="b"/>
              <a:pathLst>
                <a:path w="735" h="678" extrusionOk="0">
                  <a:moveTo>
                    <a:pt x="173" y="1"/>
                  </a:moveTo>
                  <a:cubicBezTo>
                    <a:pt x="128" y="1"/>
                    <a:pt x="54" y="43"/>
                    <a:pt x="0" y="43"/>
                  </a:cubicBezTo>
                  <a:cubicBezTo>
                    <a:pt x="167" y="377"/>
                    <a:pt x="300" y="644"/>
                    <a:pt x="734" y="677"/>
                  </a:cubicBezTo>
                  <a:cubicBezTo>
                    <a:pt x="667" y="344"/>
                    <a:pt x="434" y="177"/>
                    <a:pt x="200" y="10"/>
                  </a:cubicBezTo>
                  <a:cubicBezTo>
                    <a:pt x="194" y="3"/>
                    <a:pt x="184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2839700" y="735325"/>
              <a:ext cx="30050" cy="5750"/>
            </a:xfrm>
            <a:custGeom>
              <a:avLst/>
              <a:gdLst/>
              <a:ahLst/>
              <a:cxnLst/>
              <a:rect l="l" t="t" r="r" b="b"/>
              <a:pathLst>
                <a:path w="1202" h="230" extrusionOk="0">
                  <a:moveTo>
                    <a:pt x="193" y="0"/>
                  </a:moveTo>
                  <a:cubicBezTo>
                    <a:pt x="97" y="0"/>
                    <a:pt x="27" y="8"/>
                    <a:pt x="0" y="26"/>
                  </a:cubicBezTo>
                  <a:cubicBezTo>
                    <a:pt x="259" y="155"/>
                    <a:pt x="504" y="229"/>
                    <a:pt x="761" y="229"/>
                  </a:cubicBezTo>
                  <a:cubicBezTo>
                    <a:pt x="902" y="229"/>
                    <a:pt x="1048" y="207"/>
                    <a:pt x="1201" y="160"/>
                  </a:cubicBezTo>
                  <a:cubicBezTo>
                    <a:pt x="908" y="62"/>
                    <a:pt x="454" y="0"/>
                    <a:pt x="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3035675" y="916925"/>
              <a:ext cx="5850" cy="35900"/>
            </a:xfrm>
            <a:custGeom>
              <a:avLst/>
              <a:gdLst/>
              <a:ahLst/>
              <a:cxnLst/>
              <a:rect l="l" t="t" r="r" b="b"/>
              <a:pathLst>
                <a:path w="234" h="1436" extrusionOk="0">
                  <a:moveTo>
                    <a:pt x="0" y="1"/>
                  </a:moveTo>
                  <a:cubicBezTo>
                    <a:pt x="34" y="501"/>
                    <a:pt x="67" y="968"/>
                    <a:pt x="134" y="1435"/>
                  </a:cubicBezTo>
                  <a:lnTo>
                    <a:pt x="234" y="1435"/>
                  </a:lnTo>
                  <a:cubicBezTo>
                    <a:pt x="201" y="935"/>
                    <a:pt x="167" y="468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2980625" y="426575"/>
              <a:ext cx="8375" cy="42550"/>
            </a:xfrm>
            <a:custGeom>
              <a:avLst/>
              <a:gdLst/>
              <a:ahLst/>
              <a:cxnLst/>
              <a:rect l="l" t="t" r="r" b="b"/>
              <a:pathLst>
                <a:path w="335" h="1702" extrusionOk="0">
                  <a:moveTo>
                    <a:pt x="34" y="1"/>
                  </a:moveTo>
                  <a:lnTo>
                    <a:pt x="34" y="1"/>
                  </a:lnTo>
                  <a:cubicBezTo>
                    <a:pt x="1" y="434"/>
                    <a:pt x="101" y="1035"/>
                    <a:pt x="334" y="1702"/>
                  </a:cubicBezTo>
                  <a:cubicBezTo>
                    <a:pt x="334" y="1468"/>
                    <a:pt x="301" y="1235"/>
                    <a:pt x="268" y="1001"/>
                  </a:cubicBezTo>
                  <a:cubicBezTo>
                    <a:pt x="201" y="701"/>
                    <a:pt x="134" y="368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40"/>
            <p:cNvSpPr/>
            <p:nvPr/>
          </p:nvSpPr>
          <p:spPr>
            <a:xfrm>
              <a:off x="3064025" y="906925"/>
              <a:ext cx="12525" cy="24200"/>
            </a:xfrm>
            <a:custGeom>
              <a:avLst/>
              <a:gdLst/>
              <a:ahLst/>
              <a:cxnLst/>
              <a:rect l="l" t="t" r="r" b="b"/>
              <a:pathLst>
                <a:path w="501" h="968" extrusionOk="0">
                  <a:moveTo>
                    <a:pt x="34" y="0"/>
                  </a:moveTo>
                  <a:cubicBezTo>
                    <a:pt x="1" y="434"/>
                    <a:pt x="101" y="701"/>
                    <a:pt x="501" y="968"/>
                  </a:cubicBezTo>
                  <a:cubicBezTo>
                    <a:pt x="367" y="601"/>
                    <a:pt x="234" y="301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40"/>
            <p:cNvSpPr/>
            <p:nvPr/>
          </p:nvSpPr>
          <p:spPr>
            <a:xfrm>
              <a:off x="3061525" y="535825"/>
              <a:ext cx="11700" cy="38375"/>
            </a:xfrm>
            <a:custGeom>
              <a:avLst/>
              <a:gdLst/>
              <a:ahLst/>
              <a:cxnLst/>
              <a:rect l="l" t="t" r="r" b="b"/>
              <a:pathLst>
                <a:path w="468" h="1535" extrusionOk="0">
                  <a:moveTo>
                    <a:pt x="334" y="1"/>
                  </a:moveTo>
                  <a:cubicBezTo>
                    <a:pt x="234" y="501"/>
                    <a:pt x="101" y="1001"/>
                    <a:pt x="0" y="1502"/>
                  </a:cubicBezTo>
                  <a:cubicBezTo>
                    <a:pt x="34" y="1502"/>
                    <a:pt x="67" y="1502"/>
                    <a:pt x="101" y="1535"/>
                  </a:cubicBezTo>
                  <a:cubicBezTo>
                    <a:pt x="234" y="1035"/>
                    <a:pt x="334" y="534"/>
                    <a:pt x="467" y="34"/>
                  </a:cubicBezTo>
                  <a:cubicBezTo>
                    <a:pt x="434" y="1"/>
                    <a:pt x="367" y="1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40"/>
            <p:cNvSpPr/>
            <p:nvPr/>
          </p:nvSpPr>
          <p:spPr>
            <a:xfrm>
              <a:off x="2853050" y="766025"/>
              <a:ext cx="29200" cy="7500"/>
            </a:xfrm>
            <a:custGeom>
              <a:avLst/>
              <a:gdLst/>
              <a:ahLst/>
              <a:cxnLst/>
              <a:rect l="l" t="t" r="r" b="b"/>
              <a:pathLst>
                <a:path w="1168" h="300" extrusionOk="0">
                  <a:moveTo>
                    <a:pt x="706" y="0"/>
                  </a:moveTo>
                  <a:cubicBezTo>
                    <a:pt x="421" y="0"/>
                    <a:pt x="203" y="97"/>
                    <a:pt x="0" y="299"/>
                  </a:cubicBezTo>
                  <a:cubicBezTo>
                    <a:pt x="434" y="299"/>
                    <a:pt x="767" y="233"/>
                    <a:pt x="1168" y="66"/>
                  </a:cubicBezTo>
                  <a:cubicBezTo>
                    <a:pt x="994" y="23"/>
                    <a:pt x="842" y="0"/>
                    <a:pt x="7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3079025" y="541675"/>
              <a:ext cx="7550" cy="30025"/>
            </a:xfrm>
            <a:custGeom>
              <a:avLst/>
              <a:gdLst/>
              <a:ahLst/>
              <a:cxnLst/>
              <a:rect l="l" t="t" r="r" b="b"/>
              <a:pathLst>
                <a:path w="302" h="1201" extrusionOk="0">
                  <a:moveTo>
                    <a:pt x="201" y="0"/>
                  </a:moveTo>
                  <a:cubicBezTo>
                    <a:pt x="134" y="400"/>
                    <a:pt x="68" y="801"/>
                    <a:pt x="1" y="1201"/>
                  </a:cubicBezTo>
                  <a:lnTo>
                    <a:pt x="101" y="1201"/>
                  </a:lnTo>
                  <a:cubicBezTo>
                    <a:pt x="268" y="834"/>
                    <a:pt x="301" y="434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3227475" y="643400"/>
              <a:ext cx="32550" cy="15875"/>
            </a:xfrm>
            <a:custGeom>
              <a:avLst/>
              <a:gdLst/>
              <a:ahLst/>
              <a:cxnLst/>
              <a:rect l="l" t="t" r="r" b="b"/>
              <a:pathLst>
                <a:path w="1302" h="635" extrusionOk="0">
                  <a:moveTo>
                    <a:pt x="1268" y="1"/>
                  </a:moveTo>
                  <a:cubicBezTo>
                    <a:pt x="834" y="167"/>
                    <a:pt x="434" y="368"/>
                    <a:pt x="1" y="501"/>
                  </a:cubicBezTo>
                  <a:cubicBezTo>
                    <a:pt x="34" y="568"/>
                    <a:pt x="67" y="601"/>
                    <a:pt x="67" y="634"/>
                  </a:cubicBezTo>
                  <a:cubicBezTo>
                    <a:pt x="501" y="468"/>
                    <a:pt x="901" y="301"/>
                    <a:pt x="1301" y="134"/>
                  </a:cubicBezTo>
                  <a:cubicBezTo>
                    <a:pt x="1301" y="101"/>
                    <a:pt x="1268" y="67"/>
                    <a:pt x="1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2968125" y="570025"/>
              <a:ext cx="10875" cy="26700"/>
            </a:xfrm>
            <a:custGeom>
              <a:avLst/>
              <a:gdLst/>
              <a:ahLst/>
              <a:cxnLst/>
              <a:rect l="l" t="t" r="r" b="b"/>
              <a:pathLst>
                <a:path w="435" h="1068" extrusionOk="0">
                  <a:moveTo>
                    <a:pt x="0" y="0"/>
                  </a:moveTo>
                  <a:cubicBezTo>
                    <a:pt x="0" y="534"/>
                    <a:pt x="101" y="801"/>
                    <a:pt x="434" y="1068"/>
                  </a:cubicBezTo>
                  <a:cubicBezTo>
                    <a:pt x="267" y="701"/>
                    <a:pt x="134" y="3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3064025" y="430600"/>
              <a:ext cx="24200" cy="6025"/>
            </a:xfrm>
            <a:custGeom>
              <a:avLst/>
              <a:gdLst/>
              <a:ahLst/>
              <a:cxnLst/>
              <a:rect l="l" t="t" r="r" b="b"/>
              <a:pathLst>
                <a:path w="968" h="241" extrusionOk="0">
                  <a:moveTo>
                    <a:pt x="611" y="1"/>
                  </a:moveTo>
                  <a:cubicBezTo>
                    <a:pt x="413" y="1"/>
                    <a:pt x="207" y="57"/>
                    <a:pt x="1" y="140"/>
                  </a:cubicBezTo>
                  <a:cubicBezTo>
                    <a:pt x="334" y="173"/>
                    <a:pt x="634" y="207"/>
                    <a:pt x="968" y="240"/>
                  </a:cubicBezTo>
                  <a:cubicBezTo>
                    <a:pt x="968" y="173"/>
                    <a:pt x="968" y="140"/>
                    <a:pt x="968" y="73"/>
                  </a:cubicBezTo>
                  <a:cubicBezTo>
                    <a:pt x="853" y="22"/>
                    <a:pt x="734" y="1"/>
                    <a:pt x="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2921425" y="904425"/>
              <a:ext cx="12525" cy="20875"/>
            </a:xfrm>
            <a:custGeom>
              <a:avLst/>
              <a:gdLst/>
              <a:ahLst/>
              <a:cxnLst/>
              <a:rect l="l" t="t" r="r" b="b"/>
              <a:pathLst>
                <a:path w="501" h="835" extrusionOk="0">
                  <a:moveTo>
                    <a:pt x="367" y="0"/>
                  </a:moveTo>
                  <a:cubicBezTo>
                    <a:pt x="201" y="234"/>
                    <a:pt x="0" y="467"/>
                    <a:pt x="101" y="834"/>
                  </a:cubicBezTo>
                  <a:cubicBezTo>
                    <a:pt x="234" y="567"/>
                    <a:pt x="367" y="301"/>
                    <a:pt x="501" y="67"/>
                  </a:cubicBezTo>
                  <a:cubicBezTo>
                    <a:pt x="434" y="34"/>
                    <a:pt x="401" y="34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3154925" y="580850"/>
              <a:ext cx="10875" cy="17550"/>
            </a:xfrm>
            <a:custGeom>
              <a:avLst/>
              <a:gdLst/>
              <a:ahLst/>
              <a:cxnLst/>
              <a:rect l="l" t="t" r="r" b="b"/>
              <a:pathLst>
                <a:path w="435" h="702" extrusionOk="0">
                  <a:moveTo>
                    <a:pt x="367" y="1"/>
                  </a:moveTo>
                  <a:cubicBezTo>
                    <a:pt x="0" y="301"/>
                    <a:pt x="0" y="334"/>
                    <a:pt x="67" y="701"/>
                  </a:cubicBezTo>
                  <a:cubicBezTo>
                    <a:pt x="301" y="535"/>
                    <a:pt x="434" y="334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2858050" y="776000"/>
              <a:ext cx="22525" cy="9200"/>
            </a:xfrm>
            <a:custGeom>
              <a:avLst/>
              <a:gdLst/>
              <a:ahLst/>
              <a:cxnLst/>
              <a:rect l="l" t="t" r="r" b="b"/>
              <a:pathLst>
                <a:path w="901" h="368" extrusionOk="0">
                  <a:moveTo>
                    <a:pt x="868" y="0"/>
                  </a:moveTo>
                  <a:cubicBezTo>
                    <a:pt x="567" y="100"/>
                    <a:pt x="267" y="167"/>
                    <a:pt x="0" y="234"/>
                  </a:cubicBezTo>
                  <a:cubicBezTo>
                    <a:pt x="0" y="267"/>
                    <a:pt x="0" y="301"/>
                    <a:pt x="0" y="367"/>
                  </a:cubicBezTo>
                  <a:cubicBezTo>
                    <a:pt x="334" y="367"/>
                    <a:pt x="634" y="301"/>
                    <a:pt x="901" y="100"/>
                  </a:cubicBezTo>
                  <a:lnTo>
                    <a:pt x="8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2939775" y="597525"/>
              <a:ext cx="11700" cy="23375"/>
            </a:xfrm>
            <a:custGeom>
              <a:avLst/>
              <a:gdLst/>
              <a:ahLst/>
              <a:cxnLst/>
              <a:rect l="l" t="t" r="r" b="b"/>
              <a:pathLst>
                <a:path w="468" h="935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201"/>
                    <a:pt x="100" y="335"/>
                    <a:pt x="167" y="501"/>
                  </a:cubicBezTo>
                  <a:cubicBezTo>
                    <a:pt x="167" y="535"/>
                    <a:pt x="167" y="568"/>
                    <a:pt x="167" y="601"/>
                  </a:cubicBezTo>
                  <a:cubicBezTo>
                    <a:pt x="267" y="701"/>
                    <a:pt x="334" y="802"/>
                    <a:pt x="467" y="935"/>
                  </a:cubicBezTo>
                  <a:cubicBezTo>
                    <a:pt x="401" y="468"/>
                    <a:pt x="267" y="2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2861375" y="852725"/>
              <a:ext cx="14200" cy="12525"/>
            </a:xfrm>
            <a:custGeom>
              <a:avLst/>
              <a:gdLst/>
              <a:ahLst/>
              <a:cxnLst/>
              <a:rect l="l" t="t" r="r" b="b"/>
              <a:pathLst>
                <a:path w="568" h="501" extrusionOk="0">
                  <a:moveTo>
                    <a:pt x="568" y="0"/>
                  </a:moveTo>
                  <a:cubicBezTo>
                    <a:pt x="268" y="0"/>
                    <a:pt x="134" y="167"/>
                    <a:pt x="1" y="501"/>
                  </a:cubicBezTo>
                  <a:cubicBezTo>
                    <a:pt x="468" y="267"/>
                    <a:pt x="468" y="267"/>
                    <a:pt x="5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3207450" y="757650"/>
              <a:ext cx="18375" cy="7050"/>
            </a:xfrm>
            <a:custGeom>
              <a:avLst/>
              <a:gdLst/>
              <a:ahLst/>
              <a:cxnLst/>
              <a:rect l="l" t="t" r="r" b="b"/>
              <a:pathLst>
                <a:path w="735" h="282" extrusionOk="0">
                  <a:moveTo>
                    <a:pt x="34" y="1"/>
                  </a:moveTo>
                  <a:cubicBezTo>
                    <a:pt x="1" y="67"/>
                    <a:pt x="1" y="101"/>
                    <a:pt x="1" y="167"/>
                  </a:cubicBezTo>
                  <a:cubicBezTo>
                    <a:pt x="152" y="210"/>
                    <a:pt x="302" y="281"/>
                    <a:pt x="462" y="281"/>
                  </a:cubicBezTo>
                  <a:cubicBezTo>
                    <a:pt x="550" y="281"/>
                    <a:pt x="640" y="260"/>
                    <a:pt x="735" y="201"/>
                  </a:cubicBez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40"/>
            <p:cNvSpPr/>
            <p:nvPr/>
          </p:nvSpPr>
          <p:spPr>
            <a:xfrm>
              <a:off x="2933925" y="914425"/>
              <a:ext cx="7550" cy="18375"/>
            </a:xfrm>
            <a:custGeom>
              <a:avLst/>
              <a:gdLst/>
              <a:ahLst/>
              <a:cxnLst/>
              <a:rect l="l" t="t" r="r" b="b"/>
              <a:pathLst>
                <a:path w="302" h="735" extrusionOk="0">
                  <a:moveTo>
                    <a:pt x="301" y="1"/>
                  </a:moveTo>
                  <a:cubicBezTo>
                    <a:pt x="1" y="268"/>
                    <a:pt x="1" y="301"/>
                    <a:pt x="134" y="735"/>
                  </a:cubicBezTo>
                  <a:cubicBezTo>
                    <a:pt x="201" y="434"/>
                    <a:pt x="268" y="234"/>
                    <a:pt x="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2884725" y="65175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300"/>
                    <a:pt x="234" y="467"/>
                    <a:pt x="468" y="567"/>
                  </a:cubicBezTo>
                  <a:cubicBezTo>
                    <a:pt x="501" y="567"/>
                    <a:pt x="534" y="534"/>
                    <a:pt x="568" y="501"/>
                  </a:cubicBezTo>
                  <a:cubicBezTo>
                    <a:pt x="368" y="334"/>
                    <a:pt x="201" y="16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2989800" y="557500"/>
              <a:ext cx="8375" cy="23375"/>
            </a:xfrm>
            <a:custGeom>
              <a:avLst/>
              <a:gdLst/>
              <a:ahLst/>
              <a:cxnLst/>
              <a:rect l="l" t="t" r="r" b="b"/>
              <a:pathLst>
                <a:path w="335" h="935" extrusionOk="0">
                  <a:moveTo>
                    <a:pt x="101" y="1"/>
                  </a:moveTo>
                  <a:lnTo>
                    <a:pt x="1" y="34"/>
                  </a:lnTo>
                  <a:cubicBezTo>
                    <a:pt x="67" y="334"/>
                    <a:pt x="168" y="635"/>
                    <a:pt x="234" y="935"/>
                  </a:cubicBezTo>
                  <a:lnTo>
                    <a:pt x="334" y="901"/>
                  </a:lnTo>
                  <a:cubicBezTo>
                    <a:pt x="268" y="601"/>
                    <a:pt x="168" y="301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2924750" y="620875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101" y="1"/>
                  </a:moveTo>
                  <a:cubicBezTo>
                    <a:pt x="68" y="34"/>
                    <a:pt x="34" y="34"/>
                    <a:pt x="1" y="68"/>
                  </a:cubicBezTo>
                  <a:cubicBezTo>
                    <a:pt x="68" y="268"/>
                    <a:pt x="134" y="468"/>
                    <a:pt x="468" y="501"/>
                  </a:cubicBezTo>
                  <a:cubicBezTo>
                    <a:pt x="334" y="335"/>
                    <a:pt x="234" y="168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3015650" y="560850"/>
              <a:ext cx="6700" cy="16700"/>
            </a:xfrm>
            <a:custGeom>
              <a:avLst/>
              <a:gdLst/>
              <a:ahLst/>
              <a:cxnLst/>
              <a:rect l="l" t="t" r="r" b="b"/>
              <a:pathLst>
                <a:path w="268" h="668" extrusionOk="0">
                  <a:moveTo>
                    <a:pt x="34" y="0"/>
                  </a:moveTo>
                  <a:cubicBezTo>
                    <a:pt x="68" y="234"/>
                    <a:pt x="1" y="467"/>
                    <a:pt x="268" y="667"/>
                  </a:cubicBezTo>
                  <a:cubicBezTo>
                    <a:pt x="201" y="434"/>
                    <a:pt x="168" y="20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40"/>
            <p:cNvSpPr/>
            <p:nvPr/>
          </p:nvSpPr>
          <p:spPr>
            <a:xfrm>
              <a:off x="3024000" y="557500"/>
              <a:ext cx="5850" cy="15050"/>
            </a:xfrm>
            <a:custGeom>
              <a:avLst/>
              <a:gdLst/>
              <a:ahLst/>
              <a:cxnLst/>
              <a:rect l="l" t="t" r="r" b="b"/>
              <a:pathLst>
                <a:path w="234" h="602" extrusionOk="0">
                  <a:moveTo>
                    <a:pt x="0" y="1"/>
                  </a:moveTo>
                  <a:lnTo>
                    <a:pt x="67" y="601"/>
                  </a:lnTo>
                  <a:cubicBezTo>
                    <a:pt x="234" y="268"/>
                    <a:pt x="234" y="2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3193275" y="799350"/>
              <a:ext cx="15875" cy="9625"/>
            </a:xfrm>
            <a:custGeom>
              <a:avLst/>
              <a:gdLst/>
              <a:ahLst/>
              <a:cxnLst/>
              <a:rect l="l" t="t" r="r" b="b"/>
              <a:pathLst>
                <a:path w="635" h="385" extrusionOk="0">
                  <a:moveTo>
                    <a:pt x="68" y="0"/>
                  </a:moveTo>
                  <a:cubicBezTo>
                    <a:pt x="34" y="67"/>
                    <a:pt x="1" y="100"/>
                    <a:pt x="1" y="134"/>
                  </a:cubicBezTo>
                  <a:cubicBezTo>
                    <a:pt x="83" y="271"/>
                    <a:pt x="210" y="385"/>
                    <a:pt x="455" y="385"/>
                  </a:cubicBezTo>
                  <a:cubicBezTo>
                    <a:pt x="509" y="385"/>
                    <a:pt x="569" y="379"/>
                    <a:pt x="635" y="367"/>
                  </a:cubicBezTo>
                  <a:cubicBezTo>
                    <a:pt x="401" y="234"/>
                    <a:pt x="234" y="134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40"/>
            <p:cNvSpPr/>
            <p:nvPr/>
          </p:nvSpPr>
          <p:spPr>
            <a:xfrm>
              <a:off x="3178275" y="821875"/>
              <a:ext cx="15875" cy="8800"/>
            </a:xfrm>
            <a:custGeom>
              <a:avLst/>
              <a:gdLst/>
              <a:ahLst/>
              <a:cxnLst/>
              <a:rect l="l" t="t" r="r" b="b"/>
              <a:pathLst>
                <a:path w="635" h="352" extrusionOk="0">
                  <a:moveTo>
                    <a:pt x="67" y="0"/>
                  </a:moveTo>
                  <a:cubicBezTo>
                    <a:pt x="34" y="33"/>
                    <a:pt x="34" y="67"/>
                    <a:pt x="0" y="100"/>
                  </a:cubicBezTo>
                  <a:cubicBezTo>
                    <a:pt x="110" y="237"/>
                    <a:pt x="242" y="351"/>
                    <a:pt x="469" y="351"/>
                  </a:cubicBezTo>
                  <a:cubicBezTo>
                    <a:pt x="519" y="351"/>
                    <a:pt x="574" y="346"/>
                    <a:pt x="634" y="334"/>
                  </a:cubicBezTo>
                  <a:cubicBezTo>
                    <a:pt x="401" y="200"/>
                    <a:pt x="234" y="10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40"/>
            <p:cNvSpPr/>
            <p:nvPr/>
          </p:nvSpPr>
          <p:spPr>
            <a:xfrm>
              <a:off x="2863050" y="792650"/>
              <a:ext cx="12525" cy="6725"/>
            </a:xfrm>
            <a:custGeom>
              <a:avLst/>
              <a:gdLst/>
              <a:ahLst/>
              <a:cxnLst/>
              <a:rect l="l" t="t" r="r" b="b"/>
              <a:pathLst>
                <a:path w="501" h="269" extrusionOk="0">
                  <a:moveTo>
                    <a:pt x="359" y="0"/>
                  </a:moveTo>
                  <a:cubicBezTo>
                    <a:pt x="199" y="0"/>
                    <a:pt x="55" y="23"/>
                    <a:pt x="0" y="268"/>
                  </a:cubicBezTo>
                  <a:cubicBezTo>
                    <a:pt x="167" y="202"/>
                    <a:pt x="334" y="135"/>
                    <a:pt x="501" y="102"/>
                  </a:cubicBezTo>
                  <a:cubicBezTo>
                    <a:pt x="467" y="68"/>
                    <a:pt x="467" y="35"/>
                    <a:pt x="467" y="2"/>
                  </a:cubicBezTo>
                  <a:cubicBezTo>
                    <a:pt x="431" y="2"/>
                    <a:pt x="395" y="0"/>
                    <a:pt x="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40"/>
            <p:cNvSpPr/>
            <p:nvPr/>
          </p:nvSpPr>
          <p:spPr>
            <a:xfrm>
              <a:off x="2995650" y="438250"/>
              <a:ext cx="4200" cy="11700"/>
            </a:xfrm>
            <a:custGeom>
              <a:avLst/>
              <a:gdLst/>
              <a:ahLst/>
              <a:cxnLst/>
              <a:rect l="l" t="t" r="r" b="b"/>
              <a:pathLst>
                <a:path w="168" h="468" extrusionOk="0">
                  <a:moveTo>
                    <a:pt x="0" y="1"/>
                  </a:moveTo>
                  <a:lnTo>
                    <a:pt x="67" y="468"/>
                  </a:lnTo>
                  <a:lnTo>
                    <a:pt x="167" y="468"/>
                  </a:lnTo>
                  <a:cubicBezTo>
                    <a:pt x="167" y="301"/>
                    <a:pt x="134" y="1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3121575" y="578350"/>
              <a:ext cx="9200" cy="13375"/>
            </a:xfrm>
            <a:custGeom>
              <a:avLst/>
              <a:gdLst/>
              <a:ahLst/>
              <a:cxnLst/>
              <a:rect l="l" t="t" r="r" b="b"/>
              <a:pathLst>
                <a:path w="368" h="535" extrusionOk="0">
                  <a:moveTo>
                    <a:pt x="300" y="1"/>
                  </a:moveTo>
                  <a:cubicBezTo>
                    <a:pt x="167" y="201"/>
                    <a:pt x="100" y="334"/>
                    <a:pt x="0" y="434"/>
                  </a:cubicBezTo>
                  <a:cubicBezTo>
                    <a:pt x="34" y="468"/>
                    <a:pt x="100" y="501"/>
                    <a:pt x="134" y="534"/>
                  </a:cubicBezTo>
                  <a:cubicBezTo>
                    <a:pt x="200" y="401"/>
                    <a:pt x="367" y="301"/>
                    <a:pt x="3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3148250" y="862725"/>
              <a:ext cx="10875" cy="10875"/>
            </a:xfrm>
            <a:custGeom>
              <a:avLst/>
              <a:gdLst/>
              <a:ahLst/>
              <a:cxnLst/>
              <a:rect l="l" t="t" r="r" b="b"/>
              <a:pathLst>
                <a:path w="435" h="43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367"/>
                    <a:pt x="167" y="367"/>
                    <a:pt x="434" y="434"/>
                  </a:cubicBezTo>
                  <a:cubicBezTo>
                    <a:pt x="301" y="301"/>
                    <a:pt x="167" y="16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3056525" y="913600"/>
              <a:ext cx="4200" cy="11700"/>
            </a:xfrm>
            <a:custGeom>
              <a:avLst/>
              <a:gdLst/>
              <a:ahLst/>
              <a:cxnLst/>
              <a:rect l="l" t="t" r="r" b="b"/>
              <a:pathLst>
                <a:path w="168" h="468" extrusionOk="0">
                  <a:moveTo>
                    <a:pt x="100" y="0"/>
                  </a:moveTo>
                  <a:cubicBezTo>
                    <a:pt x="67" y="0"/>
                    <a:pt x="34" y="34"/>
                    <a:pt x="0" y="34"/>
                  </a:cubicBezTo>
                  <a:cubicBezTo>
                    <a:pt x="34" y="167"/>
                    <a:pt x="34" y="301"/>
                    <a:pt x="67" y="467"/>
                  </a:cubicBezTo>
                  <a:lnTo>
                    <a:pt x="167" y="467"/>
                  </a:lnTo>
                  <a:cubicBezTo>
                    <a:pt x="134" y="301"/>
                    <a:pt x="134" y="167"/>
                    <a:pt x="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2907250" y="884400"/>
              <a:ext cx="4200" cy="10875"/>
            </a:xfrm>
            <a:custGeom>
              <a:avLst/>
              <a:gdLst/>
              <a:ahLst/>
              <a:cxnLst/>
              <a:rect l="l" t="t" r="r" b="b"/>
              <a:pathLst>
                <a:path w="168" h="435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168"/>
                    <a:pt x="34" y="268"/>
                    <a:pt x="67" y="434"/>
                  </a:cubicBezTo>
                  <a:cubicBezTo>
                    <a:pt x="167" y="201"/>
                    <a:pt x="167" y="2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2888900" y="875225"/>
              <a:ext cx="9200" cy="10050"/>
            </a:xfrm>
            <a:custGeom>
              <a:avLst/>
              <a:gdLst/>
              <a:ahLst/>
              <a:cxnLst/>
              <a:rect l="l" t="t" r="r" b="b"/>
              <a:pathLst>
                <a:path w="368" h="402" extrusionOk="0">
                  <a:moveTo>
                    <a:pt x="267" y="1"/>
                  </a:moveTo>
                  <a:cubicBezTo>
                    <a:pt x="167" y="134"/>
                    <a:pt x="101" y="234"/>
                    <a:pt x="1" y="368"/>
                  </a:cubicBezTo>
                  <a:cubicBezTo>
                    <a:pt x="34" y="368"/>
                    <a:pt x="67" y="401"/>
                    <a:pt x="67" y="401"/>
                  </a:cubicBezTo>
                  <a:cubicBezTo>
                    <a:pt x="167" y="301"/>
                    <a:pt x="267" y="201"/>
                    <a:pt x="367" y="68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40"/>
            <p:cNvSpPr/>
            <p:nvPr/>
          </p:nvSpPr>
          <p:spPr>
            <a:xfrm>
              <a:off x="2948100" y="924425"/>
              <a:ext cx="3375" cy="7550"/>
            </a:xfrm>
            <a:custGeom>
              <a:avLst/>
              <a:gdLst/>
              <a:ahLst/>
              <a:cxnLst/>
              <a:rect l="l" t="t" r="r" b="b"/>
              <a:pathLst>
                <a:path w="135" h="302" extrusionOk="0">
                  <a:moveTo>
                    <a:pt x="34" y="1"/>
                  </a:moveTo>
                  <a:cubicBezTo>
                    <a:pt x="34" y="101"/>
                    <a:pt x="1" y="168"/>
                    <a:pt x="1" y="268"/>
                  </a:cubicBezTo>
                  <a:cubicBezTo>
                    <a:pt x="34" y="268"/>
                    <a:pt x="68" y="268"/>
                    <a:pt x="101" y="301"/>
                  </a:cubicBezTo>
                  <a:lnTo>
                    <a:pt x="134" y="34"/>
                  </a:lnTo>
                  <a:cubicBezTo>
                    <a:pt x="101" y="1"/>
                    <a:pt x="68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40"/>
            <p:cNvSpPr/>
            <p:nvPr/>
          </p:nvSpPr>
          <p:spPr>
            <a:xfrm>
              <a:off x="2952275" y="604200"/>
              <a:ext cx="4200" cy="7550"/>
            </a:xfrm>
            <a:custGeom>
              <a:avLst/>
              <a:gdLst/>
              <a:ahLst/>
              <a:cxnLst/>
              <a:rect l="l" t="t" r="r" b="b"/>
              <a:pathLst>
                <a:path w="168" h="302" extrusionOk="0">
                  <a:moveTo>
                    <a:pt x="67" y="1"/>
                  </a:moveTo>
                  <a:cubicBezTo>
                    <a:pt x="67" y="1"/>
                    <a:pt x="34" y="1"/>
                    <a:pt x="1" y="34"/>
                  </a:cubicBezTo>
                  <a:cubicBezTo>
                    <a:pt x="34" y="134"/>
                    <a:pt x="67" y="201"/>
                    <a:pt x="101" y="301"/>
                  </a:cubicBezTo>
                  <a:cubicBezTo>
                    <a:pt x="134" y="301"/>
                    <a:pt x="167" y="268"/>
                    <a:pt x="167" y="268"/>
                  </a:cubicBezTo>
                  <a:cubicBezTo>
                    <a:pt x="134" y="201"/>
                    <a:pt x="101" y="10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2942275" y="455775"/>
              <a:ext cx="4200" cy="8350"/>
            </a:xfrm>
            <a:custGeom>
              <a:avLst/>
              <a:gdLst/>
              <a:ahLst/>
              <a:cxnLst/>
              <a:rect l="l" t="t" r="r" b="b"/>
              <a:pathLst>
                <a:path w="168" h="334" extrusionOk="0">
                  <a:moveTo>
                    <a:pt x="34" y="0"/>
                  </a:moveTo>
                  <a:cubicBezTo>
                    <a:pt x="34" y="34"/>
                    <a:pt x="0" y="34"/>
                    <a:pt x="0" y="34"/>
                  </a:cubicBezTo>
                  <a:cubicBezTo>
                    <a:pt x="34" y="134"/>
                    <a:pt x="67" y="234"/>
                    <a:pt x="100" y="334"/>
                  </a:cubicBezTo>
                  <a:cubicBezTo>
                    <a:pt x="134" y="300"/>
                    <a:pt x="134" y="300"/>
                    <a:pt x="167" y="267"/>
                  </a:cubicBezTo>
                  <a:cubicBezTo>
                    <a:pt x="134" y="200"/>
                    <a:pt x="67" y="10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3275000" y="946950"/>
              <a:ext cx="5050" cy="5875"/>
            </a:xfrm>
            <a:custGeom>
              <a:avLst/>
              <a:gdLst/>
              <a:ahLst/>
              <a:cxnLst/>
              <a:rect l="l" t="t" r="r" b="b"/>
              <a:pathLst>
                <a:path w="202" h="235" extrusionOk="0">
                  <a:moveTo>
                    <a:pt x="134" y="1"/>
                  </a:moveTo>
                  <a:cubicBezTo>
                    <a:pt x="101" y="67"/>
                    <a:pt x="34" y="134"/>
                    <a:pt x="1" y="201"/>
                  </a:cubicBezTo>
                  <a:lnTo>
                    <a:pt x="34" y="234"/>
                  </a:lnTo>
                  <a:cubicBezTo>
                    <a:pt x="101" y="167"/>
                    <a:pt x="134" y="101"/>
                    <a:pt x="201" y="34"/>
                  </a:cubicBezTo>
                  <a:cubicBezTo>
                    <a:pt x="168" y="1"/>
                    <a:pt x="168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40"/>
            <p:cNvSpPr/>
            <p:nvPr/>
          </p:nvSpPr>
          <p:spPr>
            <a:xfrm>
              <a:off x="2968950" y="871900"/>
              <a:ext cx="115950" cy="22850"/>
            </a:xfrm>
            <a:custGeom>
              <a:avLst/>
              <a:gdLst/>
              <a:ahLst/>
              <a:cxnLst/>
              <a:rect l="l" t="t" r="r" b="b"/>
              <a:pathLst>
                <a:path w="4638" h="914" extrusionOk="0">
                  <a:moveTo>
                    <a:pt x="4637" y="0"/>
                  </a:moveTo>
                  <a:lnTo>
                    <a:pt x="4637" y="0"/>
                  </a:lnTo>
                  <a:cubicBezTo>
                    <a:pt x="3103" y="334"/>
                    <a:pt x="1602" y="734"/>
                    <a:pt x="1" y="768"/>
                  </a:cubicBezTo>
                  <a:cubicBezTo>
                    <a:pt x="338" y="864"/>
                    <a:pt x="779" y="913"/>
                    <a:pt x="1261" y="913"/>
                  </a:cubicBezTo>
                  <a:cubicBezTo>
                    <a:pt x="2446" y="913"/>
                    <a:pt x="3879" y="617"/>
                    <a:pt x="46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40"/>
            <p:cNvSpPr/>
            <p:nvPr/>
          </p:nvSpPr>
          <p:spPr>
            <a:xfrm>
              <a:off x="3144075" y="783500"/>
              <a:ext cx="25875" cy="40900"/>
            </a:xfrm>
            <a:custGeom>
              <a:avLst/>
              <a:gdLst/>
              <a:ahLst/>
              <a:cxnLst/>
              <a:rect l="l" t="t" r="r" b="b"/>
              <a:pathLst>
                <a:path w="1035" h="1636" extrusionOk="0">
                  <a:moveTo>
                    <a:pt x="1035" y="1"/>
                  </a:moveTo>
                  <a:lnTo>
                    <a:pt x="1035" y="1"/>
                  </a:lnTo>
                  <a:cubicBezTo>
                    <a:pt x="535" y="468"/>
                    <a:pt x="134" y="968"/>
                    <a:pt x="1" y="1635"/>
                  </a:cubicBezTo>
                  <a:cubicBezTo>
                    <a:pt x="635" y="935"/>
                    <a:pt x="1002" y="368"/>
                    <a:pt x="10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2973125" y="815200"/>
              <a:ext cx="40900" cy="38375"/>
            </a:xfrm>
            <a:custGeom>
              <a:avLst/>
              <a:gdLst/>
              <a:ahLst/>
              <a:cxnLst/>
              <a:rect l="l" t="t" r="r" b="b"/>
              <a:pathLst>
                <a:path w="1636" h="1535" extrusionOk="0">
                  <a:moveTo>
                    <a:pt x="1368" y="0"/>
                  </a:moveTo>
                  <a:cubicBezTo>
                    <a:pt x="935" y="467"/>
                    <a:pt x="468" y="934"/>
                    <a:pt x="1" y="1435"/>
                  </a:cubicBezTo>
                  <a:cubicBezTo>
                    <a:pt x="66" y="1456"/>
                    <a:pt x="121" y="1465"/>
                    <a:pt x="170" y="1465"/>
                  </a:cubicBezTo>
                  <a:cubicBezTo>
                    <a:pt x="347" y="1465"/>
                    <a:pt x="437" y="1346"/>
                    <a:pt x="568" y="1268"/>
                  </a:cubicBezTo>
                  <a:cubicBezTo>
                    <a:pt x="661" y="1193"/>
                    <a:pt x="797" y="1149"/>
                    <a:pt x="928" y="1149"/>
                  </a:cubicBezTo>
                  <a:cubicBezTo>
                    <a:pt x="1030" y="1149"/>
                    <a:pt x="1128" y="1176"/>
                    <a:pt x="1201" y="1234"/>
                  </a:cubicBezTo>
                  <a:cubicBezTo>
                    <a:pt x="1268" y="1301"/>
                    <a:pt x="1302" y="1368"/>
                    <a:pt x="1435" y="1535"/>
                  </a:cubicBezTo>
                  <a:cubicBezTo>
                    <a:pt x="1535" y="1101"/>
                    <a:pt x="1568" y="734"/>
                    <a:pt x="1635" y="367"/>
                  </a:cubicBezTo>
                  <a:cubicBezTo>
                    <a:pt x="1568" y="367"/>
                    <a:pt x="1468" y="400"/>
                    <a:pt x="1368" y="400"/>
                  </a:cubicBezTo>
                  <a:cubicBezTo>
                    <a:pt x="1402" y="267"/>
                    <a:pt x="1435" y="167"/>
                    <a:pt x="1468" y="67"/>
                  </a:cubicBezTo>
                  <a:cubicBezTo>
                    <a:pt x="1435" y="67"/>
                    <a:pt x="1402" y="34"/>
                    <a:pt x="1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3025675" y="801850"/>
              <a:ext cx="31700" cy="30050"/>
            </a:xfrm>
            <a:custGeom>
              <a:avLst/>
              <a:gdLst/>
              <a:ahLst/>
              <a:cxnLst/>
              <a:rect l="l" t="t" r="r" b="b"/>
              <a:pathLst>
                <a:path w="1268" h="1202" extrusionOk="0">
                  <a:moveTo>
                    <a:pt x="1268" y="0"/>
                  </a:moveTo>
                  <a:lnTo>
                    <a:pt x="1268" y="0"/>
                  </a:lnTo>
                  <a:cubicBezTo>
                    <a:pt x="834" y="101"/>
                    <a:pt x="234" y="634"/>
                    <a:pt x="0" y="1201"/>
                  </a:cubicBezTo>
                  <a:cubicBezTo>
                    <a:pt x="601" y="1035"/>
                    <a:pt x="1234" y="434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3131575" y="744300"/>
              <a:ext cx="20050" cy="35900"/>
            </a:xfrm>
            <a:custGeom>
              <a:avLst/>
              <a:gdLst/>
              <a:ahLst/>
              <a:cxnLst/>
              <a:rect l="l" t="t" r="r" b="b"/>
              <a:pathLst>
                <a:path w="802" h="1436" extrusionOk="0">
                  <a:moveTo>
                    <a:pt x="701" y="1"/>
                  </a:moveTo>
                  <a:cubicBezTo>
                    <a:pt x="467" y="468"/>
                    <a:pt x="234" y="901"/>
                    <a:pt x="0" y="1368"/>
                  </a:cubicBezTo>
                  <a:cubicBezTo>
                    <a:pt x="34" y="1368"/>
                    <a:pt x="67" y="1402"/>
                    <a:pt x="101" y="1435"/>
                  </a:cubicBezTo>
                  <a:cubicBezTo>
                    <a:pt x="568" y="1102"/>
                    <a:pt x="701" y="601"/>
                    <a:pt x="801" y="68"/>
                  </a:cubicBezTo>
                  <a:cubicBezTo>
                    <a:pt x="768" y="34"/>
                    <a:pt x="734" y="34"/>
                    <a:pt x="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2927250" y="682600"/>
              <a:ext cx="26725" cy="26700"/>
            </a:xfrm>
            <a:custGeom>
              <a:avLst/>
              <a:gdLst/>
              <a:ahLst/>
              <a:cxnLst/>
              <a:rect l="l" t="t" r="r" b="b"/>
              <a:pathLst>
                <a:path w="1069" h="1068" extrusionOk="0">
                  <a:moveTo>
                    <a:pt x="1068" y="0"/>
                  </a:moveTo>
                  <a:lnTo>
                    <a:pt x="1068" y="0"/>
                  </a:lnTo>
                  <a:cubicBezTo>
                    <a:pt x="635" y="167"/>
                    <a:pt x="268" y="401"/>
                    <a:pt x="34" y="801"/>
                  </a:cubicBezTo>
                  <a:cubicBezTo>
                    <a:pt x="1" y="834"/>
                    <a:pt x="34" y="934"/>
                    <a:pt x="34" y="1068"/>
                  </a:cubicBezTo>
                  <a:cubicBezTo>
                    <a:pt x="535" y="801"/>
                    <a:pt x="735" y="334"/>
                    <a:pt x="10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2988150" y="613375"/>
              <a:ext cx="37550" cy="24225"/>
            </a:xfrm>
            <a:custGeom>
              <a:avLst/>
              <a:gdLst/>
              <a:ahLst/>
              <a:cxnLst/>
              <a:rect l="l" t="t" r="r" b="b"/>
              <a:pathLst>
                <a:path w="1502" h="969" extrusionOk="0">
                  <a:moveTo>
                    <a:pt x="1501" y="1"/>
                  </a:moveTo>
                  <a:lnTo>
                    <a:pt x="1501" y="1"/>
                  </a:lnTo>
                  <a:cubicBezTo>
                    <a:pt x="1034" y="34"/>
                    <a:pt x="400" y="468"/>
                    <a:pt x="0" y="968"/>
                  </a:cubicBezTo>
                  <a:cubicBezTo>
                    <a:pt x="567" y="801"/>
                    <a:pt x="1001" y="401"/>
                    <a:pt x="1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40"/>
            <p:cNvSpPr/>
            <p:nvPr/>
          </p:nvSpPr>
          <p:spPr>
            <a:xfrm>
              <a:off x="3154100" y="685100"/>
              <a:ext cx="13350" cy="30875"/>
            </a:xfrm>
            <a:custGeom>
              <a:avLst/>
              <a:gdLst/>
              <a:ahLst/>
              <a:cxnLst/>
              <a:rect l="l" t="t" r="r" b="b"/>
              <a:pathLst>
                <a:path w="534" h="1235" extrusionOk="0">
                  <a:moveTo>
                    <a:pt x="367" y="0"/>
                  </a:moveTo>
                  <a:lnTo>
                    <a:pt x="367" y="0"/>
                  </a:lnTo>
                  <a:cubicBezTo>
                    <a:pt x="234" y="401"/>
                    <a:pt x="134" y="768"/>
                    <a:pt x="0" y="1235"/>
                  </a:cubicBezTo>
                  <a:cubicBezTo>
                    <a:pt x="400" y="901"/>
                    <a:pt x="534" y="534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40"/>
            <p:cNvSpPr/>
            <p:nvPr/>
          </p:nvSpPr>
          <p:spPr>
            <a:xfrm>
              <a:off x="2923925" y="733475"/>
              <a:ext cx="17550" cy="30875"/>
            </a:xfrm>
            <a:custGeom>
              <a:avLst/>
              <a:gdLst/>
              <a:ahLst/>
              <a:cxnLst/>
              <a:rect l="l" t="t" r="r" b="b"/>
              <a:pathLst>
                <a:path w="702" h="1235" extrusionOk="0">
                  <a:moveTo>
                    <a:pt x="701" y="0"/>
                  </a:moveTo>
                  <a:lnTo>
                    <a:pt x="701" y="0"/>
                  </a:lnTo>
                  <a:cubicBezTo>
                    <a:pt x="234" y="267"/>
                    <a:pt x="1" y="734"/>
                    <a:pt x="67" y="1234"/>
                  </a:cubicBezTo>
                  <a:cubicBezTo>
                    <a:pt x="301" y="767"/>
                    <a:pt x="501" y="400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3096550" y="661750"/>
              <a:ext cx="15025" cy="23375"/>
            </a:xfrm>
            <a:custGeom>
              <a:avLst/>
              <a:gdLst/>
              <a:ahLst/>
              <a:cxnLst/>
              <a:rect l="l" t="t" r="r" b="b"/>
              <a:pathLst>
                <a:path w="601" h="935" extrusionOk="0">
                  <a:moveTo>
                    <a:pt x="601" y="0"/>
                  </a:moveTo>
                  <a:lnTo>
                    <a:pt x="601" y="0"/>
                  </a:lnTo>
                  <a:cubicBezTo>
                    <a:pt x="201" y="267"/>
                    <a:pt x="101" y="601"/>
                    <a:pt x="0" y="934"/>
                  </a:cubicBezTo>
                  <a:cubicBezTo>
                    <a:pt x="334" y="734"/>
                    <a:pt x="534" y="467"/>
                    <a:pt x="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3014825" y="844375"/>
              <a:ext cx="21700" cy="12550"/>
            </a:xfrm>
            <a:custGeom>
              <a:avLst/>
              <a:gdLst/>
              <a:ahLst/>
              <a:cxnLst/>
              <a:rect l="l" t="t" r="r" b="b"/>
              <a:pathLst>
                <a:path w="868" h="502" extrusionOk="0">
                  <a:moveTo>
                    <a:pt x="868" y="1"/>
                  </a:moveTo>
                  <a:lnTo>
                    <a:pt x="868" y="1"/>
                  </a:lnTo>
                  <a:cubicBezTo>
                    <a:pt x="501" y="34"/>
                    <a:pt x="167" y="234"/>
                    <a:pt x="0" y="501"/>
                  </a:cubicBezTo>
                  <a:cubicBezTo>
                    <a:pt x="434" y="434"/>
                    <a:pt x="601" y="368"/>
                    <a:pt x="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40"/>
            <p:cNvSpPr/>
            <p:nvPr/>
          </p:nvSpPr>
          <p:spPr>
            <a:xfrm>
              <a:off x="3063200" y="73430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968" y="1"/>
                  </a:moveTo>
                  <a:cubicBezTo>
                    <a:pt x="634" y="334"/>
                    <a:pt x="300" y="701"/>
                    <a:pt x="0" y="1035"/>
                  </a:cubicBezTo>
                  <a:cubicBezTo>
                    <a:pt x="434" y="801"/>
                    <a:pt x="801" y="501"/>
                    <a:pt x="1034" y="67"/>
                  </a:cubicBezTo>
                  <a:cubicBezTo>
                    <a:pt x="1034" y="34"/>
                    <a:pt x="1001" y="1"/>
                    <a:pt x="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3067350" y="830200"/>
              <a:ext cx="21725" cy="13375"/>
            </a:xfrm>
            <a:custGeom>
              <a:avLst/>
              <a:gdLst/>
              <a:ahLst/>
              <a:cxnLst/>
              <a:rect l="l" t="t" r="r" b="b"/>
              <a:pathLst>
                <a:path w="869" h="535" extrusionOk="0">
                  <a:moveTo>
                    <a:pt x="868" y="1"/>
                  </a:moveTo>
                  <a:lnTo>
                    <a:pt x="868" y="1"/>
                  </a:lnTo>
                  <a:cubicBezTo>
                    <a:pt x="535" y="201"/>
                    <a:pt x="268" y="368"/>
                    <a:pt x="1" y="534"/>
                  </a:cubicBezTo>
                  <a:cubicBezTo>
                    <a:pt x="701" y="368"/>
                    <a:pt x="701" y="368"/>
                    <a:pt x="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2908925" y="715125"/>
              <a:ext cx="11700" cy="18375"/>
            </a:xfrm>
            <a:custGeom>
              <a:avLst/>
              <a:gdLst/>
              <a:ahLst/>
              <a:cxnLst/>
              <a:rect l="l" t="t" r="r" b="b"/>
              <a:pathLst>
                <a:path w="468" h="735" extrusionOk="0">
                  <a:moveTo>
                    <a:pt x="334" y="0"/>
                  </a:moveTo>
                  <a:cubicBezTo>
                    <a:pt x="234" y="234"/>
                    <a:pt x="100" y="467"/>
                    <a:pt x="0" y="667"/>
                  </a:cubicBezTo>
                  <a:cubicBezTo>
                    <a:pt x="33" y="701"/>
                    <a:pt x="67" y="734"/>
                    <a:pt x="134" y="734"/>
                  </a:cubicBezTo>
                  <a:cubicBezTo>
                    <a:pt x="234" y="534"/>
                    <a:pt x="400" y="334"/>
                    <a:pt x="467" y="67"/>
                  </a:cubicBezTo>
                  <a:cubicBezTo>
                    <a:pt x="400" y="34"/>
                    <a:pt x="367" y="34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3100725" y="754325"/>
              <a:ext cx="15875" cy="18350"/>
            </a:xfrm>
            <a:custGeom>
              <a:avLst/>
              <a:gdLst/>
              <a:ahLst/>
              <a:cxnLst/>
              <a:rect l="l" t="t" r="r" b="b"/>
              <a:pathLst>
                <a:path w="635" h="734" extrusionOk="0">
                  <a:moveTo>
                    <a:pt x="534" y="0"/>
                  </a:moveTo>
                  <a:cubicBezTo>
                    <a:pt x="367" y="234"/>
                    <a:pt x="167" y="467"/>
                    <a:pt x="0" y="667"/>
                  </a:cubicBezTo>
                  <a:cubicBezTo>
                    <a:pt x="34" y="701"/>
                    <a:pt x="67" y="734"/>
                    <a:pt x="100" y="734"/>
                  </a:cubicBezTo>
                  <a:cubicBezTo>
                    <a:pt x="267" y="534"/>
                    <a:pt x="467" y="334"/>
                    <a:pt x="634" y="134"/>
                  </a:cubicBezTo>
                  <a:cubicBezTo>
                    <a:pt x="601" y="100"/>
                    <a:pt x="567" y="67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2946450" y="812700"/>
              <a:ext cx="13350" cy="20875"/>
            </a:xfrm>
            <a:custGeom>
              <a:avLst/>
              <a:gdLst/>
              <a:ahLst/>
              <a:cxnLst/>
              <a:rect l="l" t="t" r="r" b="b"/>
              <a:pathLst>
                <a:path w="534" h="835" extrusionOk="0">
                  <a:moveTo>
                    <a:pt x="534" y="0"/>
                  </a:moveTo>
                  <a:cubicBezTo>
                    <a:pt x="300" y="300"/>
                    <a:pt x="167" y="534"/>
                    <a:pt x="0" y="767"/>
                  </a:cubicBezTo>
                  <a:cubicBezTo>
                    <a:pt x="34" y="801"/>
                    <a:pt x="67" y="801"/>
                    <a:pt x="100" y="834"/>
                  </a:cubicBezTo>
                  <a:cubicBezTo>
                    <a:pt x="501" y="467"/>
                    <a:pt x="534" y="400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3084875" y="793750"/>
              <a:ext cx="15025" cy="7650"/>
            </a:xfrm>
            <a:custGeom>
              <a:avLst/>
              <a:gdLst/>
              <a:ahLst/>
              <a:cxnLst/>
              <a:rect l="l" t="t" r="r" b="b"/>
              <a:pathLst>
                <a:path w="601" h="306" extrusionOk="0">
                  <a:moveTo>
                    <a:pt x="391" y="0"/>
                  </a:moveTo>
                  <a:cubicBezTo>
                    <a:pt x="192" y="0"/>
                    <a:pt x="77" y="87"/>
                    <a:pt x="0" y="291"/>
                  </a:cubicBezTo>
                  <a:cubicBezTo>
                    <a:pt x="76" y="299"/>
                    <a:pt x="132" y="306"/>
                    <a:pt x="179" y="306"/>
                  </a:cubicBezTo>
                  <a:cubicBezTo>
                    <a:pt x="319" y="306"/>
                    <a:pt x="376" y="249"/>
                    <a:pt x="601" y="24"/>
                  </a:cubicBezTo>
                  <a:cubicBezTo>
                    <a:pt x="522" y="9"/>
                    <a:pt x="453" y="0"/>
                    <a:pt x="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3119075" y="691775"/>
              <a:ext cx="15025" cy="20875"/>
            </a:xfrm>
            <a:custGeom>
              <a:avLst/>
              <a:gdLst/>
              <a:ahLst/>
              <a:cxnLst/>
              <a:rect l="l" t="t" r="r" b="b"/>
              <a:pathLst>
                <a:path w="601" h="835" extrusionOk="0">
                  <a:moveTo>
                    <a:pt x="500" y="0"/>
                  </a:moveTo>
                  <a:cubicBezTo>
                    <a:pt x="334" y="267"/>
                    <a:pt x="167" y="534"/>
                    <a:pt x="0" y="801"/>
                  </a:cubicBezTo>
                  <a:cubicBezTo>
                    <a:pt x="33" y="801"/>
                    <a:pt x="67" y="834"/>
                    <a:pt x="100" y="834"/>
                  </a:cubicBezTo>
                  <a:cubicBezTo>
                    <a:pt x="267" y="601"/>
                    <a:pt x="434" y="334"/>
                    <a:pt x="601" y="100"/>
                  </a:cubicBezTo>
                  <a:cubicBezTo>
                    <a:pt x="567" y="67"/>
                    <a:pt x="534" y="34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2932275" y="809350"/>
              <a:ext cx="14200" cy="23375"/>
            </a:xfrm>
            <a:custGeom>
              <a:avLst/>
              <a:gdLst/>
              <a:ahLst/>
              <a:cxnLst/>
              <a:rect l="l" t="t" r="r" b="b"/>
              <a:pathLst>
                <a:path w="568" h="935" extrusionOk="0">
                  <a:moveTo>
                    <a:pt x="467" y="1"/>
                  </a:moveTo>
                  <a:cubicBezTo>
                    <a:pt x="300" y="301"/>
                    <a:pt x="134" y="601"/>
                    <a:pt x="0" y="868"/>
                  </a:cubicBezTo>
                  <a:cubicBezTo>
                    <a:pt x="33" y="901"/>
                    <a:pt x="67" y="935"/>
                    <a:pt x="100" y="935"/>
                  </a:cubicBezTo>
                  <a:cubicBezTo>
                    <a:pt x="234" y="634"/>
                    <a:pt x="400" y="334"/>
                    <a:pt x="567" y="34"/>
                  </a:cubicBezTo>
                  <a:cubicBezTo>
                    <a:pt x="534" y="34"/>
                    <a:pt x="500" y="1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3049025" y="6284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534" y="0"/>
                  </a:moveTo>
                  <a:cubicBezTo>
                    <a:pt x="367" y="167"/>
                    <a:pt x="167" y="300"/>
                    <a:pt x="0" y="467"/>
                  </a:cubicBezTo>
                  <a:cubicBezTo>
                    <a:pt x="0" y="501"/>
                    <a:pt x="33" y="534"/>
                    <a:pt x="67" y="567"/>
                  </a:cubicBezTo>
                  <a:cubicBezTo>
                    <a:pt x="334" y="501"/>
                    <a:pt x="500" y="334"/>
                    <a:pt x="601" y="100"/>
                  </a:cubicBezTo>
                  <a:cubicBezTo>
                    <a:pt x="601" y="67"/>
                    <a:pt x="567" y="34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2970625" y="753475"/>
              <a:ext cx="5875" cy="11700"/>
            </a:xfrm>
            <a:custGeom>
              <a:avLst/>
              <a:gdLst/>
              <a:ahLst/>
              <a:cxnLst/>
              <a:rect l="l" t="t" r="r" b="b"/>
              <a:pathLst>
                <a:path w="235" h="468" extrusionOk="0">
                  <a:moveTo>
                    <a:pt x="201" y="1"/>
                  </a:moveTo>
                  <a:lnTo>
                    <a:pt x="201" y="1"/>
                  </a:lnTo>
                  <a:cubicBezTo>
                    <a:pt x="1" y="201"/>
                    <a:pt x="1" y="201"/>
                    <a:pt x="1" y="468"/>
                  </a:cubicBezTo>
                  <a:cubicBezTo>
                    <a:pt x="234" y="234"/>
                    <a:pt x="234" y="234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3010650" y="640075"/>
              <a:ext cx="13375" cy="11700"/>
            </a:xfrm>
            <a:custGeom>
              <a:avLst/>
              <a:gdLst/>
              <a:ahLst/>
              <a:cxnLst/>
              <a:rect l="l" t="t" r="r" b="b"/>
              <a:pathLst>
                <a:path w="535" h="468" extrusionOk="0">
                  <a:moveTo>
                    <a:pt x="534" y="0"/>
                  </a:moveTo>
                  <a:lnTo>
                    <a:pt x="534" y="0"/>
                  </a:lnTo>
                  <a:cubicBezTo>
                    <a:pt x="67" y="100"/>
                    <a:pt x="34" y="167"/>
                    <a:pt x="1" y="467"/>
                  </a:cubicBezTo>
                  <a:cubicBezTo>
                    <a:pt x="167" y="334"/>
                    <a:pt x="334" y="200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3059850" y="720125"/>
              <a:ext cx="10875" cy="11700"/>
            </a:xfrm>
            <a:custGeom>
              <a:avLst/>
              <a:gdLst/>
              <a:ahLst/>
              <a:cxnLst/>
              <a:rect l="l" t="t" r="r" b="b"/>
              <a:pathLst>
                <a:path w="435" h="468" extrusionOk="0">
                  <a:moveTo>
                    <a:pt x="434" y="0"/>
                  </a:moveTo>
                  <a:cubicBezTo>
                    <a:pt x="67" y="134"/>
                    <a:pt x="67" y="134"/>
                    <a:pt x="1" y="467"/>
                  </a:cubicBezTo>
                  <a:cubicBezTo>
                    <a:pt x="168" y="301"/>
                    <a:pt x="301" y="134"/>
                    <a:pt x="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3162425" y="740975"/>
              <a:ext cx="10025" cy="12525"/>
            </a:xfrm>
            <a:custGeom>
              <a:avLst/>
              <a:gdLst/>
              <a:ahLst/>
              <a:cxnLst/>
              <a:rect l="l" t="t" r="r" b="b"/>
              <a:pathLst>
                <a:path w="401" h="501" extrusionOk="0">
                  <a:moveTo>
                    <a:pt x="268" y="0"/>
                  </a:moveTo>
                  <a:cubicBezTo>
                    <a:pt x="101" y="67"/>
                    <a:pt x="1" y="167"/>
                    <a:pt x="101" y="501"/>
                  </a:cubicBezTo>
                  <a:cubicBezTo>
                    <a:pt x="234" y="334"/>
                    <a:pt x="334" y="234"/>
                    <a:pt x="401" y="100"/>
                  </a:cubicBezTo>
                  <a:cubicBezTo>
                    <a:pt x="368" y="67"/>
                    <a:pt x="334" y="67"/>
                    <a:pt x="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3126575" y="635075"/>
              <a:ext cx="8350" cy="9175"/>
            </a:xfrm>
            <a:custGeom>
              <a:avLst/>
              <a:gdLst/>
              <a:ahLst/>
              <a:cxnLst/>
              <a:rect l="l" t="t" r="r" b="b"/>
              <a:pathLst>
                <a:path w="334" h="367" extrusionOk="0">
                  <a:moveTo>
                    <a:pt x="234" y="0"/>
                  </a:moveTo>
                  <a:cubicBezTo>
                    <a:pt x="167" y="33"/>
                    <a:pt x="67" y="67"/>
                    <a:pt x="34" y="133"/>
                  </a:cubicBezTo>
                  <a:cubicBezTo>
                    <a:pt x="0" y="167"/>
                    <a:pt x="100" y="267"/>
                    <a:pt x="167" y="367"/>
                  </a:cubicBezTo>
                  <a:cubicBezTo>
                    <a:pt x="234" y="267"/>
                    <a:pt x="334" y="234"/>
                    <a:pt x="334" y="167"/>
                  </a:cubicBezTo>
                  <a:cubicBezTo>
                    <a:pt x="334" y="100"/>
                    <a:pt x="267" y="33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2964800" y="831025"/>
              <a:ext cx="9175" cy="9200"/>
            </a:xfrm>
            <a:custGeom>
              <a:avLst/>
              <a:gdLst/>
              <a:ahLst/>
              <a:cxnLst/>
              <a:rect l="l" t="t" r="r" b="b"/>
              <a:pathLst>
                <a:path w="367" h="368" extrusionOk="0">
                  <a:moveTo>
                    <a:pt x="367" y="1"/>
                  </a:moveTo>
                  <a:cubicBezTo>
                    <a:pt x="167" y="1"/>
                    <a:pt x="0" y="68"/>
                    <a:pt x="33" y="368"/>
                  </a:cubicBezTo>
                  <a:cubicBezTo>
                    <a:pt x="167" y="201"/>
                    <a:pt x="267" y="10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2959775" y="82187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234" y="0"/>
                  </a:moveTo>
                  <a:lnTo>
                    <a:pt x="234" y="0"/>
                  </a:lnTo>
                  <a:cubicBezTo>
                    <a:pt x="134" y="100"/>
                    <a:pt x="68" y="200"/>
                    <a:pt x="1" y="300"/>
                  </a:cubicBezTo>
                  <a:cubicBezTo>
                    <a:pt x="234" y="300"/>
                    <a:pt x="301" y="200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3061525" y="828525"/>
              <a:ext cx="10025" cy="7550"/>
            </a:xfrm>
            <a:custGeom>
              <a:avLst/>
              <a:gdLst/>
              <a:ahLst/>
              <a:cxnLst/>
              <a:rect l="l" t="t" r="r" b="b"/>
              <a:pathLst>
                <a:path w="401" h="302" extrusionOk="0">
                  <a:moveTo>
                    <a:pt x="334" y="1"/>
                  </a:moveTo>
                  <a:cubicBezTo>
                    <a:pt x="234" y="68"/>
                    <a:pt x="101" y="134"/>
                    <a:pt x="0" y="201"/>
                  </a:cubicBezTo>
                  <a:cubicBezTo>
                    <a:pt x="0" y="234"/>
                    <a:pt x="34" y="301"/>
                    <a:pt x="67" y="301"/>
                  </a:cubicBezTo>
                  <a:cubicBezTo>
                    <a:pt x="167" y="234"/>
                    <a:pt x="267" y="168"/>
                    <a:pt x="401" y="101"/>
                  </a:cubicBezTo>
                  <a:cubicBezTo>
                    <a:pt x="367" y="68"/>
                    <a:pt x="367" y="34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3136575" y="667575"/>
              <a:ext cx="7525" cy="6700"/>
            </a:xfrm>
            <a:custGeom>
              <a:avLst/>
              <a:gdLst/>
              <a:ahLst/>
              <a:cxnLst/>
              <a:rect l="l" t="t" r="r" b="b"/>
              <a:pathLst>
                <a:path w="301" h="268" extrusionOk="0">
                  <a:moveTo>
                    <a:pt x="101" y="1"/>
                  </a:moveTo>
                  <a:cubicBezTo>
                    <a:pt x="67" y="1"/>
                    <a:pt x="1" y="101"/>
                    <a:pt x="1" y="134"/>
                  </a:cubicBezTo>
                  <a:cubicBezTo>
                    <a:pt x="1" y="168"/>
                    <a:pt x="34" y="234"/>
                    <a:pt x="101" y="268"/>
                  </a:cubicBezTo>
                  <a:cubicBezTo>
                    <a:pt x="134" y="268"/>
                    <a:pt x="167" y="201"/>
                    <a:pt x="301" y="134"/>
                  </a:cubicBezTo>
                  <a:cubicBezTo>
                    <a:pt x="201" y="68"/>
                    <a:pt x="134" y="1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3129900" y="744300"/>
              <a:ext cx="9200" cy="8375"/>
            </a:xfrm>
            <a:custGeom>
              <a:avLst/>
              <a:gdLst/>
              <a:ahLst/>
              <a:cxnLst/>
              <a:rect l="l" t="t" r="r" b="b"/>
              <a:pathLst>
                <a:path w="368" h="335" extrusionOk="0">
                  <a:moveTo>
                    <a:pt x="268" y="1"/>
                  </a:moveTo>
                  <a:lnTo>
                    <a:pt x="268" y="1"/>
                  </a:lnTo>
                  <a:cubicBezTo>
                    <a:pt x="201" y="34"/>
                    <a:pt x="134" y="34"/>
                    <a:pt x="101" y="68"/>
                  </a:cubicBezTo>
                  <a:cubicBezTo>
                    <a:pt x="67" y="134"/>
                    <a:pt x="67" y="201"/>
                    <a:pt x="1" y="334"/>
                  </a:cubicBezTo>
                  <a:cubicBezTo>
                    <a:pt x="234" y="234"/>
                    <a:pt x="368" y="201"/>
                    <a:pt x="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3110725" y="806025"/>
              <a:ext cx="5875" cy="7525"/>
            </a:xfrm>
            <a:custGeom>
              <a:avLst/>
              <a:gdLst/>
              <a:ahLst/>
              <a:cxnLst/>
              <a:rect l="l" t="t" r="r" b="b"/>
              <a:pathLst>
                <a:path w="235" h="301" extrusionOk="0">
                  <a:moveTo>
                    <a:pt x="134" y="0"/>
                  </a:moveTo>
                  <a:cubicBezTo>
                    <a:pt x="101" y="67"/>
                    <a:pt x="34" y="167"/>
                    <a:pt x="1" y="267"/>
                  </a:cubicBezTo>
                  <a:lnTo>
                    <a:pt x="67" y="300"/>
                  </a:lnTo>
                  <a:cubicBezTo>
                    <a:pt x="101" y="267"/>
                    <a:pt x="167" y="234"/>
                    <a:pt x="201" y="200"/>
                  </a:cubicBezTo>
                  <a:cubicBezTo>
                    <a:pt x="201" y="167"/>
                    <a:pt x="201" y="100"/>
                    <a:pt x="234" y="34"/>
                  </a:cubicBezTo>
                  <a:cubicBezTo>
                    <a:pt x="201" y="34"/>
                    <a:pt x="167" y="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2910575" y="763500"/>
              <a:ext cx="3375" cy="7525"/>
            </a:xfrm>
            <a:custGeom>
              <a:avLst/>
              <a:gdLst/>
              <a:ahLst/>
              <a:cxnLst/>
              <a:rect l="l" t="t" r="r" b="b"/>
              <a:pathLst>
                <a:path w="135" h="301" extrusionOk="0">
                  <a:moveTo>
                    <a:pt x="68" y="0"/>
                  </a:moveTo>
                  <a:cubicBezTo>
                    <a:pt x="34" y="67"/>
                    <a:pt x="1" y="167"/>
                    <a:pt x="1" y="267"/>
                  </a:cubicBezTo>
                  <a:cubicBezTo>
                    <a:pt x="1" y="267"/>
                    <a:pt x="34" y="267"/>
                    <a:pt x="68" y="300"/>
                  </a:cubicBezTo>
                  <a:cubicBezTo>
                    <a:pt x="68" y="200"/>
                    <a:pt x="101" y="10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3119900" y="758475"/>
              <a:ext cx="6700" cy="5050"/>
            </a:xfrm>
            <a:custGeom>
              <a:avLst/>
              <a:gdLst/>
              <a:ahLst/>
              <a:cxnLst/>
              <a:rect l="l" t="t" r="r" b="b"/>
              <a:pathLst>
                <a:path w="268" h="202" extrusionOk="0">
                  <a:moveTo>
                    <a:pt x="201" y="1"/>
                  </a:moveTo>
                  <a:cubicBezTo>
                    <a:pt x="134" y="34"/>
                    <a:pt x="67" y="101"/>
                    <a:pt x="0" y="134"/>
                  </a:cubicBezTo>
                  <a:cubicBezTo>
                    <a:pt x="0" y="134"/>
                    <a:pt x="34" y="168"/>
                    <a:pt x="67" y="201"/>
                  </a:cubicBezTo>
                  <a:cubicBezTo>
                    <a:pt x="134" y="168"/>
                    <a:pt x="201" y="134"/>
                    <a:pt x="267" y="101"/>
                  </a:cubicBezTo>
                  <a:cubicBezTo>
                    <a:pt x="234" y="68"/>
                    <a:pt x="234" y="34"/>
                    <a:pt x="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3133250" y="716800"/>
              <a:ext cx="4175" cy="10850"/>
            </a:xfrm>
            <a:custGeom>
              <a:avLst/>
              <a:gdLst/>
              <a:ahLst/>
              <a:cxnLst/>
              <a:rect l="l" t="t" r="r" b="b"/>
              <a:pathLst>
                <a:path w="167" h="434" extrusionOk="0">
                  <a:moveTo>
                    <a:pt x="134" y="0"/>
                  </a:moveTo>
                  <a:cubicBezTo>
                    <a:pt x="100" y="67"/>
                    <a:pt x="34" y="167"/>
                    <a:pt x="0" y="267"/>
                  </a:cubicBezTo>
                  <a:cubicBezTo>
                    <a:pt x="0" y="300"/>
                    <a:pt x="34" y="334"/>
                    <a:pt x="67" y="434"/>
                  </a:cubicBezTo>
                  <a:cubicBezTo>
                    <a:pt x="134" y="234"/>
                    <a:pt x="167" y="133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3148250" y="695100"/>
              <a:ext cx="5875" cy="6700"/>
            </a:xfrm>
            <a:custGeom>
              <a:avLst/>
              <a:gdLst/>
              <a:ahLst/>
              <a:cxnLst/>
              <a:rect l="l" t="t" r="r" b="b"/>
              <a:pathLst>
                <a:path w="235" h="268" extrusionOk="0">
                  <a:moveTo>
                    <a:pt x="134" y="1"/>
                  </a:moveTo>
                  <a:cubicBezTo>
                    <a:pt x="67" y="67"/>
                    <a:pt x="34" y="134"/>
                    <a:pt x="1" y="234"/>
                  </a:cubicBezTo>
                  <a:cubicBezTo>
                    <a:pt x="1" y="234"/>
                    <a:pt x="34" y="268"/>
                    <a:pt x="67" y="268"/>
                  </a:cubicBezTo>
                  <a:cubicBezTo>
                    <a:pt x="101" y="234"/>
                    <a:pt x="167" y="168"/>
                    <a:pt x="234" y="101"/>
                  </a:cubicBezTo>
                  <a:cubicBezTo>
                    <a:pt x="201" y="67"/>
                    <a:pt x="167" y="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3151600" y="720950"/>
              <a:ext cx="4175" cy="5875"/>
            </a:xfrm>
            <a:custGeom>
              <a:avLst/>
              <a:gdLst/>
              <a:ahLst/>
              <a:cxnLst/>
              <a:rect l="l" t="t" r="r" b="b"/>
              <a:pathLst>
                <a:path w="167" h="235" extrusionOk="0">
                  <a:moveTo>
                    <a:pt x="100" y="1"/>
                  </a:moveTo>
                  <a:cubicBezTo>
                    <a:pt x="67" y="68"/>
                    <a:pt x="33" y="134"/>
                    <a:pt x="0" y="201"/>
                  </a:cubicBezTo>
                  <a:cubicBezTo>
                    <a:pt x="33" y="201"/>
                    <a:pt x="67" y="234"/>
                    <a:pt x="100" y="234"/>
                  </a:cubicBezTo>
                  <a:lnTo>
                    <a:pt x="167" y="34"/>
                  </a:lnTo>
                  <a:cubicBezTo>
                    <a:pt x="133" y="1"/>
                    <a:pt x="100" y="1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9_1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1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0" name="Google Shape;720;p41"/>
          <p:cNvGrpSpPr/>
          <p:nvPr/>
        </p:nvGrpSpPr>
        <p:grpSpPr>
          <a:xfrm rot="698666">
            <a:off x="6049909" y="3298148"/>
            <a:ext cx="465260" cy="1470558"/>
            <a:chOff x="4895550" y="2860525"/>
            <a:chExt cx="725150" cy="2292000"/>
          </a:xfrm>
        </p:grpSpPr>
        <p:sp>
          <p:nvSpPr>
            <p:cNvPr id="721" name="Google Shape;721;p41"/>
            <p:cNvSpPr/>
            <p:nvPr/>
          </p:nvSpPr>
          <p:spPr>
            <a:xfrm>
              <a:off x="5267225" y="2860525"/>
              <a:ext cx="185250" cy="840525"/>
            </a:xfrm>
            <a:custGeom>
              <a:avLst/>
              <a:gdLst/>
              <a:ahLst/>
              <a:cxnLst/>
              <a:rect l="l" t="t" r="r" b="b"/>
              <a:pathLst>
                <a:path w="7410" h="33621" extrusionOk="0">
                  <a:moveTo>
                    <a:pt x="2940" y="0"/>
                  </a:moveTo>
                  <a:cubicBezTo>
                    <a:pt x="2187" y="6827"/>
                    <a:pt x="1434" y="13677"/>
                    <a:pt x="680" y="20503"/>
                  </a:cubicBezTo>
                  <a:cubicBezTo>
                    <a:pt x="462" y="22349"/>
                    <a:pt x="268" y="24196"/>
                    <a:pt x="268" y="26042"/>
                  </a:cubicBezTo>
                  <a:cubicBezTo>
                    <a:pt x="268" y="28617"/>
                    <a:pt x="0" y="31556"/>
                    <a:pt x="1409" y="33621"/>
                  </a:cubicBezTo>
                  <a:cubicBezTo>
                    <a:pt x="4494" y="29977"/>
                    <a:pt x="4324" y="25143"/>
                    <a:pt x="5272" y="20455"/>
                  </a:cubicBezTo>
                  <a:cubicBezTo>
                    <a:pt x="5976" y="17078"/>
                    <a:pt x="7409" y="13774"/>
                    <a:pt x="7264" y="10325"/>
                  </a:cubicBezTo>
                  <a:cubicBezTo>
                    <a:pt x="7094" y="6584"/>
                    <a:pt x="4883" y="3207"/>
                    <a:pt x="29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41"/>
            <p:cNvSpPr/>
            <p:nvPr/>
          </p:nvSpPr>
          <p:spPr>
            <a:xfrm>
              <a:off x="5083200" y="2914575"/>
              <a:ext cx="201650" cy="748825"/>
            </a:xfrm>
            <a:custGeom>
              <a:avLst/>
              <a:gdLst/>
              <a:ahLst/>
              <a:cxnLst/>
              <a:rect l="l" t="t" r="r" b="b"/>
              <a:pathLst>
                <a:path w="8066" h="29953" extrusionOk="0">
                  <a:moveTo>
                    <a:pt x="1" y="0"/>
                  </a:moveTo>
                  <a:lnTo>
                    <a:pt x="1" y="0"/>
                  </a:lnTo>
                  <a:cubicBezTo>
                    <a:pt x="317" y="2333"/>
                    <a:pt x="632" y="4665"/>
                    <a:pt x="948" y="6997"/>
                  </a:cubicBezTo>
                  <a:cubicBezTo>
                    <a:pt x="1361" y="10130"/>
                    <a:pt x="1798" y="13264"/>
                    <a:pt x="2381" y="16373"/>
                  </a:cubicBezTo>
                  <a:cubicBezTo>
                    <a:pt x="2746" y="18341"/>
                    <a:pt x="3159" y="20285"/>
                    <a:pt x="3645" y="22204"/>
                  </a:cubicBezTo>
                  <a:cubicBezTo>
                    <a:pt x="4398" y="25264"/>
                    <a:pt x="5564" y="28009"/>
                    <a:pt x="8066" y="29953"/>
                  </a:cubicBezTo>
                  <a:cubicBezTo>
                    <a:pt x="6997" y="25872"/>
                    <a:pt x="7094" y="22349"/>
                    <a:pt x="6803" y="18147"/>
                  </a:cubicBezTo>
                  <a:cubicBezTo>
                    <a:pt x="6705" y="16446"/>
                    <a:pt x="6705" y="14722"/>
                    <a:pt x="6463" y="13045"/>
                  </a:cubicBezTo>
                  <a:cubicBezTo>
                    <a:pt x="5734" y="8066"/>
                    <a:pt x="2819" y="413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41"/>
            <p:cNvSpPr/>
            <p:nvPr/>
          </p:nvSpPr>
          <p:spPr>
            <a:xfrm>
              <a:off x="5125100" y="3617475"/>
              <a:ext cx="171125" cy="370850"/>
            </a:xfrm>
            <a:custGeom>
              <a:avLst/>
              <a:gdLst/>
              <a:ahLst/>
              <a:cxnLst/>
              <a:rect l="l" t="t" r="r" b="b"/>
              <a:pathLst>
                <a:path w="6845" h="14834" extrusionOk="0">
                  <a:moveTo>
                    <a:pt x="1724" y="0"/>
                  </a:moveTo>
                  <a:cubicBezTo>
                    <a:pt x="1653" y="0"/>
                    <a:pt x="1578" y="6"/>
                    <a:pt x="1507" y="15"/>
                  </a:cubicBezTo>
                  <a:cubicBezTo>
                    <a:pt x="973" y="88"/>
                    <a:pt x="560" y="476"/>
                    <a:pt x="414" y="987"/>
                  </a:cubicBezTo>
                  <a:cubicBezTo>
                    <a:pt x="50" y="2055"/>
                    <a:pt x="1" y="3246"/>
                    <a:pt x="171" y="4388"/>
                  </a:cubicBezTo>
                  <a:cubicBezTo>
                    <a:pt x="341" y="5796"/>
                    <a:pt x="803" y="7133"/>
                    <a:pt x="1313" y="8469"/>
                  </a:cubicBezTo>
                  <a:cubicBezTo>
                    <a:pt x="1847" y="9878"/>
                    <a:pt x="3256" y="10631"/>
                    <a:pt x="4301" y="11724"/>
                  </a:cubicBezTo>
                  <a:cubicBezTo>
                    <a:pt x="5199" y="12623"/>
                    <a:pt x="6171" y="13789"/>
                    <a:pt x="6754" y="14833"/>
                  </a:cubicBezTo>
                  <a:cubicBezTo>
                    <a:pt x="6730" y="12598"/>
                    <a:pt x="6608" y="9926"/>
                    <a:pt x="6827" y="7521"/>
                  </a:cubicBezTo>
                  <a:cubicBezTo>
                    <a:pt x="6844" y="7453"/>
                    <a:pt x="6825" y="7384"/>
                    <a:pt x="6786" y="7384"/>
                  </a:cubicBezTo>
                  <a:cubicBezTo>
                    <a:pt x="6770" y="7384"/>
                    <a:pt x="6751" y="7396"/>
                    <a:pt x="6730" y="7424"/>
                  </a:cubicBezTo>
                  <a:cubicBezTo>
                    <a:pt x="5831" y="4849"/>
                    <a:pt x="4374" y="2468"/>
                    <a:pt x="2527" y="476"/>
                  </a:cubicBezTo>
                  <a:cubicBezTo>
                    <a:pt x="2382" y="306"/>
                    <a:pt x="2236" y="161"/>
                    <a:pt x="2041" y="64"/>
                  </a:cubicBezTo>
                  <a:cubicBezTo>
                    <a:pt x="1964" y="17"/>
                    <a:pt x="1848" y="0"/>
                    <a:pt x="172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41"/>
            <p:cNvSpPr/>
            <p:nvPr/>
          </p:nvSpPr>
          <p:spPr>
            <a:xfrm>
              <a:off x="5130575" y="3661550"/>
              <a:ext cx="78975" cy="29175"/>
            </a:xfrm>
            <a:custGeom>
              <a:avLst/>
              <a:gdLst/>
              <a:ahLst/>
              <a:cxnLst/>
              <a:rect l="l" t="t" r="r" b="b"/>
              <a:pathLst>
                <a:path w="3159" h="1167" fill="none" extrusionOk="0">
                  <a:moveTo>
                    <a:pt x="1" y="1167"/>
                  </a:moveTo>
                  <a:cubicBezTo>
                    <a:pt x="1094" y="948"/>
                    <a:pt x="3159" y="1"/>
                    <a:pt x="3159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41"/>
            <p:cNvSpPr/>
            <p:nvPr/>
          </p:nvSpPr>
          <p:spPr>
            <a:xfrm>
              <a:off x="5134225" y="3698600"/>
              <a:ext cx="102650" cy="43150"/>
            </a:xfrm>
            <a:custGeom>
              <a:avLst/>
              <a:gdLst/>
              <a:ahLst/>
              <a:cxnLst/>
              <a:rect l="l" t="t" r="r" b="b"/>
              <a:pathLst>
                <a:path w="4106" h="1726" fill="none" extrusionOk="0">
                  <a:moveTo>
                    <a:pt x="0" y="1726"/>
                  </a:moveTo>
                  <a:cubicBezTo>
                    <a:pt x="0" y="1726"/>
                    <a:pt x="559" y="1531"/>
                    <a:pt x="899" y="1385"/>
                  </a:cubicBezTo>
                  <a:cubicBezTo>
                    <a:pt x="1968" y="924"/>
                    <a:pt x="3037" y="462"/>
                    <a:pt x="4106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41"/>
            <p:cNvSpPr/>
            <p:nvPr/>
          </p:nvSpPr>
          <p:spPr>
            <a:xfrm>
              <a:off x="5146975" y="3738700"/>
              <a:ext cx="115400" cy="52850"/>
            </a:xfrm>
            <a:custGeom>
              <a:avLst/>
              <a:gdLst/>
              <a:ahLst/>
              <a:cxnLst/>
              <a:rect l="l" t="t" r="r" b="b"/>
              <a:pathLst>
                <a:path w="4616" h="2114" fill="none" extrusionOk="0">
                  <a:moveTo>
                    <a:pt x="0" y="2114"/>
                  </a:moveTo>
                  <a:lnTo>
                    <a:pt x="461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41"/>
            <p:cNvSpPr/>
            <p:nvPr/>
          </p:nvSpPr>
          <p:spPr>
            <a:xfrm>
              <a:off x="5162150" y="3786050"/>
              <a:ext cx="122100" cy="49225"/>
            </a:xfrm>
            <a:custGeom>
              <a:avLst/>
              <a:gdLst/>
              <a:ahLst/>
              <a:cxnLst/>
              <a:rect l="l" t="t" r="r" b="b"/>
              <a:pathLst>
                <a:path w="4884" h="1969" fill="none" extrusionOk="0">
                  <a:moveTo>
                    <a:pt x="1" y="1969"/>
                  </a:moveTo>
                  <a:cubicBezTo>
                    <a:pt x="1555" y="1458"/>
                    <a:pt x="3426" y="730"/>
                    <a:pt x="4883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41"/>
            <p:cNvSpPr/>
            <p:nvPr/>
          </p:nvSpPr>
          <p:spPr>
            <a:xfrm>
              <a:off x="5195550" y="3837675"/>
              <a:ext cx="86275" cy="34050"/>
            </a:xfrm>
            <a:custGeom>
              <a:avLst/>
              <a:gdLst/>
              <a:ahLst/>
              <a:cxnLst/>
              <a:rect l="l" t="t" r="r" b="b"/>
              <a:pathLst>
                <a:path w="3451" h="1362" fill="none" extrusionOk="0">
                  <a:moveTo>
                    <a:pt x="1" y="1361"/>
                  </a:moveTo>
                  <a:cubicBezTo>
                    <a:pt x="1070" y="875"/>
                    <a:pt x="3450" y="1"/>
                    <a:pt x="3450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41"/>
            <p:cNvSpPr/>
            <p:nvPr/>
          </p:nvSpPr>
          <p:spPr>
            <a:xfrm>
              <a:off x="5235650" y="3881400"/>
              <a:ext cx="51625" cy="21275"/>
            </a:xfrm>
            <a:custGeom>
              <a:avLst/>
              <a:gdLst/>
              <a:ahLst/>
              <a:cxnLst/>
              <a:rect l="l" t="t" r="r" b="b"/>
              <a:pathLst>
                <a:path w="2065" h="851" fill="none" extrusionOk="0">
                  <a:moveTo>
                    <a:pt x="0" y="851"/>
                  </a:moveTo>
                  <a:lnTo>
                    <a:pt x="2065" y="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41"/>
            <p:cNvSpPr/>
            <p:nvPr/>
          </p:nvSpPr>
          <p:spPr>
            <a:xfrm>
              <a:off x="5170050" y="3631800"/>
              <a:ext cx="114200" cy="283025"/>
            </a:xfrm>
            <a:custGeom>
              <a:avLst/>
              <a:gdLst/>
              <a:ahLst/>
              <a:cxnLst/>
              <a:rect l="l" t="t" r="r" b="b"/>
              <a:pathLst>
                <a:path w="4568" h="11321" fill="none" extrusionOk="0">
                  <a:moveTo>
                    <a:pt x="1" y="1"/>
                  </a:moveTo>
                  <a:lnTo>
                    <a:pt x="4567" y="1132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41"/>
            <p:cNvSpPr/>
            <p:nvPr/>
          </p:nvSpPr>
          <p:spPr>
            <a:xfrm>
              <a:off x="5136650" y="3656700"/>
              <a:ext cx="104475" cy="258125"/>
            </a:xfrm>
            <a:custGeom>
              <a:avLst/>
              <a:gdLst/>
              <a:ahLst/>
              <a:cxnLst/>
              <a:rect l="l" t="t" r="r" b="b"/>
              <a:pathLst>
                <a:path w="4179" h="10325" fill="none" extrusionOk="0">
                  <a:moveTo>
                    <a:pt x="0" y="1"/>
                  </a:moveTo>
                  <a:lnTo>
                    <a:pt x="4179" y="1032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41"/>
            <p:cNvSpPr/>
            <p:nvPr/>
          </p:nvSpPr>
          <p:spPr>
            <a:xfrm>
              <a:off x="5306700" y="3786825"/>
              <a:ext cx="181600" cy="271800"/>
            </a:xfrm>
            <a:custGeom>
              <a:avLst/>
              <a:gdLst/>
              <a:ahLst/>
              <a:cxnLst/>
              <a:rect l="l" t="t" r="r" b="b"/>
              <a:pathLst>
                <a:path w="7264" h="10872" extrusionOk="0">
                  <a:moveTo>
                    <a:pt x="5579" y="1"/>
                  </a:moveTo>
                  <a:cubicBezTo>
                    <a:pt x="5327" y="1"/>
                    <a:pt x="5076" y="115"/>
                    <a:pt x="4907" y="334"/>
                  </a:cubicBezTo>
                  <a:cubicBezTo>
                    <a:pt x="3693" y="1792"/>
                    <a:pt x="316" y="6310"/>
                    <a:pt x="0" y="10537"/>
                  </a:cubicBezTo>
                  <a:cubicBezTo>
                    <a:pt x="122" y="10731"/>
                    <a:pt x="219" y="10853"/>
                    <a:pt x="438" y="10853"/>
                  </a:cubicBezTo>
                  <a:cubicBezTo>
                    <a:pt x="462" y="10865"/>
                    <a:pt x="486" y="10871"/>
                    <a:pt x="510" y="10871"/>
                  </a:cubicBezTo>
                  <a:cubicBezTo>
                    <a:pt x="535" y="10871"/>
                    <a:pt x="559" y="10865"/>
                    <a:pt x="583" y="10853"/>
                  </a:cubicBezTo>
                  <a:cubicBezTo>
                    <a:pt x="632" y="10804"/>
                    <a:pt x="656" y="10731"/>
                    <a:pt x="680" y="10683"/>
                  </a:cubicBezTo>
                  <a:cubicBezTo>
                    <a:pt x="802" y="10318"/>
                    <a:pt x="899" y="9978"/>
                    <a:pt x="1021" y="9638"/>
                  </a:cubicBezTo>
                  <a:cubicBezTo>
                    <a:pt x="1093" y="9420"/>
                    <a:pt x="1191" y="9177"/>
                    <a:pt x="1312" y="8982"/>
                  </a:cubicBezTo>
                  <a:cubicBezTo>
                    <a:pt x="1579" y="8594"/>
                    <a:pt x="1992" y="8351"/>
                    <a:pt x="2430" y="8181"/>
                  </a:cubicBezTo>
                  <a:cubicBezTo>
                    <a:pt x="3377" y="7768"/>
                    <a:pt x="4349" y="7500"/>
                    <a:pt x="5393" y="7452"/>
                  </a:cubicBezTo>
                  <a:cubicBezTo>
                    <a:pt x="5903" y="6237"/>
                    <a:pt x="6778" y="2885"/>
                    <a:pt x="7142" y="1379"/>
                  </a:cubicBezTo>
                  <a:cubicBezTo>
                    <a:pt x="7264" y="942"/>
                    <a:pt x="7021" y="504"/>
                    <a:pt x="6608" y="334"/>
                  </a:cubicBezTo>
                  <a:lnTo>
                    <a:pt x="5903" y="67"/>
                  </a:lnTo>
                  <a:cubicBezTo>
                    <a:pt x="5800" y="23"/>
                    <a:pt x="5689" y="1"/>
                    <a:pt x="557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41"/>
            <p:cNvSpPr/>
            <p:nvPr/>
          </p:nvSpPr>
          <p:spPr>
            <a:xfrm>
              <a:off x="5346175" y="3794550"/>
              <a:ext cx="100225" cy="178575"/>
            </a:xfrm>
            <a:custGeom>
              <a:avLst/>
              <a:gdLst/>
              <a:ahLst/>
              <a:cxnLst/>
              <a:rect l="l" t="t" r="r" b="b"/>
              <a:pathLst>
                <a:path w="4009" h="7143" fill="none" extrusionOk="0">
                  <a:moveTo>
                    <a:pt x="4009" y="1"/>
                  </a:moveTo>
                  <a:lnTo>
                    <a:pt x="0" y="7143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41"/>
            <p:cNvSpPr/>
            <p:nvPr/>
          </p:nvSpPr>
          <p:spPr>
            <a:xfrm>
              <a:off x="5400225" y="3803675"/>
              <a:ext cx="73500" cy="154875"/>
            </a:xfrm>
            <a:custGeom>
              <a:avLst/>
              <a:gdLst/>
              <a:ahLst/>
              <a:cxnLst/>
              <a:rect l="l" t="t" r="r" b="b"/>
              <a:pathLst>
                <a:path w="2940" h="6195" fill="none" extrusionOk="0">
                  <a:moveTo>
                    <a:pt x="2940" y="0"/>
                  </a:moveTo>
                  <a:lnTo>
                    <a:pt x="0" y="619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41"/>
            <p:cNvSpPr/>
            <p:nvPr/>
          </p:nvSpPr>
          <p:spPr>
            <a:xfrm>
              <a:off x="5422075" y="3812175"/>
              <a:ext cx="56525" cy="22500"/>
            </a:xfrm>
            <a:custGeom>
              <a:avLst/>
              <a:gdLst/>
              <a:ahLst/>
              <a:cxnLst/>
              <a:rect l="l" t="t" r="r" b="b"/>
              <a:pathLst>
                <a:path w="2261" h="900" fill="none" extrusionOk="0">
                  <a:moveTo>
                    <a:pt x="1" y="0"/>
                  </a:moveTo>
                  <a:cubicBezTo>
                    <a:pt x="875" y="365"/>
                    <a:pt x="1361" y="535"/>
                    <a:pt x="2260" y="899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41"/>
            <p:cNvSpPr/>
            <p:nvPr/>
          </p:nvSpPr>
          <p:spPr>
            <a:xfrm>
              <a:off x="5400225" y="3840100"/>
              <a:ext cx="66225" cy="26150"/>
            </a:xfrm>
            <a:custGeom>
              <a:avLst/>
              <a:gdLst/>
              <a:ahLst/>
              <a:cxnLst/>
              <a:rect l="l" t="t" r="r" b="b"/>
              <a:pathLst>
                <a:path w="2649" h="1046" fill="none" extrusionOk="0">
                  <a:moveTo>
                    <a:pt x="0" y="1"/>
                  </a:moveTo>
                  <a:cubicBezTo>
                    <a:pt x="899" y="365"/>
                    <a:pt x="1774" y="705"/>
                    <a:pt x="2648" y="1045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41"/>
            <p:cNvSpPr/>
            <p:nvPr/>
          </p:nvSpPr>
          <p:spPr>
            <a:xfrm>
              <a:off x="5378975" y="3870475"/>
              <a:ext cx="80775" cy="32200"/>
            </a:xfrm>
            <a:custGeom>
              <a:avLst/>
              <a:gdLst/>
              <a:ahLst/>
              <a:cxnLst/>
              <a:rect l="l" t="t" r="r" b="b"/>
              <a:pathLst>
                <a:path w="3231" h="1288" fill="none" extrusionOk="0">
                  <a:moveTo>
                    <a:pt x="0" y="1"/>
                  </a:moveTo>
                  <a:cubicBezTo>
                    <a:pt x="1045" y="413"/>
                    <a:pt x="3231" y="1288"/>
                    <a:pt x="3231" y="128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41"/>
            <p:cNvSpPr/>
            <p:nvPr/>
          </p:nvSpPr>
          <p:spPr>
            <a:xfrm>
              <a:off x="5362575" y="3897200"/>
              <a:ext cx="87475" cy="36450"/>
            </a:xfrm>
            <a:custGeom>
              <a:avLst/>
              <a:gdLst/>
              <a:ahLst/>
              <a:cxnLst/>
              <a:rect l="l" t="t" r="r" b="b"/>
              <a:pathLst>
                <a:path w="3499" h="1458" fill="none" extrusionOk="0">
                  <a:moveTo>
                    <a:pt x="0" y="0"/>
                  </a:moveTo>
                  <a:cubicBezTo>
                    <a:pt x="1045" y="438"/>
                    <a:pt x="3498" y="1458"/>
                    <a:pt x="3498" y="145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41"/>
            <p:cNvSpPr/>
            <p:nvPr/>
          </p:nvSpPr>
          <p:spPr>
            <a:xfrm>
              <a:off x="5349825" y="3928775"/>
              <a:ext cx="90500" cy="34025"/>
            </a:xfrm>
            <a:custGeom>
              <a:avLst/>
              <a:gdLst/>
              <a:ahLst/>
              <a:cxnLst/>
              <a:rect l="l" t="t" r="r" b="b"/>
              <a:pathLst>
                <a:path w="3620" h="1361" fill="none" extrusionOk="0">
                  <a:moveTo>
                    <a:pt x="0" y="1"/>
                  </a:moveTo>
                  <a:cubicBezTo>
                    <a:pt x="1045" y="438"/>
                    <a:pt x="3620" y="1361"/>
                    <a:pt x="3620" y="136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41"/>
            <p:cNvSpPr/>
            <p:nvPr/>
          </p:nvSpPr>
          <p:spPr>
            <a:xfrm>
              <a:off x="5313975" y="3985875"/>
              <a:ext cx="94175" cy="359550"/>
            </a:xfrm>
            <a:custGeom>
              <a:avLst/>
              <a:gdLst/>
              <a:ahLst/>
              <a:cxnLst/>
              <a:rect l="l" t="t" r="r" b="b"/>
              <a:pathLst>
                <a:path w="3767" h="14382" extrusionOk="0">
                  <a:moveTo>
                    <a:pt x="948" y="0"/>
                  </a:moveTo>
                  <a:cubicBezTo>
                    <a:pt x="438" y="1360"/>
                    <a:pt x="195" y="2696"/>
                    <a:pt x="1" y="4154"/>
                  </a:cubicBezTo>
                  <a:lnTo>
                    <a:pt x="341" y="14381"/>
                  </a:lnTo>
                  <a:cubicBezTo>
                    <a:pt x="1118" y="11150"/>
                    <a:pt x="2333" y="7749"/>
                    <a:pt x="3766" y="4737"/>
                  </a:cubicBezTo>
                  <a:lnTo>
                    <a:pt x="94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41"/>
            <p:cNvSpPr/>
            <p:nvPr/>
          </p:nvSpPr>
          <p:spPr>
            <a:xfrm>
              <a:off x="5337675" y="3966875"/>
              <a:ext cx="223500" cy="367600"/>
            </a:xfrm>
            <a:custGeom>
              <a:avLst/>
              <a:gdLst/>
              <a:ahLst/>
              <a:cxnLst/>
              <a:rect l="l" t="t" r="r" b="b"/>
              <a:pathLst>
                <a:path w="8940" h="14704" extrusionOk="0">
                  <a:moveTo>
                    <a:pt x="3550" y="1"/>
                  </a:moveTo>
                  <a:cubicBezTo>
                    <a:pt x="2510" y="1"/>
                    <a:pt x="1397" y="531"/>
                    <a:pt x="413" y="760"/>
                  </a:cubicBezTo>
                  <a:lnTo>
                    <a:pt x="0" y="784"/>
                  </a:lnTo>
                  <a:cubicBezTo>
                    <a:pt x="292" y="1197"/>
                    <a:pt x="705" y="1902"/>
                    <a:pt x="948" y="2363"/>
                  </a:cubicBezTo>
                  <a:cubicBezTo>
                    <a:pt x="2162" y="4598"/>
                    <a:pt x="3498" y="6785"/>
                    <a:pt x="4932" y="8874"/>
                  </a:cubicBezTo>
                  <a:cubicBezTo>
                    <a:pt x="6073" y="10574"/>
                    <a:pt x="7531" y="12688"/>
                    <a:pt x="7385" y="14704"/>
                  </a:cubicBezTo>
                  <a:cubicBezTo>
                    <a:pt x="8138" y="13562"/>
                    <a:pt x="8940" y="12299"/>
                    <a:pt x="8915" y="10890"/>
                  </a:cubicBezTo>
                  <a:cubicBezTo>
                    <a:pt x="8891" y="9821"/>
                    <a:pt x="8381" y="8801"/>
                    <a:pt x="8114" y="7756"/>
                  </a:cubicBezTo>
                  <a:cubicBezTo>
                    <a:pt x="7604" y="5546"/>
                    <a:pt x="8138" y="2946"/>
                    <a:pt x="6632" y="1270"/>
                  </a:cubicBezTo>
                  <a:cubicBezTo>
                    <a:pt x="5903" y="493"/>
                    <a:pt x="4810" y="80"/>
                    <a:pt x="3741" y="7"/>
                  </a:cubicBezTo>
                  <a:cubicBezTo>
                    <a:pt x="3678" y="3"/>
                    <a:pt x="3614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41"/>
            <p:cNvSpPr/>
            <p:nvPr/>
          </p:nvSpPr>
          <p:spPr>
            <a:xfrm>
              <a:off x="5406900" y="3975550"/>
              <a:ext cx="122100" cy="359550"/>
            </a:xfrm>
            <a:custGeom>
              <a:avLst/>
              <a:gdLst/>
              <a:ahLst/>
              <a:cxnLst/>
              <a:rect l="l" t="t" r="r" b="b"/>
              <a:pathLst>
                <a:path w="4884" h="14382" fill="none" extrusionOk="0">
                  <a:moveTo>
                    <a:pt x="1" y="0"/>
                  </a:moveTo>
                  <a:cubicBezTo>
                    <a:pt x="899" y="1020"/>
                    <a:pt x="1652" y="2186"/>
                    <a:pt x="2211" y="3425"/>
                  </a:cubicBezTo>
                  <a:cubicBezTo>
                    <a:pt x="2648" y="4397"/>
                    <a:pt x="2988" y="5442"/>
                    <a:pt x="3304" y="6462"/>
                  </a:cubicBezTo>
                  <a:cubicBezTo>
                    <a:pt x="3669" y="7701"/>
                    <a:pt x="4057" y="8915"/>
                    <a:pt x="4446" y="10130"/>
                  </a:cubicBezTo>
                  <a:cubicBezTo>
                    <a:pt x="4835" y="11393"/>
                    <a:pt x="4883" y="13069"/>
                    <a:pt x="4592" y="1438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41"/>
            <p:cNvSpPr/>
            <p:nvPr/>
          </p:nvSpPr>
          <p:spPr>
            <a:xfrm>
              <a:off x="5049800" y="3802450"/>
              <a:ext cx="249025" cy="194375"/>
            </a:xfrm>
            <a:custGeom>
              <a:avLst/>
              <a:gdLst/>
              <a:ahLst/>
              <a:cxnLst/>
              <a:rect l="l" t="t" r="r" b="b"/>
              <a:pathLst>
                <a:path w="9961" h="7775" extrusionOk="0">
                  <a:moveTo>
                    <a:pt x="2066" y="1"/>
                  </a:moveTo>
                  <a:lnTo>
                    <a:pt x="1" y="1896"/>
                  </a:lnTo>
                  <a:cubicBezTo>
                    <a:pt x="754" y="2138"/>
                    <a:pt x="1483" y="2527"/>
                    <a:pt x="2066" y="3062"/>
                  </a:cubicBezTo>
                  <a:cubicBezTo>
                    <a:pt x="2843" y="3742"/>
                    <a:pt x="3426" y="4592"/>
                    <a:pt x="4130" y="5321"/>
                  </a:cubicBezTo>
                  <a:cubicBezTo>
                    <a:pt x="5078" y="6292"/>
                    <a:pt x="6244" y="7021"/>
                    <a:pt x="7531" y="7458"/>
                  </a:cubicBezTo>
                  <a:cubicBezTo>
                    <a:pt x="8211" y="7677"/>
                    <a:pt x="9353" y="7386"/>
                    <a:pt x="9961" y="7774"/>
                  </a:cubicBezTo>
                  <a:cubicBezTo>
                    <a:pt x="8357" y="4641"/>
                    <a:pt x="5053" y="1823"/>
                    <a:pt x="20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41"/>
            <p:cNvSpPr/>
            <p:nvPr/>
          </p:nvSpPr>
          <p:spPr>
            <a:xfrm>
              <a:off x="4895550" y="3786050"/>
              <a:ext cx="205900" cy="280000"/>
            </a:xfrm>
            <a:custGeom>
              <a:avLst/>
              <a:gdLst/>
              <a:ahLst/>
              <a:cxnLst/>
              <a:rect l="l" t="t" r="r" b="b"/>
              <a:pathLst>
                <a:path w="8236" h="11200" extrusionOk="0">
                  <a:moveTo>
                    <a:pt x="4640" y="1"/>
                  </a:moveTo>
                  <a:cubicBezTo>
                    <a:pt x="2697" y="1823"/>
                    <a:pt x="170" y="3402"/>
                    <a:pt x="73" y="6074"/>
                  </a:cubicBezTo>
                  <a:cubicBezTo>
                    <a:pt x="0" y="7750"/>
                    <a:pt x="438" y="9523"/>
                    <a:pt x="681" y="11200"/>
                  </a:cubicBezTo>
                  <a:cubicBezTo>
                    <a:pt x="1191" y="9402"/>
                    <a:pt x="2162" y="7799"/>
                    <a:pt x="3134" y="6220"/>
                  </a:cubicBezTo>
                  <a:cubicBezTo>
                    <a:pt x="3693" y="5297"/>
                    <a:pt x="4252" y="4373"/>
                    <a:pt x="5005" y="3620"/>
                  </a:cubicBezTo>
                  <a:cubicBezTo>
                    <a:pt x="5369" y="3256"/>
                    <a:pt x="5806" y="2916"/>
                    <a:pt x="6195" y="2552"/>
                  </a:cubicBezTo>
                  <a:cubicBezTo>
                    <a:pt x="6899" y="1969"/>
                    <a:pt x="7580" y="1337"/>
                    <a:pt x="8236" y="657"/>
                  </a:cubicBezTo>
                  <a:cubicBezTo>
                    <a:pt x="7021" y="438"/>
                    <a:pt x="5855" y="1"/>
                    <a:pt x="46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41"/>
            <p:cNvSpPr/>
            <p:nvPr/>
          </p:nvSpPr>
          <p:spPr>
            <a:xfrm>
              <a:off x="5008500" y="4127975"/>
              <a:ext cx="194375" cy="200425"/>
            </a:xfrm>
            <a:custGeom>
              <a:avLst/>
              <a:gdLst/>
              <a:ahLst/>
              <a:cxnLst/>
              <a:rect l="l" t="t" r="r" b="b"/>
              <a:pathLst>
                <a:path w="7775" h="8017" extrusionOk="0">
                  <a:moveTo>
                    <a:pt x="2843" y="0"/>
                  </a:moveTo>
                  <a:cubicBezTo>
                    <a:pt x="1968" y="705"/>
                    <a:pt x="1240" y="1555"/>
                    <a:pt x="681" y="2527"/>
                  </a:cubicBezTo>
                  <a:cubicBezTo>
                    <a:pt x="438" y="2988"/>
                    <a:pt x="244" y="3474"/>
                    <a:pt x="147" y="3960"/>
                  </a:cubicBezTo>
                  <a:cubicBezTo>
                    <a:pt x="1" y="4616"/>
                    <a:pt x="74" y="5272"/>
                    <a:pt x="195" y="5928"/>
                  </a:cubicBezTo>
                  <a:cubicBezTo>
                    <a:pt x="365" y="6681"/>
                    <a:pt x="1021" y="7725"/>
                    <a:pt x="1337" y="8017"/>
                  </a:cubicBezTo>
                  <a:cubicBezTo>
                    <a:pt x="1847" y="6535"/>
                    <a:pt x="2770" y="5175"/>
                    <a:pt x="3960" y="4154"/>
                  </a:cubicBezTo>
                  <a:cubicBezTo>
                    <a:pt x="4422" y="3741"/>
                    <a:pt x="4932" y="3401"/>
                    <a:pt x="5394" y="2988"/>
                  </a:cubicBezTo>
                  <a:cubicBezTo>
                    <a:pt x="6171" y="2308"/>
                    <a:pt x="6827" y="535"/>
                    <a:pt x="7774" y="316"/>
                  </a:cubicBezTo>
                  <a:cubicBezTo>
                    <a:pt x="6147" y="268"/>
                    <a:pt x="4471" y="49"/>
                    <a:pt x="284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41"/>
            <p:cNvSpPr/>
            <p:nvPr/>
          </p:nvSpPr>
          <p:spPr>
            <a:xfrm>
              <a:off x="5106275" y="4135875"/>
              <a:ext cx="210150" cy="238075"/>
            </a:xfrm>
            <a:custGeom>
              <a:avLst/>
              <a:gdLst/>
              <a:ahLst/>
              <a:cxnLst/>
              <a:rect l="l" t="t" r="r" b="b"/>
              <a:pathLst>
                <a:path w="8406" h="9523" extrusionOk="0">
                  <a:moveTo>
                    <a:pt x="3863" y="0"/>
                  </a:moveTo>
                  <a:cubicBezTo>
                    <a:pt x="3450" y="122"/>
                    <a:pt x="3110" y="292"/>
                    <a:pt x="2746" y="875"/>
                  </a:cubicBezTo>
                  <a:cubicBezTo>
                    <a:pt x="1969" y="2065"/>
                    <a:pt x="973" y="3231"/>
                    <a:pt x="1" y="3838"/>
                  </a:cubicBezTo>
                  <a:cubicBezTo>
                    <a:pt x="194" y="3798"/>
                    <a:pt x="406" y="3769"/>
                    <a:pt x="642" y="3769"/>
                  </a:cubicBezTo>
                  <a:cubicBezTo>
                    <a:pt x="1267" y="3769"/>
                    <a:pt x="2066" y="3972"/>
                    <a:pt x="3159" y="4713"/>
                  </a:cubicBezTo>
                  <a:cubicBezTo>
                    <a:pt x="3936" y="5247"/>
                    <a:pt x="4471" y="6098"/>
                    <a:pt x="5102" y="6826"/>
                  </a:cubicBezTo>
                  <a:cubicBezTo>
                    <a:pt x="6098" y="7992"/>
                    <a:pt x="7118" y="8697"/>
                    <a:pt x="8406" y="9523"/>
                  </a:cubicBezTo>
                  <a:cubicBezTo>
                    <a:pt x="6876" y="7871"/>
                    <a:pt x="6414" y="5515"/>
                    <a:pt x="5734" y="3377"/>
                  </a:cubicBezTo>
                  <a:cubicBezTo>
                    <a:pt x="5564" y="2818"/>
                    <a:pt x="5369" y="2284"/>
                    <a:pt x="5102" y="1774"/>
                  </a:cubicBezTo>
                  <a:cubicBezTo>
                    <a:pt x="4786" y="1166"/>
                    <a:pt x="4398" y="437"/>
                    <a:pt x="38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41"/>
            <p:cNvSpPr/>
            <p:nvPr/>
          </p:nvSpPr>
          <p:spPr>
            <a:xfrm>
              <a:off x="5032800" y="4129800"/>
              <a:ext cx="99625" cy="198000"/>
            </a:xfrm>
            <a:custGeom>
              <a:avLst/>
              <a:gdLst/>
              <a:ahLst/>
              <a:cxnLst/>
              <a:rect l="l" t="t" r="r" b="b"/>
              <a:pathLst>
                <a:path w="3985" h="7920" fill="none" extrusionOk="0">
                  <a:moveTo>
                    <a:pt x="365" y="7920"/>
                  </a:moveTo>
                  <a:cubicBezTo>
                    <a:pt x="0" y="6243"/>
                    <a:pt x="413" y="4397"/>
                    <a:pt x="1482" y="3037"/>
                  </a:cubicBezTo>
                  <a:cubicBezTo>
                    <a:pt x="1822" y="2624"/>
                    <a:pt x="2211" y="2235"/>
                    <a:pt x="2575" y="1822"/>
                  </a:cubicBezTo>
                  <a:cubicBezTo>
                    <a:pt x="3110" y="1263"/>
                    <a:pt x="3571" y="656"/>
                    <a:pt x="3984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41"/>
            <p:cNvSpPr/>
            <p:nvPr/>
          </p:nvSpPr>
          <p:spPr>
            <a:xfrm>
              <a:off x="5304875" y="4432850"/>
              <a:ext cx="220475" cy="284225"/>
            </a:xfrm>
            <a:custGeom>
              <a:avLst/>
              <a:gdLst/>
              <a:ahLst/>
              <a:cxnLst/>
              <a:rect l="l" t="t" r="r" b="b"/>
              <a:pathLst>
                <a:path w="8819" h="11369" extrusionOk="0">
                  <a:moveTo>
                    <a:pt x="4737" y="0"/>
                  </a:moveTo>
                  <a:cubicBezTo>
                    <a:pt x="3377" y="948"/>
                    <a:pt x="2551" y="2332"/>
                    <a:pt x="1822" y="3814"/>
                  </a:cubicBezTo>
                  <a:cubicBezTo>
                    <a:pt x="1118" y="5320"/>
                    <a:pt x="656" y="6923"/>
                    <a:pt x="243" y="8551"/>
                  </a:cubicBezTo>
                  <a:cubicBezTo>
                    <a:pt x="0" y="9401"/>
                    <a:pt x="608" y="10470"/>
                    <a:pt x="583" y="11369"/>
                  </a:cubicBezTo>
                  <a:cubicBezTo>
                    <a:pt x="1288" y="9936"/>
                    <a:pt x="2114" y="8381"/>
                    <a:pt x="2891" y="6996"/>
                  </a:cubicBezTo>
                  <a:cubicBezTo>
                    <a:pt x="3911" y="5199"/>
                    <a:pt x="7288" y="1579"/>
                    <a:pt x="8819" y="194"/>
                  </a:cubicBezTo>
                  <a:lnTo>
                    <a:pt x="8819" y="194"/>
                  </a:lnTo>
                  <a:lnTo>
                    <a:pt x="6584" y="365"/>
                  </a:lnTo>
                  <a:lnTo>
                    <a:pt x="473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41"/>
            <p:cNvSpPr/>
            <p:nvPr/>
          </p:nvSpPr>
          <p:spPr>
            <a:xfrm>
              <a:off x="5423300" y="4426775"/>
              <a:ext cx="197400" cy="219250"/>
            </a:xfrm>
            <a:custGeom>
              <a:avLst/>
              <a:gdLst/>
              <a:ahLst/>
              <a:cxnLst/>
              <a:rect l="l" t="t" r="r" b="b"/>
              <a:pathLst>
                <a:path w="7896" h="8770" extrusionOk="0">
                  <a:moveTo>
                    <a:pt x="4130" y="0"/>
                  </a:moveTo>
                  <a:cubicBezTo>
                    <a:pt x="3060" y="143"/>
                    <a:pt x="2120" y="325"/>
                    <a:pt x="1119" y="325"/>
                  </a:cubicBezTo>
                  <a:cubicBezTo>
                    <a:pt x="757" y="325"/>
                    <a:pt x="387" y="301"/>
                    <a:pt x="0" y="243"/>
                  </a:cubicBezTo>
                  <a:lnTo>
                    <a:pt x="0" y="243"/>
                  </a:lnTo>
                  <a:cubicBezTo>
                    <a:pt x="1191" y="1531"/>
                    <a:pt x="2017" y="3085"/>
                    <a:pt x="3061" y="4494"/>
                  </a:cubicBezTo>
                  <a:cubicBezTo>
                    <a:pt x="4082" y="5903"/>
                    <a:pt x="6559" y="8187"/>
                    <a:pt x="7823" y="8770"/>
                  </a:cubicBezTo>
                  <a:cubicBezTo>
                    <a:pt x="7895" y="6146"/>
                    <a:pt x="6073" y="1774"/>
                    <a:pt x="413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5480375" y="4432850"/>
              <a:ext cx="138500" cy="213175"/>
            </a:xfrm>
            <a:custGeom>
              <a:avLst/>
              <a:gdLst/>
              <a:ahLst/>
              <a:cxnLst/>
              <a:rect l="l" t="t" r="r" b="b"/>
              <a:pathLst>
                <a:path w="5540" h="8527" fill="none" extrusionOk="0">
                  <a:moveTo>
                    <a:pt x="1" y="0"/>
                  </a:moveTo>
                  <a:cubicBezTo>
                    <a:pt x="2187" y="2818"/>
                    <a:pt x="4592" y="5102"/>
                    <a:pt x="5540" y="8527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5293950" y="3656700"/>
              <a:ext cx="26750" cy="1495825"/>
            </a:xfrm>
            <a:custGeom>
              <a:avLst/>
              <a:gdLst/>
              <a:ahLst/>
              <a:cxnLst/>
              <a:rect l="l" t="t" r="r" b="b"/>
              <a:pathLst>
                <a:path w="1070" h="59833" fill="none" extrusionOk="0">
                  <a:moveTo>
                    <a:pt x="0" y="1"/>
                  </a:moveTo>
                  <a:cubicBezTo>
                    <a:pt x="753" y="17928"/>
                    <a:pt x="1069" y="41880"/>
                    <a:pt x="778" y="59832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2" name="Google Shape;752;p41"/>
          <p:cNvGrpSpPr/>
          <p:nvPr/>
        </p:nvGrpSpPr>
        <p:grpSpPr>
          <a:xfrm rot="1716091">
            <a:off x="507443" y="2404944"/>
            <a:ext cx="890401" cy="870572"/>
            <a:chOff x="-2048125" y="2702750"/>
            <a:chExt cx="966550" cy="945025"/>
          </a:xfrm>
        </p:grpSpPr>
        <p:sp>
          <p:nvSpPr>
            <p:cNvPr id="753" name="Google Shape;753;p41"/>
            <p:cNvSpPr/>
            <p:nvPr/>
          </p:nvSpPr>
          <p:spPr>
            <a:xfrm>
              <a:off x="-2048125" y="2783650"/>
              <a:ext cx="316900" cy="528975"/>
            </a:xfrm>
            <a:custGeom>
              <a:avLst/>
              <a:gdLst/>
              <a:ahLst/>
              <a:cxnLst/>
              <a:rect l="l" t="t" r="r" b="b"/>
              <a:pathLst>
                <a:path w="12676" h="21159" extrusionOk="0">
                  <a:moveTo>
                    <a:pt x="9974" y="0"/>
                  </a:moveTo>
                  <a:cubicBezTo>
                    <a:pt x="9532" y="0"/>
                    <a:pt x="9123" y="125"/>
                    <a:pt x="8940" y="509"/>
                  </a:cubicBezTo>
                  <a:cubicBezTo>
                    <a:pt x="8740" y="876"/>
                    <a:pt x="8806" y="1376"/>
                    <a:pt x="8840" y="1777"/>
                  </a:cubicBezTo>
                  <a:cubicBezTo>
                    <a:pt x="8907" y="2444"/>
                    <a:pt x="9040" y="3077"/>
                    <a:pt x="9240" y="3711"/>
                  </a:cubicBezTo>
                  <a:cubicBezTo>
                    <a:pt x="9374" y="4145"/>
                    <a:pt x="9674" y="4679"/>
                    <a:pt x="9774" y="5146"/>
                  </a:cubicBezTo>
                  <a:cubicBezTo>
                    <a:pt x="9941" y="5379"/>
                    <a:pt x="9874" y="5579"/>
                    <a:pt x="9574" y="5779"/>
                  </a:cubicBezTo>
                  <a:cubicBezTo>
                    <a:pt x="9474" y="5713"/>
                    <a:pt x="9340" y="5613"/>
                    <a:pt x="9240" y="5546"/>
                  </a:cubicBezTo>
                  <a:cubicBezTo>
                    <a:pt x="8973" y="5312"/>
                    <a:pt x="8740" y="5079"/>
                    <a:pt x="8506" y="4812"/>
                  </a:cubicBezTo>
                  <a:cubicBezTo>
                    <a:pt x="7772" y="3945"/>
                    <a:pt x="7372" y="2811"/>
                    <a:pt x="6505" y="2077"/>
                  </a:cubicBezTo>
                  <a:cubicBezTo>
                    <a:pt x="5704" y="1343"/>
                    <a:pt x="4570" y="1143"/>
                    <a:pt x="3536" y="1143"/>
                  </a:cubicBezTo>
                  <a:cubicBezTo>
                    <a:pt x="2769" y="1176"/>
                    <a:pt x="2135" y="1476"/>
                    <a:pt x="2235" y="2310"/>
                  </a:cubicBezTo>
                  <a:cubicBezTo>
                    <a:pt x="2302" y="2911"/>
                    <a:pt x="2569" y="3578"/>
                    <a:pt x="2735" y="4145"/>
                  </a:cubicBezTo>
                  <a:cubicBezTo>
                    <a:pt x="2902" y="4679"/>
                    <a:pt x="3069" y="5212"/>
                    <a:pt x="3236" y="5713"/>
                  </a:cubicBezTo>
                  <a:cubicBezTo>
                    <a:pt x="2533" y="5600"/>
                    <a:pt x="1782" y="5464"/>
                    <a:pt x="1064" y="5464"/>
                  </a:cubicBezTo>
                  <a:cubicBezTo>
                    <a:pt x="931" y="5464"/>
                    <a:pt x="798" y="5469"/>
                    <a:pt x="667" y="5479"/>
                  </a:cubicBezTo>
                  <a:cubicBezTo>
                    <a:pt x="234" y="5513"/>
                    <a:pt x="67" y="5679"/>
                    <a:pt x="67" y="6146"/>
                  </a:cubicBezTo>
                  <a:cubicBezTo>
                    <a:pt x="0" y="7381"/>
                    <a:pt x="467" y="8915"/>
                    <a:pt x="1668" y="9449"/>
                  </a:cubicBezTo>
                  <a:cubicBezTo>
                    <a:pt x="1635" y="10049"/>
                    <a:pt x="2135" y="10449"/>
                    <a:pt x="2702" y="10616"/>
                  </a:cubicBezTo>
                  <a:cubicBezTo>
                    <a:pt x="3736" y="10850"/>
                    <a:pt x="4804" y="10883"/>
                    <a:pt x="5871" y="11150"/>
                  </a:cubicBezTo>
                  <a:cubicBezTo>
                    <a:pt x="6238" y="11283"/>
                    <a:pt x="7305" y="11450"/>
                    <a:pt x="7239" y="11984"/>
                  </a:cubicBezTo>
                  <a:cubicBezTo>
                    <a:pt x="7239" y="12151"/>
                    <a:pt x="6972" y="12351"/>
                    <a:pt x="6972" y="12584"/>
                  </a:cubicBezTo>
                  <a:cubicBezTo>
                    <a:pt x="6938" y="12751"/>
                    <a:pt x="6972" y="12918"/>
                    <a:pt x="7005" y="13051"/>
                  </a:cubicBezTo>
                  <a:cubicBezTo>
                    <a:pt x="6908" y="13037"/>
                    <a:pt x="6812" y="13029"/>
                    <a:pt x="6715" y="13029"/>
                  </a:cubicBezTo>
                  <a:cubicBezTo>
                    <a:pt x="6578" y="13029"/>
                    <a:pt x="6441" y="13046"/>
                    <a:pt x="6305" y="13085"/>
                  </a:cubicBezTo>
                  <a:cubicBezTo>
                    <a:pt x="5838" y="13251"/>
                    <a:pt x="5704" y="13552"/>
                    <a:pt x="5404" y="13885"/>
                  </a:cubicBezTo>
                  <a:cubicBezTo>
                    <a:pt x="5104" y="14252"/>
                    <a:pt x="4704" y="14286"/>
                    <a:pt x="4570" y="14819"/>
                  </a:cubicBezTo>
                  <a:cubicBezTo>
                    <a:pt x="4503" y="15186"/>
                    <a:pt x="4570" y="15586"/>
                    <a:pt x="4770" y="15887"/>
                  </a:cubicBezTo>
                  <a:cubicBezTo>
                    <a:pt x="5037" y="16320"/>
                    <a:pt x="5504" y="16587"/>
                    <a:pt x="5938" y="16821"/>
                  </a:cubicBezTo>
                  <a:cubicBezTo>
                    <a:pt x="6171" y="16987"/>
                    <a:pt x="6438" y="17121"/>
                    <a:pt x="6672" y="17321"/>
                  </a:cubicBezTo>
                  <a:cubicBezTo>
                    <a:pt x="6972" y="17588"/>
                    <a:pt x="7005" y="17855"/>
                    <a:pt x="7172" y="18222"/>
                  </a:cubicBezTo>
                  <a:cubicBezTo>
                    <a:pt x="7305" y="18622"/>
                    <a:pt x="7506" y="18589"/>
                    <a:pt x="7872" y="18689"/>
                  </a:cubicBezTo>
                  <a:cubicBezTo>
                    <a:pt x="8673" y="18889"/>
                    <a:pt x="9307" y="19356"/>
                    <a:pt x="10007" y="19823"/>
                  </a:cubicBezTo>
                  <a:cubicBezTo>
                    <a:pt x="10207" y="19956"/>
                    <a:pt x="10474" y="20090"/>
                    <a:pt x="10641" y="20223"/>
                  </a:cubicBezTo>
                  <a:cubicBezTo>
                    <a:pt x="10808" y="20423"/>
                    <a:pt x="11041" y="20357"/>
                    <a:pt x="10641" y="20457"/>
                  </a:cubicBezTo>
                  <a:cubicBezTo>
                    <a:pt x="10596" y="20466"/>
                    <a:pt x="10549" y="20470"/>
                    <a:pt x="10503" y="20470"/>
                  </a:cubicBezTo>
                  <a:cubicBezTo>
                    <a:pt x="10208" y="20470"/>
                    <a:pt x="9900" y="20305"/>
                    <a:pt x="9640" y="20190"/>
                  </a:cubicBezTo>
                  <a:cubicBezTo>
                    <a:pt x="8940" y="19923"/>
                    <a:pt x="8273" y="19589"/>
                    <a:pt x="7606" y="19222"/>
                  </a:cubicBezTo>
                  <a:cubicBezTo>
                    <a:pt x="7039" y="18889"/>
                    <a:pt x="6538" y="18455"/>
                    <a:pt x="5971" y="18122"/>
                  </a:cubicBezTo>
                  <a:cubicBezTo>
                    <a:pt x="5790" y="18008"/>
                    <a:pt x="5593" y="17941"/>
                    <a:pt x="5381" y="17941"/>
                  </a:cubicBezTo>
                  <a:cubicBezTo>
                    <a:pt x="5281" y="17941"/>
                    <a:pt x="5177" y="17956"/>
                    <a:pt x="5070" y="17988"/>
                  </a:cubicBezTo>
                  <a:cubicBezTo>
                    <a:pt x="4804" y="18122"/>
                    <a:pt x="4603" y="18355"/>
                    <a:pt x="4637" y="18689"/>
                  </a:cubicBezTo>
                  <a:cubicBezTo>
                    <a:pt x="4637" y="19022"/>
                    <a:pt x="5004" y="19222"/>
                    <a:pt x="4904" y="19556"/>
                  </a:cubicBezTo>
                  <a:cubicBezTo>
                    <a:pt x="4804" y="19856"/>
                    <a:pt x="4103" y="20123"/>
                    <a:pt x="3836" y="20390"/>
                  </a:cubicBezTo>
                  <a:cubicBezTo>
                    <a:pt x="3903" y="20557"/>
                    <a:pt x="3970" y="20757"/>
                    <a:pt x="4036" y="20924"/>
                  </a:cubicBezTo>
                  <a:cubicBezTo>
                    <a:pt x="4337" y="20523"/>
                    <a:pt x="4737" y="20357"/>
                    <a:pt x="5204" y="20123"/>
                  </a:cubicBezTo>
                  <a:cubicBezTo>
                    <a:pt x="5404" y="19990"/>
                    <a:pt x="5571" y="19823"/>
                    <a:pt x="5537" y="19556"/>
                  </a:cubicBezTo>
                  <a:cubicBezTo>
                    <a:pt x="5506" y="19244"/>
                    <a:pt x="4718" y="18409"/>
                    <a:pt x="5430" y="18409"/>
                  </a:cubicBezTo>
                  <a:cubicBezTo>
                    <a:pt x="5481" y="18409"/>
                    <a:pt x="5538" y="18413"/>
                    <a:pt x="5604" y="18422"/>
                  </a:cubicBezTo>
                  <a:cubicBezTo>
                    <a:pt x="5838" y="18455"/>
                    <a:pt x="6138" y="18755"/>
                    <a:pt x="6305" y="18922"/>
                  </a:cubicBezTo>
                  <a:cubicBezTo>
                    <a:pt x="6605" y="19122"/>
                    <a:pt x="6905" y="19322"/>
                    <a:pt x="7205" y="19523"/>
                  </a:cubicBezTo>
                  <a:cubicBezTo>
                    <a:pt x="7772" y="19890"/>
                    <a:pt x="8339" y="20223"/>
                    <a:pt x="8940" y="20490"/>
                  </a:cubicBezTo>
                  <a:cubicBezTo>
                    <a:pt x="9440" y="20757"/>
                    <a:pt x="10107" y="21124"/>
                    <a:pt x="10674" y="21157"/>
                  </a:cubicBezTo>
                  <a:cubicBezTo>
                    <a:pt x="10690" y="21158"/>
                    <a:pt x="10705" y="21158"/>
                    <a:pt x="10721" y="21158"/>
                  </a:cubicBezTo>
                  <a:cubicBezTo>
                    <a:pt x="11426" y="21158"/>
                    <a:pt x="11827" y="20415"/>
                    <a:pt x="11141" y="20023"/>
                  </a:cubicBezTo>
                  <a:cubicBezTo>
                    <a:pt x="10541" y="19656"/>
                    <a:pt x="9974" y="19289"/>
                    <a:pt x="9407" y="18922"/>
                  </a:cubicBezTo>
                  <a:cubicBezTo>
                    <a:pt x="9173" y="18755"/>
                    <a:pt x="8940" y="18555"/>
                    <a:pt x="8673" y="18422"/>
                  </a:cubicBezTo>
                  <a:cubicBezTo>
                    <a:pt x="8440" y="18322"/>
                    <a:pt x="8139" y="18355"/>
                    <a:pt x="7939" y="18255"/>
                  </a:cubicBezTo>
                  <a:cubicBezTo>
                    <a:pt x="7472" y="18055"/>
                    <a:pt x="7405" y="17421"/>
                    <a:pt x="7072" y="17088"/>
                  </a:cubicBezTo>
                  <a:cubicBezTo>
                    <a:pt x="6638" y="16654"/>
                    <a:pt x="6071" y="16454"/>
                    <a:pt x="5604" y="16087"/>
                  </a:cubicBezTo>
                  <a:cubicBezTo>
                    <a:pt x="5237" y="15820"/>
                    <a:pt x="4737" y="15220"/>
                    <a:pt x="5137" y="14719"/>
                  </a:cubicBezTo>
                  <a:cubicBezTo>
                    <a:pt x="5271" y="14552"/>
                    <a:pt x="5604" y="14486"/>
                    <a:pt x="5771" y="14319"/>
                  </a:cubicBezTo>
                  <a:cubicBezTo>
                    <a:pt x="6071" y="14052"/>
                    <a:pt x="6071" y="13652"/>
                    <a:pt x="6572" y="13585"/>
                  </a:cubicBezTo>
                  <a:cubicBezTo>
                    <a:pt x="6634" y="13575"/>
                    <a:pt x="6697" y="13570"/>
                    <a:pt x="6760" y="13570"/>
                  </a:cubicBezTo>
                  <a:cubicBezTo>
                    <a:pt x="7096" y="13570"/>
                    <a:pt x="7424" y="13706"/>
                    <a:pt x="7706" y="13819"/>
                  </a:cubicBezTo>
                  <a:cubicBezTo>
                    <a:pt x="7738" y="13828"/>
                    <a:pt x="7768" y="13832"/>
                    <a:pt x="7796" y="13832"/>
                  </a:cubicBezTo>
                  <a:cubicBezTo>
                    <a:pt x="8067" y="13832"/>
                    <a:pt x="8177" y="13439"/>
                    <a:pt x="7906" y="13318"/>
                  </a:cubicBezTo>
                  <a:cubicBezTo>
                    <a:pt x="7472" y="13185"/>
                    <a:pt x="7372" y="12784"/>
                    <a:pt x="7539" y="12418"/>
                  </a:cubicBezTo>
                  <a:cubicBezTo>
                    <a:pt x="7639" y="12251"/>
                    <a:pt x="7706" y="12217"/>
                    <a:pt x="7772" y="12084"/>
                  </a:cubicBezTo>
                  <a:cubicBezTo>
                    <a:pt x="7839" y="11951"/>
                    <a:pt x="7939" y="11850"/>
                    <a:pt x="7906" y="11684"/>
                  </a:cubicBezTo>
                  <a:cubicBezTo>
                    <a:pt x="7839" y="11283"/>
                    <a:pt x="7239" y="11183"/>
                    <a:pt x="6938" y="11050"/>
                  </a:cubicBezTo>
                  <a:cubicBezTo>
                    <a:pt x="6271" y="10816"/>
                    <a:pt x="5571" y="10616"/>
                    <a:pt x="4870" y="10449"/>
                  </a:cubicBezTo>
                  <a:cubicBezTo>
                    <a:pt x="4470" y="10349"/>
                    <a:pt x="4036" y="10283"/>
                    <a:pt x="3636" y="10216"/>
                  </a:cubicBezTo>
                  <a:cubicBezTo>
                    <a:pt x="3436" y="10216"/>
                    <a:pt x="3269" y="10183"/>
                    <a:pt x="3102" y="10149"/>
                  </a:cubicBezTo>
                  <a:cubicBezTo>
                    <a:pt x="2936" y="10116"/>
                    <a:pt x="2802" y="10083"/>
                    <a:pt x="2635" y="10049"/>
                  </a:cubicBezTo>
                  <a:cubicBezTo>
                    <a:pt x="2502" y="9849"/>
                    <a:pt x="2369" y="9616"/>
                    <a:pt x="2235" y="9382"/>
                  </a:cubicBezTo>
                  <a:cubicBezTo>
                    <a:pt x="2268" y="9249"/>
                    <a:pt x="2202" y="9082"/>
                    <a:pt x="2068" y="9048"/>
                  </a:cubicBezTo>
                  <a:cubicBezTo>
                    <a:pt x="1068" y="8748"/>
                    <a:pt x="434" y="7481"/>
                    <a:pt x="534" y="6447"/>
                  </a:cubicBezTo>
                  <a:cubicBezTo>
                    <a:pt x="574" y="6021"/>
                    <a:pt x="886" y="5928"/>
                    <a:pt x="1244" y="5928"/>
                  </a:cubicBezTo>
                  <a:cubicBezTo>
                    <a:pt x="1475" y="5928"/>
                    <a:pt x="1726" y="5966"/>
                    <a:pt x="1935" y="5980"/>
                  </a:cubicBezTo>
                  <a:cubicBezTo>
                    <a:pt x="2469" y="6013"/>
                    <a:pt x="2969" y="6080"/>
                    <a:pt x="3503" y="6180"/>
                  </a:cubicBezTo>
                  <a:cubicBezTo>
                    <a:pt x="3603" y="6180"/>
                    <a:pt x="3736" y="6080"/>
                    <a:pt x="3703" y="5946"/>
                  </a:cubicBezTo>
                  <a:cubicBezTo>
                    <a:pt x="3436" y="4945"/>
                    <a:pt x="3169" y="3945"/>
                    <a:pt x="2869" y="2944"/>
                  </a:cubicBezTo>
                  <a:cubicBezTo>
                    <a:pt x="2735" y="2510"/>
                    <a:pt x="2402" y="1977"/>
                    <a:pt x="3036" y="1676"/>
                  </a:cubicBezTo>
                  <a:cubicBezTo>
                    <a:pt x="3107" y="1634"/>
                    <a:pt x="3197" y="1621"/>
                    <a:pt x="3292" y="1621"/>
                  </a:cubicBezTo>
                  <a:cubicBezTo>
                    <a:pt x="3419" y="1621"/>
                    <a:pt x="3555" y="1643"/>
                    <a:pt x="3669" y="1643"/>
                  </a:cubicBezTo>
                  <a:cubicBezTo>
                    <a:pt x="4203" y="1676"/>
                    <a:pt x="4804" y="1743"/>
                    <a:pt x="5304" y="1977"/>
                  </a:cubicBezTo>
                  <a:cubicBezTo>
                    <a:pt x="6405" y="2377"/>
                    <a:pt x="6838" y="3378"/>
                    <a:pt x="7405" y="4278"/>
                  </a:cubicBezTo>
                  <a:cubicBezTo>
                    <a:pt x="7872" y="4979"/>
                    <a:pt x="8440" y="5679"/>
                    <a:pt x="9107" y="6146"/>
                  </a:cubicBezTo>
                  <a:cubicBezTo>
                    <a:pt x="9336" y="6292"/>
                    <a:pt x="9616" y="6438"/>
                    <a:pt x="9876" y="6438"/>
                  </a:cubicBezTo>
                  <a:cubicBezTo>
                    <a:pt x="10033" y="6438"/>
                    <a:pt x="10182" y="6385"/>
                    <a:pt x="10308" y="6246"/>
                  </a:cubicBezTo>
                  <a:cubicBezTo>
                    <a:pt x="10775" y="5746"/>
                    <a:pt x="10174" y="4979"/>
                    <a:pt x="9974" y="4478"/>
                  </a:cubicBezTo>
                  <a:cubicBezTo>
                    <a:pt x="9607" y="3578"/>
                    <a:pt x="9407" y="2577"/>
                    <a:pt x="9340" y="1576"/>
                  </a:cubicBezTo>
                  <a:cubicBezTo>
                    <a:pt x="9340" y="1276"/>
                    <a:pt x="9307" y="776"/>
                    <a:pt x="9674" y="576"/>
                  </a:cubicBezTo>
                  <a:cubicBezTo>
                    <a:pt x="9727" y="544"/>
                    <a:pt x="9810" y="532"/>
                    <a:pt x="9906" y="532"/>
                  </a:cubicBezTo>
                  <a:cubicBezTo>
                    <a:pt x="10113" y="532"/>
                    <a:pt x="10382" y="586"/>
                    <a:pt x="10541" y="609"/>
                  </a:cubicBezTo>
                  <a:cubicBezTo>
                    <a:pt x="11275" y="742"/>
                    <a:pt x="12109" y="1176"/>
                    <a:pt x="12109" y="2077"/>
                  </a:cubicBezTo>
                  <a:cubicBezTo>
                    <a:pt x="12109" y="2239"/>
                    <a:pt x="12245" y="2333"/>
                    <a:pt x="12375" y="2333"/>
                  </a:cubicBezTo>
                  <a:cubicBezTo>
                    <a:pt x="12486" y="2333"/>
                    <a:pt x="12594" y="2264"/>
                    <a:pt x="12609" y="2110"/>
                  </a:cubicBezTo>
                  <a:cubicBezTo>
                    <a:pt x="12676" y="1209"/>
                    <a:pt x="12042" y="509"/>
                    <a:pt x="11208" y="242"/>
                  </a:cubicBezTo>
                  <a:cubicBezTo>
                    <a:pt x="10891" y="125"/>
                    <a:pt x="10416" y="0"/>
                    <a:pt x="9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-1921375" y="3363375"/>
              <a:ext cx="54800" cy="40125"/>
            </a:xfrm>
            <a:custGeom>
              <a:avLst/>
              <a:gdLst/>
              <a:ahLst/>
              <a:cxnLst/>
              <a:rect l="l" t="t" r="r" b="b"/>
              <a:pathLst>
                <a:path w="2192" h="1605" extrusionOk="0">
                  <a:moveTo>
                    <a:pt x="1869" y="1"/>
                  </a:moveTo>
                  <a:cubicBezTo>
                    <a:pt x="1858" y="1"/>
                    <a:pt x="1847" y="1"/>
                    <a:pt x="1835" y="3"/>
                  </a:cubicBezTo>
                  <a:cubicBezTo>
                    <a:pt x="1455" y="45"/>
                    <a:pt x="1062" y="87"/>
                    <a:pt x="673" y="87"/>
                  </a:cubicBezTo>
                  <a:cubicBezTo>
                    <a:pt x="446" y="87"/>
                    <a:pt x="221" y="73"/>
                    <a:pt x="0" y="36"/>
                  </a:cubicBezTo>
                  <a:lnTo>
                    <a:pt x="0" y="36"/>
                  </a:lnTo>
                  <a:cubicBezTo>
                    <a:pt x="134" y="236"/>
                    <a:pt x="234" y="403"/>
                    <a:pt x="367" y="603"/>
                  </a:cubicBezTo>
                  <a:cubicBezTo>
                    <a:pt x="634" y="603"/>
                    <a:pt x="868" y="603"/>
                    <a:pt x="1135" y="570"/>
                  </a:cubicBezTo>
                  <a:lnTo>
                    <a:pt x="1135" y="570"/>
                  </a:lnTo>
                  <a:cubicBezTo>
                    <a:pt x="968" y="770"/>
                    <a:pt x="868" y="1004"/>
                    <a:pt x="801" y="1204"/>
                  </a:cubicBezTo>
                  <a:cubicBezTo>
                    <a:pt x="901" y="1337"/>
                    <a:pt x="1001" y="1471"/>
                    <a:pt x="1101" y="1604"/>
                  </a:cubicBezTo>
                  <a:cubicBezTo>
                    <a:pt x="1068" y="1104"/>
                    <a:pt x="1535" y="703"/>
                    <a:pt x="1969" y="470"/>
                  </a:cubicBezTo>
                  <a:cubicBezTo>
                    <a:pt x="2192" y="342"/>
                    <a:pt x="2110" y="1"/>
                    <a:pt x="18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-1874675" y="3407550"/>
              <a:ext cx="221850" cy="53825"/>
            </a:xfrm>
            <a:custGeom>
              <a:avLst/>
              <a:gdLst/>
              <a:ahLst/>
              <a:cxnLst/>
              <a:rect l="l" t="t" r="r" b="b"/>
              <a:pathLst>
                <a:path w="8874" h="2153" extrusionOk="0">
                  <a:moveTo>
                    <a:pt x="7843" y="0"/>
                  </a:moveTo>
                  <a:cubicBezTo>
                    <a:pt x="7658" y="0"/>
                    <a:pt x="7472" y="26"/>
                    <a:pt x="7306" y="71"/>
                  </a:cubicBezTo>
                  <a:cubicBezTo>
                    <a:pt x="7106" y="104"/>
                    <a:pt x="6905" y="204"/>
                    <a:pt x="6705" y="337"/>
                  </a:cubicBezTo>
                  <a:cubicBezTo>
                    <a:pt x="6426" y="486"/>
                    <a:pt x="6198" y="552"/>
                    <a:pt x="5953" y="552"/>
                  </a:cubicBezTo>
                  <a:cubicBezTo>
                    <a:pt x="5759" y="552"/>
                    <a:pt x="5555" y="511"/>
                    <a:pt x="5304" y="437"/>
                  </a:cubicBezTo>
                  <a:cubicBezTo>
                    <a:pt x="5054" y="371"/>
                    <a:pt x="4771" y="329"/>
                    <a:pt x="4487" y="329"/>
                  </a:cubicBezTo>
                  <a:cubicBezTo>
                    <a:pt x="4203" y="329"/>
                    <a:pt x="3920" y="371"/>
                    <a:pt x="3670" y="471"/>
                  </a:cubicBezTo>
                  <a:cubicBezTo>
                    <a:pt x="2936" y="738"/>
                    <a:pt x="2602" y="1572"/>
                    <a:pt x="1802" y="1672"/>
                  </a:cubicBezTo>
                  <a:cubicBezTo>
                    <a:pt x="1401" y="1405"/>
                    <a:pt x="968" y="1171"/>
                    <a:pt x="534" y="938"/>
                  </a:cubicBezTo>
                  <a:cubicBezTo>
                    <a:pt x="367" y="871"/>
                    <a:pt x="201" y="804"/>
                    <a:pt x="0" y="704"/>
                  </a:cubicBezTo>
                  <a:lnTo>
                    <a:pt x="0" y="704"/>
                  </a:lnTo>
                  <a:cubicBezTo>
                    <a:pt x="467" y="1171"/>
                    <a:pt x="1001" y="1605"/>
                    <a:pt x="1568" y="1972"/>
                  </a:cubicBezTo>
                  <a:cubicBezTo>
                    <a:pt x="1702" y="2005"/>
                    <a:pt x="1835" y="2072"/>
                    <a:pt x="1969" y="2139"/>
                  </a:cubicBezTo>
                  <a:cubicBezTo>
                    <a:pt x="1978" y="2148"/>
                    <a:pt x="1991" y="2153"/>
                    <a:pt x="2005" y="2153"/>
                  </a:cubicBezTo>
                  <a:cubicBezTo>
                    <a:pt x="2038" y="2153"/>
                    <a:pt x="2078" y="2129"/>
                    <a:pt x="2102" y="2105"/>
                  </a:cubicBezTo>
                  <a:cubicBezTo>
                    <a:pt x="2335" y="2105"/>
                    <a:pt x="2602" y="2005"/>
                    <a:pt x="2802" y="1872"/>
                  </a:cubicBezTo>
                  <a:cubicBezTo>
                    <a:pt x="3471" y="1477"/>
                    <a:pt x="3918" y="749"/>
                    <a:pt x="4749" y="749"/>
                  </a:cubicBezTo>
                  <a:cubicBezTo>
                    <a:pt x="4830" y="749"/>
                    <a:pt x="4915" y="756"/>
                    <a:pt x="5004" y="771"/>
                  </a:cubicBezTo>
                  <a:cubicBezTo>
                    <a:pt x="5491" y="844"/>
                    <a:pt x="5801" y="1095"/>
                    <a:pt x="6192" y="1095"/>
                  </a:cubicBezTo>
                  <a:cubicBezTo>
                    <a:pt x="6337" y="1095"/>
                    <a:pt x="6492" y="1061"/>
                    <a:pt x="6672" y="971"/>
                  </a:cubicBezTo>
                  <a:cubicBezTo>
                    <a:pt x="7046" y="784"/>
                    <a:pt x="7333" y="568"/>
                    <a:pt x="7751" y="568"/>
                  </a:cubicBezTo>
                  <a:cubicBezTo>
                    <a:pt x="7780" y="568"/>
                    <a:pt x="7809" y="569"/>
                    <a:pt x="7839" y="571"/>
                  </a:cubicBezTo>
                  <a:cubicBezTo>
                    <a:pt x="8106" y="571"/>
                    <a:pt x="8320" y="676"/>
                    <a:pt x="8576" y="676"/>
                  </a:cubicBezTo>
                  <a:cubicBezTo>
                    <a:pt x="8607" y="676"/>
                    <a:pt x="8640" y="675"/>
                    <a:pt x="8673" y="671"/>
                  </a:cubicBezTo>
                  <a:cubicBezTo>
                    <a:pt x="8840" y="671"/>
                    <a:pt x="8873" y="471"/>
                    <a:pt x="8807" y="371"/>
                  </a:cubicBezTo>
                  <a:cubicBezTo>
                    <a:pt x="8584" y="104"/>
                    <a:pt x="8214" y="0"/>
                    <a:pt x="78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-1682875" y="2922275"/>
              <a:ext cx="68400" cy="80100"/>
            </a:xfrm>
            <a:custGeom>
              <a:avLst/>
              <a:gdLst/>
              <a:ahLst/>
              <a:cxnLst/>
              <a:rect l="l" t="t" r="r" b="b"/>
              <a:pathLst>
                <a:path w="2736" h="3204" extrusionOk="0">
                  <a:moveTo>
                    <a:pt x="1" y="1"/>
                  </a:moveTo>
                  <a:cubicBezTo>
                    <a:pt x="134" y="234"/>
                    <a:pt x="301" y="468"/>
                    <a:pt x="434" y="701"/>
                  </a:cubicBezTo>
                  <a:cubicBezTo>
                    <a:pt x="935" y="1569"/>
                    <a:pt x="1602" y="2336"/>
                    <a:pt x="1935" y="3203"/>
                  </a:cubicBezTo>
                  <a:cubicBezTo>
                    <a:pt x="1969" y="3170"/>
                    <a:pt x="1969" y="3137"/>
                    <a:pt x="1969" y="3103"/>
                  </a:cubicBezTo>
                  <a:cubicBezTo>
                    <a:pt x="2035" y="2970"/>
                    <a:pt x="2102" y="2870"/>
                    <a:pt x="2202" y="2803"/>
                  </a:cubicBezTo>
                  <a:cubicBezTo>
                    <a:pt x="2436" y="2603"/>
                    <a:pt x="2736" y="2670"/>
                    <a:pt x="2602" y="2269"/>
                  </a:cubicBezTo>
                  <a:cubicBezTo>
                    <a:pt x="2402" y="1669"/>
                    <a:pt x="1668" y="1202"/>
                    <a:pt x="1201" y="835"/>
                  </a:cubicBezTo>
                  <a:cubicBezTo>
                    <a:pt x="801" y="568"/>
                    <a:pt x="401" y="3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41"/>
            <p:cNvSpPr/>
            <p:nvPr/>
          </p:nvSpPr>
          <p:spPr>
            <a:xfrm>
              <a:off x="-1628675" y="3024025"/>
              <a:ext cx="107600" cy="103975"/>
            </a:xfrm>
            <a:custGeom>
              <a:avLst/>
              <a:gdLst/>
              <a:ahLst/>
              <a:cxnLst/>
              <a:rect l="l" t="t" r="r" b="b"/>
              <a:pathLst>
                <a:path w="4304" h="4159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67"/>
                    <a:pt x="34" y="534"/>
                    <a:pt x="1" y="834"/>
                  </a:cubicBezTo>
                  <a:cubicBezTo>
                    <a:pt x="1135" y="1268"/>
                    <a:pt x="2036" y="2102"/>
                    <a:pt x="2836" y="2969"/>
                  </a:cubicBezTo>
                  <a:cubicBezTo>
                    <a:pt x="3070" y="3203"/>
                    <a:pt x="3303" y="3470"/>
                    <a:pt x="3537" y="3703"/>
                  </a:cubicBezTo>
                  <a:cubicBezTo>
                    <a:pt x="3637" y="3803"/>
                    <a:pt x="3870" y="4137"/>
                    <a:pt x="3937" y="4137"/>
                  </a:cubicBezTo>
                  <a:cubicBezTo>
                    <a:pt x="3987" y="4152"/>
                    <a:pt x="4030" y="4159"/>
                    <a:pt x="4066" y="4159"/>
                  </a:cubicBezTo>
                  <a:cubicBezTo>
                    <a:pt x="4271" y="4159"/>
                    <a:pt x="4271" y="3945"/>
                    <a:pt x="4271" y="3803"/>
                  </a:cubicBezTo>
                  <a:cubicBezTo>
                    <a:pt x="4304" y="3169"/>
                    <a:pt x="3703" y="2369"/>
                    <a:pt x="3303" y="1935"/>
                  </a:cubicBezTo>
                  <a:cubicBezTo>
                    <a:pt x="2836" y="1402"/>
                    <a:pt x="2269" y="1001"/>
                    <a:pt x="1635" y="734"/>
                  </a:cubicBezTo>
                  <a:cubicBezTo>
                    <a:pt x="1102" y="534"/>
                    <a:pt x="401" y="4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-1628675" y="3024025"/>
              <a:ext cx="107600" cy="103975"/>
            </a:xfrm>
            <a:custGeom>
              <a:avLst/>
              <a:gdLst/>
              <a:ahLst/>
              <a:cxnLst/>
              <a:rect l="l" t="t" r="r" b="b"/>
              <a:pathLst>
                <a:path w="4304" h="4159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67"/>
                    <a:pt x="34" y="534"/>
                    <a:pt x="1" y="834"/>
                  </a:cubicBezTo>
                  <a:cubicBezTo>
                    <a:pt x="1135" y="1268"/>
                    <a:pt x="2002" y="2102"/>
                    <a:pt x="2836" y="2969"/>
                  </a:cubicBezTo>
                  <a:cubicBezTo>
                    <a:pt x="3070" y="3203"/>
                    <a:pt x="3303" y="3470"/>
                    <a:pt x="3537" y="3703"/>
                  </a:cubicBezTo>
                  <a:cubicBezTo>
                    <a:pt x="3637" y="3803"/>
                    <a:pt x="3870" y="4137"/>
                    <a:pt x="3937" y="4137"/>
                  </a:cubicBezTo>
                  <a:cubicBezTo>
                    <a:pt x="3987" y="4152"/>
                    <a:pt x="4030" y="4159"/>
                    <a:pt x="4066" y="4159"/>
                  </a:cubicBezTo>
                  <a:cubicBezTo>
                    <a:pt x="4271" y="4159"/>
                    <a:pt x="4271" y="3945"/>
                    <a:pt x="4271" y="3803"/>
                  </a:cubicBezTo>
                  <a:cubicBezTo>
                    <a:pt x="4304" y="3169"/>
                    <a:pt x="3703" y="2369"/>
                    <a:pt x="3303" y="1935"/>
                  </a:cubicBezTo>
                  <a:cubicBezTo>
                    <a:pt x="2836" y="1402"/>
                    <a:pt x="2269" y="1001"/>
                    <a:pt x="1635" y="734"/>
                  </a:cubicBezTo>
                  <a:cubicBezTo>
                    <a:pt x="1102" y="534"/>
                    <a:pt x="401" y="4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-1682875" y="2922275"/>
              <a:ext cx="68400" cy="80100"/>
            </a:xfrm>
            <a:custGeom>
              <a:avLst/>
              <a:gdLst/>
              <a:ahLst/>
              <a:cxnLst/>
              <a:rect l="l" t="t" r="r" b="b"/>
              <a:pathLst>
                <a:path w="2736" h="3204" extrusionOk="0">
                  <a:moveTo>
                    <a:pt x="1" y="1"/>
                  </a:moveTo>
                  <a:cubicBezTo>
                    <a:pt x="134" y="234"/>
                    <a:pt x="301" y="468"/>
                    <a:pt x="434" y="701"/>
                  </a:cubicBezTo>
                  <a:cubicBezTo>
                    <a:pt x="968" y="1569"/>
                    <a:pt x="1602" y="2336"/>
                    <a:pt x="1935" y="3203"/>
                  </a:cubicBezTo>
                  <a:cubicBezTo>
                    <a:pt x="1969" y="3170"/>
                    <a:pt x="1969" y="3137"/>
                    <a:pt x="1969" y="3103"/>
                  </a:cubicBezTo>
                  <a:cubicBezTo>
                    <a:pt x="2035" y="2970"/>
                    <a:pt x="2102" y="2870"/>
                    <a:pt x="2202" y="2803"/>
                  </a:cubicBezTo>
                  <a:cubicBezTo>
                    <a:pt x="2436" y="2603"/>
                    <a:pt x="2736" y="2670"/>
                    <a:pt x="2602" y="2269"/>
                  </a:cubicBezTo>
                  <a:cubicBezTo>
                    <a:pt x="2402" y="1669"/>
                    <a:pt x="1668" y="1202"/>
                    <a:pt x="1201" y="835"/>
                  </a:cubicBezTo>
                  <a:cubicBezTo>
                    <a:pt x="801" y="568"/>
                    <a:pt x="401" y="3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-1742075" y="2702750"/>
              <a:ext cx="593775" cy="675175"/>
            </a:xfrm>
            <a:custGeom>
              <a:avLst/>
              <a:gdLst/>
              <a:ahLst/>
              <a:cxnLst/>
              <a:rect l="l" t="t" r="r" b="b"/>
              <a:pathLst>
                <a:path w="23751" h="27007" extrusionOk="0">
                  <a:moveTo>
                    <a:pt x="2369" y="8782"/>
                  </a:moveTo>
                  <a:cubicBezTo>
                    <a:pt x="2769" y="9082"/>
                    <a:pt x="3169" y="9349"/>
                    <a:pt x="3569" y="9616"/>
                  </a:cubicBezTo>
                  <a:cubicBezTo>
                    <a:pt x="4036" y="9983"/>
                    <a:pt x="4770" y="10450"/>
                    <a:pt x="4970" y="11050"/>
                  </a:cubicBezTo>
                  <a:cubicBezTo>
                    <a:pt x="5104" y="11451"/>
                    <a:pt x="4804" y="11384"/>
                    <a:pt x="4570" y="11584"/>
                  </a:cubicBezTo>
                  <a:cubicBezTo>
                    <a:pt x="4470" y="11651"/>
                    <a:pt x="4403" y="11751"/>
                    <a:pt x="4337" y="11884"/>
                  </a:cubicBezTo>
                  <a:cubicBezTo>
                    <a:pt x="4337" y="11918"/>
                    <a:pt x="4337" y="11951"/>
                    <a:pt x="4303" y="11984"/>
                  </a:cubicBezTo>
                  <a:cubicBezTo>
                    <a:pt x="3970" y="11117"/>
                    <a:pt x="3303" y="10350"/>
                    <a:pt x="2802" y="9482"/>
                  </a:cubicBezTo>
                  <a:cubicBezTo>
                    <a:pt x="2669" y="9249"/>
                    <a:pt x="2502" y="9015"/>
                    <a:pt x="2369" y="8782"/>
                  </a:cubicBezTo>
                  <a:close/>
                  <a:moveTo>
                    <a:pt x="4537" y="12852"/>
                  </a:moveTo>
                  <a:lnTo>
                    <a:pt x="4537" y="12852"/>
                  </a:lnTo>
                  <a:cubicBezTo>
                    <a:pt x="4937" y="13319"/>
                    <a:pt x="5638" y="13385"/>
                    <a:pt x="6171" y="13585"/>
                  </a:cubicBezTo>
                  <a:cubicBezTo>
                    <a:pt x="6805" y="13852"/>
                    <a:pt x="7372" y="14253"/>
                    <a:pt x="7839" y="14786"/>
                  </a:cubicBezTo>
                  <a:cubicBezTo>
                    <a:pt x="8239" y="15220"/>
                    <a:pt x="8840" y="16020"/>
                    <a:pt x="8807" y="16654"/>
                  </a:cubicBezTo>
                  <a:cubicBezTo>
                    <a:pt x="8807" y="16796"/>
                    <a:pt x="8807" y="17010"/>
                    <a:pt x="8602" y="17010"/>
                  </a:cubicBezTo>
                  <a:cubicBezTo>
                    <a:pt x="8566" y="17010"/>
                    <a:pt x="8523" y="17003"/>
                    <a:pt x="8473" y="16988"/>
                  </a:cubicBezTo>
                  <a:cubicBezTo>
                    <a:pt x="8406" y="16988"/>
                    <a:pt x="8173" y="16654"/>
                    <a:pt x="8073" y="16554"/>
                  </a:cubicBezTo>
                  <a:cubicBezTo>
                    <a:pt x="7839" y="16321"/>
                    <a:pt x="7606" y="16054"/>
                    <a:pt x="7372" y="15820"/>
                  </a:cubicBezTo>
                  <a:cubicBezTo>
                    <a:pt x="6572" y="14953"/>
                    <a:pt x="5671" y="14119"/>
                    <a:pt x="4537" y="13685"/>
                  </a:cubicBezTo>
                  <a:cubicBezTo>
                    <a:pt x="4570" y="13385"/>
                    <a:pt x="4570" y="13118"/>
                    <a:pt x="4537" y="12852"/>
                  </a:cubicBezTo>
                  <a:close/>
                  <a:moveTo>
                    <a:pt x="6138" y="0"/>
                  </a:moveTo>
                  <a:cubicBezTo>
                    <a:pt x="6063" y="0"/>
                    <a:pt x="5985" y="3"/>
                    <a:pt x="5904" y="9"/>
                  </a:cubicBezTo>
                  <a:cubicBezTo>
                    <a:pt x="4036" y="109"/>
                    <a:pt x="4370" y="1910"/>
                    <a:pt x="5037" y="3311"/>
                  </a:cubicBezTo>
                  <a:lnTo>
                    <a:pt x="3903" y="2244"/>
                  </a:lnTo>
                  <a:cubicBezTo>
                    <a:pt x="3502" y="1874"/>
                    <a:pt x="3072" y="1332"/>
                    <a:pt x="2482" y="1332"/>
                  </a:cubicBezTo>
                  <a:cubicBezTo>
                    <a:pt x="2434" y="1332"/>
                    <a:pt x="2385" y="1336"/>
                    <a:pt x="2335" y="1343"/>
                  </a:cubicBezTo>
                  <a:cubicBezTo>
                    <a:pt x="1468" y="1510"/>
                    <a:pt x="501" y="2411"/>
                    <a:pt x="300" y="3245"/>
                  </a:cubicBezTo>
                  <a:cubicBezTo>
                    <a:pt x="0" y="4445"/>
                    <a:pt x="1268" y="4946"/>
                    <a:pt x="1168" y="6047"/>
                  </a:cubicBezTo>
                  <a:cubicBezTo>
                    <a:pt x="1168" y="6147"/>
                    <a:pt x="1168" y="6280"/>
                    <a:pt x="1168" y="6380"/>
                  </a:cubicBezTo>
                  <a:cubicBezTo>
                    <a:pt x="934" y="5880"/>
                    <a:pt x="701" y="5446"/>
                    <a:pt x="267" y="5013"/>
                  </a:cubicBezTo>
                  <a:cubicBezTo>
                    <a:pt x="250" y="4988"/>
                    <a:pt x="228" y="4977"/>
                    <a:pt x="204" y="4977"/>
                  </a:cubicBezTo>
                  <a:cubicBezTo>
                    <a:pt x="134" y="4977"/>
                    <a:pt x="59" y="5071"/>
                    <a:pt x="134" y="5146"/>
                  </a:cubicBezTo>
                  <a:cubicBezTo>
                    <a:pt x="300" y="5346"/>
                    <a:pt x="434" y="5580"/>
                    <a:pt x="534" y="5813"/>
                  </a:cubicBezTo>
                  <a:cubicBezTo>
                    <a:pt x="534" y="5846"/>
                    <a:pt x="534" y="5846"/>
                    <a:pt x="534" y="5846"/>
                  </a:cubicBezTo>
                  <a:cubicBezTo>
                    <a:pt x="567" y="5880"/>
                    <a:pt x="567" y="5880"/>
                    <a:pt x="567" y="5880"/>
                  </a:cubicBezTo>
                  <a:cubicBezTo>
                    <a:pt x="767" y="6313"/>
                    <a:pt x="868" y="6814"/>
                    <a:pt x="1034" y="7281"/>
                  </a:cubicBezTo>
                  <a:cubicBezTo>
                    <a:pt x="1301" y="7981"/>
                    <a:pt x="1735" y="8682"/>
                    <a:pt x="2102" y="9349"/>
                  </a:cubicBezTo>
                  <a:cubicBezTo>
                    <a:pt x="2869" y="10750"/>
                    <a:pt x="4303" y="12151"/>
                    <a:pt x="3936" y="13819"/>
                  </a:cubicBezTo>
                  <a:cubicBezTo>
                    <a:pt x="3903" y="13952"/>
                    <a:pt x="4003" y="14086"/>
                    <a:pt x="4103" y="14119"/>
                  </a:cubicBezTo>
                  <a:cubicBezTo>
                    <a:pt x="5738" y="14586"/>
                    <a:pt x="6738" y="15920"/>
                    <a:pt x="7839" y="17088"/>
                  </a:cubicBezTo>
                  <a:cubicBezTo>
                    <a:pt x="8077" y="17346"/>
                    <a:pt x="8551" y="17674"/>
                    <a:pt x="8917" y="17674"/>
                  </a:cubicBezTo>
                  <a:cubicBezTo>
                    <a:pt x="9167" y="17674"/>
                    <a:pt x="9366" y="17521"/>
                    <a:pt x="9407" y="17088"/>
                  </a:cubicBezTo>
                  <a:cubicBezTo>
                    <a:pt x="9474" y="16187"/>
                    <a:pt x="8673" y="15053"/>
                    <a:pt x="8106" y="14419"/>
                  </a:cubicBezTo>
                  <a:cubicBezTo>
                    <a:pt x="7739" y="14052"/>
                    <a:pt x="7305" y="13719"/>
                    <a:pt x="6872" y="13452"/>
                  </a:cubicBezTo>
                  <a:cubicBezTo>
                    <a:pt x="6405" y="13185"/>
                    <a:pt x="5871" y="13118"/>
                    <a:pt x="5404" y="12885"/>
                  </a:cubicBezTo>
                  <a:cubicBezTo>
                    <a:pt x="4870" y="12651"/>
                    <a:pt x="4503" y="12218"/>
                    <a:pt x="5004" y="11817"/>
                  </a:cubicBezTo>
                  <a:cubicBezTo>
                    <a:pt x="5104" y="11751"/>
                    <a:pt x="5204" y="11751"/>
                    <a:pt x="5304" y="11684"/>
                  </a:cubicBezTo>
                  <a:cubicBezTo>
                    <a:pt x="5371" y="11617"/>
                    <a:pt x="5437" y="11551"/>
                    <a:pt x="5437" y="11484"/>
                  </a:cubicBezTo>
                  <a:cubicBezTo>
                    <a:pt x="5538" y="11217"/>
                    <a:pt x="5337" y="10883"/>
                    <a:pt x="5204" y="10650"/>
                  </a:cubicBezTo>
                  <a:cubicBezTo>
                    <a:pt x="4670" y="9749"/>
                    <a:pt x="3670" y="9282"/>
                    <a:pt x="2869" y="8615"/>
                  </a:cubicBezTo>
                  <a:cubicBezTo>
                    <a:pt x="2369" y="8181"/>
                    <a:pt x="1835" y="7581"/>
                    <a:pt x="1701" y="6914"/>
                  </a:cubicBezTo>
                  <a:cubicBezTo>
                    <a:pt x="1601" y="6447"/>
                    <a:pt x="1835" y="6013"/>
                    <a:pt x="1768" y="5580"/>
                  </a:cubicBezTo>
                  <a:cubicBezTo>
                    <a:pt x="1701" y="5146"/>
                    <a:pt x="1401" y="4846"/>
                    <a:pt x="1134" y="4546"/>
                  </a:cubicBezTo>
                  <a:cubicBezTo>
                    <a:pt x="534" y="3812"/>
                    <a:pt x="701" y="3011"/>
                    <a:pt x="1401" y="2444"/>
                  </a:cubicBezTo>
                  <a:cubicBezTo>
                    <a:pt x="1635" y="2244"/>
                    <a:pt x="1968" y="1944"/>
                    <a:pt x="2302" y="1910"/>
                  </a:cubicBezTo>
                  <a:cubicBezTo>
                    <a:pt x="2357" y="1897"/>
                    <a:pt x="2411" y="1891"/>
                    <a:pt x="2463" y="1891"/>
                  </a:cubicBezTo>
                  <a:cubicBezTo>
                    <a:pt x="2953" y="1891"/>
                    <a:pt x="3338" y="2413"/>
                    <a:pt x="3670" y="2744"/>
                  </a:cubicBezTo>
                  <a:cubicBezTo>
                    <a:pt x="4170" y="3211"/>
                    <a:pt x="4670" y="3712"/>
                    <a:pt x="5171" y="4179"/>
                  </a:cubicBezTo>
                  <a:cubicBezTo>
                    <a:pt x="6071" y="5046"/>
                    <a:pt x="6972" y="5913"/>
                    <a:pt x="7239" y="7181"/>
                  </a:cubicBezTo>
                  <a:cubicBezTo>
                    <a:pt x="7268" y="7328"/>
                    <a:pt x="7382" y="7397"/>
                    <a:pt x="7497" y="7397"/>
                  </a:cubicBezTo>
                  <a:cubicBezTo>
                    <a:pt x="7643" y="7397"/>
                    <a:pt x="7791" y="7286"/>
                    <a:pt x="7772" y="7081"/>
                  </a:cubicBezTo>
                  <a:cubicBezTo>
                    <a:pt x="7606" y="5813"/>
                    <a:pt x="6705" y="4879"/>
                    <a:pt x="5838" y="4045"/>
                  </a:cubicBezTo>
                  <a:cubicBezTo>
                    <a:pt x="5304" y="2911"/>
                    <a:pt x="4137" y="609"/>
                    <a:pt x="5938" y="443"/>
                  </a:cubicBezTo>
                  <a:cubicBezTo>
                    <a:pt x="6071" y="409"/>
                    <a:pt x="6171" y="409"/>
                    <a:pt x="6271" y="409"/>
                  </a:cubicBezTo>
                  <a:cubicBezTo>
                    <a:pt x="5838" y="443"/>
                    <a:pt x="5337" y="676"/>
                    <a:pt x="5104" y="1010"/>
                  </a:cubicBezTo>
                  <a:cubicBezTo>
                    <a:pt x="5077" y="1037"/>
                    <a:pt x="5115" y="1086"/>
                    <a:pt x="5149" y="1086"/>
                  </a:cubicBezTo>
                  <a:cubicBezTo>
                    <a:pt x="5157" y="1086"/>
                    <a:pt x="5164" y="1083"/>
                    <a:pt x="5171" y="1076"/>
                  </a:cubicBezTo>
                  <a:cubicBezTo>
                    <a:pt x="5437" y="976"/>
                    <a:pt x="5638" y="810"/>
                    <a:pt x="5938" y="743"/>
                  </a:cubicBezTo>
                  <a:cubicBezTo>
                    <a:pt x="6205" y="643"/>
                    <a:pt x="6472" y="643"/>
                    <a:pt x="6738" y="576"/>
                  </a:cubicBezTo>
                  <a:cubicBezTo>
                    <a:pt x="6805" y="576"/>
                    <a:pt x="6805" y="509"/>
                    <a:pt x="6738" y="476"/>
                  </a:cubicBezTo>
                  <a:lnTo>
                    <a:pt x="6738" y="476"/>
                  </a:lnTo>
                  <a:cubicBezTo>
                    <a:pt x="7973" y="843"/>
                    <a:pt x="8239" y="2477"/>
                    <a:pt x="8473" y="3645"/>
                  </a:cubicBezTo>
                  <a:cubicBezTo>
                    <a:pt x="8773" y="4879"/>
                    <a:pt x="9307" y="6047"/>
                    <a:pt x="9607" y="7281"/>
                  </a:cubicBezTo>
                  <a:cubicBezTo>
                    <a:pt x="9707" y="7614"/>
                    <a:pt x="9741" y="7981"/>
                    <a:pt x="9741" y="8348"/>
                  </a:cubicBezTo>
                  <a:cubicBezTo>
                    <a:pt x="9707" y="8548"/>
                    <a:pt x="9640" y="8749"/>
                    <a:pt x="9707" y="8949"/>
                  </a:cubicBezTo>
                  <a:cubicBezTo>
                    <a:pt x="9774" y="9115"/>
                    <a:pt x="9907" y="9216"/>
                    <a:pt x="10074" y="9249"/>
                  </a:cubicBezTo>
                  <a:cubicBezTo>
                    <a:pt x="10091" y="9251"/>
                    <a:pt x="10109" y="9252"/>
                    <a:pt x="10126" y="9252"/>
                  </a:cubicBezTo>
                  <a:cubicBezTo>
                    <a:pt x="10416" y="9252"/>
                    <a:pt x="10755" y="9002"/>
                    <a:pt x="10975" y="8782"/>
                  </a:cubicBezTo>
                  <a:cubicBezTo>
                    <a:pt x="10975" y="8749"/>
                    <a:pt x="10975" y="8715"/>
                    <a:pt x="10975" y="8648"/>
                  </a:cubicBezTo>
                  <a:cubicBezTo>
                    <a:pt x="11809" y="8015"/>
                    <a:pt x="12076" y="6213"/>
                    <a:pt x="12276" y="5446"/>
                  </a:cubicBezTo>
                  <a:cubicBezTo>
                    <a:pt x="12365" y="5090"/>
                    <a:pt x="12439" y="4572"/>
                    <a:pt x="12824" y="4572"/>
                  </a:cubicBezTo>
                  <a:cubicBezTo>
                    <a:pt x="13017" y="4572"/>
                    <a:pt x="13288" y="4701"/>
                    <a:pt x="13677" y="5046"/>
                  </a:cubicBezTo>
                  <a:cubicBezTo>
                    <a:pt x="13877" y="5213"/>
                    <a:pt x="13944" y="5580"/>
                    <a:pt x="14044" y="5813"/>
                  </a:cubicBezTo>
                  <a:cubicBezTo>
                    <a:pt x="14210" y="6447"/>
                    <a:pt x="14277" y="7081"/>
                    <a:pt x="14177" y="7714"/>
                  </a:cubicBezTo>
                  <a:cubicBezTo>
                    <a:pt x="13944" y="8982"/>
                    <a:pt x="13210" y="10016"/>
                    <a:pt x="12309" y="10850"/>
                  </a:cubicBezTo>
                  <a:cubicBezTo>
                    <a:pt x="12117" y="11015"/>
                    <a:pt x="12286" y="11293"/>
                    <a:pt x="12501" y="11293"/>
                  </a:cubicBezTo>
                  <a:cubicBezTo>
                    <a:pt x="12547" y="11293"/>
                    <a:pt x="12595" y="11280"/>
                    <a:pt x="12643" y="11250"/>
                  </a:cubicBezTo>
                  <a:cubicBezTo>
                    <a:pt x="12743" y="11517"/>
                    <a:pt x="12876" y="11784"/>
                    <a:pt x="12976" y="12051"/>
                  </a:cubicBezTo>
                  <a:cubicBezTo>
                    <a:pt x="13477" y="13385"/>
                    <a:pt x="12943" y="14720"/>
                    <a:pt x="12309" y="15920"/>
                  </a:cubicBezTo>
                  <a:cubicBezTo>
                    <a:pt x="11975" y="15987"/>
                    <a:pt x="11675" y="16087"/>
                    <a:pt x="11408" y="16187"/>
                  </a:cubicBezTo>
                  <a:cubicBezTo>
                    <a:pt x="11142" y="16287"/>
                    <a:pt x="11308" y="16621"/>
                    <a:pt x="11542" y="16621"/>
                  </a:cubicBezTo>
                  <a:cubicBezTo>
                    <a:pt x="11709" y="16621"/>
                    <a:pt x="11909" y="16588"/>
                    <a:pt x="12142" y="16521"/>
                  </a:cubicBezTo>
                  <a:cubicBezTo>
                    <a:pt x="12195" y="16591"/>
                    <a:pt x="12266" y="16634"/>
                    <a:pt x="12337" y="16634"/>
                  </a:cubicBezTo>
                  <a:cubicBezTo>
                    <a:pt x="12400" y="16634"/>
                    <a:pt x="12462" y="16600"/>
                    <a:pt x="12509" y="16521"/>
                  </a:cubicBezTo>
                  <a:cubicBezTo>
                    <a:pt x="12543" y="16487"/>
                    <a:pt x="12543" y="16487"/>
                    <a:pt x="12543" y="16454"/>
                  </a:cubicBezTo>
                  <a:cubicBezTo>
                    <a:pt x="12902" y="16403"/>
                    <a:pt x="13296" y="16351"/>
                    <a:pt x="13656" y="16351"/>
                  </a:cubicBezTo>
                  <a:cubicBezTo>
                    <a:pt x="14232" y="16351"/>
                    <a:pt x="14721" y="16483"/>
                    <a:pt x="14844" y="16954"/>
                  </a:cubicBezTo>
                  <a:cubicBezTo>
                    <a:pt x="14894" y="17105"/>
                    <a:pt x="15036" y="17188"/>
                    <a:pt x="15169" y="17188"/>
                  </a:cubicBezTo>
                  <a:cubicBezTo>
                    <a:pt x="15303" y="17188"/>
                    <a:pt x="15428" y="17105"/>
                    <a:pt x="15445" y="16921"/>
                  </a:cubicBezTo>
                  <a:cubicBezTo>
                    <a:pt x="15478" y="16187"/>
                    <a:pt x="15578" y="15487"/>
                    <a:pt x="15745" y="14753"/>
                  </a:cubicBezTo>
                  <a:cubicBezTo>
                    <a:pt x="17379" y="15453"/>
                    <a:pt x="19381" y="16921"/>
                    <a:pt x="18547" y="18923"/>
                  </a:cubicBezTo>
                  <a:cubicBezTo>
                    <a:pt x="18460" y="19125"/>
                    <a:pt x="18649" y="19302"/>
                    <a:pt x="18832" y="19302"/>
                  </a:cubicBezTo>
                  <a:cubicBezTo>
                    <a:pt x="18859" y="19302"/>
                    <a:pt x="18887" y="19298"/>
                    <a:pt x="18914" y="19289"/>
                  </a:cubicBezTo>
                  <a:cubicBezTo>
                    <a:pt x="19063" y="19243"/>
                    <a:pt x="19207" y="19222"/>
                    <a:pt x="19347" y="19222"/>
                  </a:cubicBezTo>
                  <a:cubicBezTo>
                    <a:pt x="20209" y="19222"/>
                    <a:pt x="20894" y="20026"/>
                    <a:pt x="21382" y="20657"/>
                  </a:cubicBezTo>
                  <a:cubicBezTo>
                    <a:pt x="21649" y="20991"/>
                    <a:pt x="21949" y="21358"/>
                    <a:pt x="22016" y="21791"/>
                  </a:cubicBezTo>
                  <a:cubicBezTo>
                    <a:pt x="22116" y="22292"/>
                    <a:pt x="21949" y="22725"/>
                    <a:pt x="21749" y="23192"/>
                  </a:cubicBezTo>
                  <a:cubicBezTo>
                    <a:pt x="21549" y="23759"/>
                    <a:pt x="21416" y="24293"/>
                    <a:pt x="21716" y="24860"/>
                  </a:cubicBezTo>
                  <a:cubicBezTo>
                    <a:pt x="21983" y="25260"/>
                    <a:pt x="23417" y="26061"/>
                    <a:pt x="22783" y="26595"/>
                  </a:cubicBezTo>
                  <a:cubicBezTo>
                    <a:pt x="22594" y="26757"/>
                    <a:pt x="22733" y="27007"/>
                    <a:pt x="22935" y="27007"/>
                  </a:cubicBezTo>
                  <a:cubicBezTo>
                    <a:pt x="22982" y="27007"/>
                    <a:pt x="23033" y="26993"/>
                    <a:pt x="23083" y="26962"/>
                  </a:cubicBezTo>
                  <a:cubicBezTo>
                    <a:pt x="23751" y="26495"/>
                    <a:pt x="23350" y="25661"/>
                    <a:pt x="22850" y="25227"/>
                  </a:cubicBezTo>
                  <a:cubicBezTo>
                    <a:pt x="22616" y="24994"/>
                    <a:pt x="22249" y="24793"/>
                    <a:pt x="22116" y="24460"/>
                  </a:cubicBezTo>
                  <a:cubicBezTo>
                    <a:pt x="21983" y="24126"/>
                    <a:pt x="22116" y="23793"/>
                    <a:pt x="22216" y="23492"/>
                  </a:cubicBezTo>
                  <a:cubicBezTo>
                    <a:pt x="22383" y="22959"/>
                    <a:pt x="22650" y="22525"/>
                    <a:pt x="22616" y="21958"/>
                  </a:cubicBezTo>
                  <a:cubicBezTo>
                    <a:pt x="22550" y="21024"/>
                    <a:pt x="21782" y="20123"/>
                    <a:pt x="21115" y="19490"/>
                  </a:cubicBezTo>
                  <a:cubicBezTo>
                    <a:pt x="20606" y="18980"/>
                    <a:pt x="19975" y="18653"/>
                    <a:pt x="19310" y="18653"/>
                  </a:cubicBezTo>
                  <a:cubicBezTo>
                    <a:pt x="19278" y="18653"/>
                    <a:pt x="19246" y="18654"/>
                    <a:pt x="19214" y="18656"/>
                  </a:cubicBezTo>
                  <a:cubicBezTo>
                    <a:pt x="19381" y="17822"/>
                    <a:pt x="19181" y="16988"/>
                    <a:pt x="18714" y="16254"/>
                  </a:cubicBezTo>
                  <a:cubicBezTo>
                    <a:pt x="17980" y="15187"/>
                    <a:pt x="16812" y="14653"/>
                    <a:pt x="15678" y="14186"/>
                  </a:cubicBezTo>
                  <a:cubicBezTo>
                    <a:pt x="15647" y="14178"/>
                    <a:pt x="15615" y="14174"/>
                    <a:pt x="15585" y="14174"/>
                  </a:cubicBezTo>
                  <a:cubicBezTo>
                    <a:pt x="15485" y="14174"/>
                    <a:pt x="15396" y="14217"/>
                    <a:pt x="15345" y="14319"/>
                  </a:cubicBezTo>
                  <a:cubicBezTo>
                    <a:pt x="15211" y="14886"/>
                    <a:pt x="15078" y="15453"/>
                    <a:pt x="14978" y="16020"/>
                  </a:cubicBezTo>
                  <a:cubicBezTo>
                    <a:pt x="14660" y="15767"/>
                    <a:pt x="14236" y="15674"/>
                    <a:pt x="13781" y="15674"/>
                  </a:cubicBezTo>
                  <a:cubicBezTo>
                    <a:pt x="13518" y="15674"/>
                    <a:pt x="13245" y="15705"/>
                    <a:pt x="12976" y="15754"/>
                  </a:cubicBezTo>
                  <a:cubicBezTo>
                    <a:pt x="13443" y="14853"/>
                    <a:pt x="13710" y="13886"/>
                    <a:pt x="13643" y="12885"/>
                  </a:cubicBezTo>
                  <a:cubicBezTo>
                    <a:pt x="13577" y="12284"/>
                    <a:pt x="13376" y="11817"/>
                    <a:pt x="13110" y="11284"/>
                  </a:cubicBezTo>
                  <a:cubicBezTo>
                    <a:pt x="13076" y="11217"/>
                    <a:pt x="13043" y="11150"/>
                    <a:pt x="13043" y="11084"/>
                  </a:cubicBezTo>
                  <a:cubicBezTo>
                    <a:pt x="12976" y="11084"/>
                    <a:pt x="12909" y="11050"/>
                    <a:pt x="12843" y="11050"/>
                  </a:cubicBezTo>
                  <a:cubicBezTo>
                    <a:pt x="14477" y="9482"/>
                    <a:pt x="15511" y="6747"/>
                    <a:pt x="14044" y="4712"/>
                  </a:cubicBezTo>
                  <a:cubicBezTo>
                    <a:pt x="13765" y="4335"/>
                    <a:pt x="13297" y="4040"/>
                    <a:pt x="12852" y="4040"/>
                  </a:cubicBezTo>
                  <a:cubicBezTo>
                    <a:pt x="12550" y="4040"/>
                    <a:pt x="12258" y="4175"/>
                    <a:pt x="12042" y="4512"/>
                  </a:cubicBezTo>
                  <a:cubicBezTo>
                    <a:pt x="11375" y="5646"/>
                    <a:pt x="11742" y="8115"/>
                    <a:pt x="10174" y="8482"/>
                  </a:cubicBezTo>
                  <a:cubicBezTo>
                    <a:pt x="10174" y="8382"/>
                    <a:pt x="10208" y="8215"/>
                    <a:pt x="10208" y="8081"/>
                  </a:cubicBezTo>
                  <a:cubicBezTo>
                    <a:pt x="10208" y="6947"/>
                    <a:pt x="9574" y="5880"/>
                    <a:pt x="9207" y="4812"/>
                  </a:cubicBezTo>
                  <a:cubicBezTo>
                    <a:pt x="8657" y="3065"/>
                    <a:pt x="8578" y="0"/>
                    <a:pt x="6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-1877700" y="3105750"/>
              <a:ext cx="409925" cy="264500"/>
            </a:xfrm>
            <a:custGeom>
              <a:avLst/>
              <a:gdLst/>
              <a:ahLst/>
              <a:cxnLst/>
              <a:rect l="l" t="t" r="r" b="b"/>
              <a:pathLst>
                <a:path w="16397" h="10580" extrusionOk="0">
                  <a:moveTo>
                    <a:pt x="12831" y="7639"/>
                  </a:moveTo>
                  <a:cubicBezTo>
                    <a:pt x="13031" y="7639"/>
                    <a:pt x="13331" y="7806"/>
                    <a:pt x="13531" y="7906"/>
                  </a:cubicBezTo>
                  <a:cubicBezTo>
                    <a:pt x="14532" y="8340"/>
                    <a:pt x="15499" y="8974"/>
                    <a:pt x="15766" y="10008"/>
                  </a:cubicBezTo>
                  <a:cubicBezTo>
                    <a:pt x="14365" y="9874"/>
                    <a:pt x="13097" y="8940"/>
                    <a:pt x="12397" y="7739"/>
                  </a:cubicBezTo>
                  <a:cubicBezTo>
                    <a:pt x="12530" y="7673"/>
                    <a:pt x="12664" y="7639"/>
                    <a:pt x="12831" y="7639"/>
                  </a:cubicBezTo>
                  <a:close/>
                  <a:moveTo>
                    <a:pt x="3891" y="1"/>
                  </a:moveTo>
                  <a:cubicBezTo>
                    <a:pt x="2980" y="1"/>
                    <a:pt x="2159" y="473"/>
                    <a:pt x="1259" y="473"/>
                  </a:cubicBezTo>
                  <a:cubicBezTo>
                    <a:pt x="1202" y="473"/>
                    <a:pt x="1146" y="471"/>
                    <a:pt x="1089" y="468"/>
                  </a:cubicBezTo>
                  <a:cubicBezTo>
                    <a:pt x="1079" y="466"/>
                    <a:pt x="1070" y="465"/>
                    <a:pt x="1061" y="465"/>
                  </a:cubicBezTo>
                  <a:cubicBezTo>
                    <a:pt x="880" y="465"/>
                    <a:pt x="798" y="771"/>
                    <a:pt x="989" y="834"/>
                  </a:cubicBezTo>
                  <a:cubicBezTo>
                    <a:pt x="1256" y="901"/>
                    <a:pt x="1522" y="935"/>
                    <a:pt x="1756" y="935"/>
                  </a:cubicBezTo>
                  <a:cubicBezTo>
                    <a:pt x="989" y="1101"/>
                    <a:pt x="322" y="1869"/>
                    <a:pt x="21" y="2536"/>
                  </a:cubicBezTo>
                  <a:cubicBezTo>
                    <a:pt x="1" y="2577"/>
                    <a:pt x="31" y="2605"/>
                    <a:pt x="57" y="2605"/>
                  </a:cubicBezTo>
                  <a:cubicBezTo>
                    <a:pt x="74" y="2605"/>
                    <a:pt x="88" y="2595"/>
                    <a:pt x="88" y="2569"/>
                  </a:cubicBezTo>
                  <a:cubicBezTo>
                    <a:pt x="322" y="2202"/>
                    <a:pt x="588" y="1869"/>
                    <a:pt x="955" y="1602"/>
                  </a:cubicBezTo>
                  <a:cubicBezTo>
                    <a:pt x="1289" y="1335"/>
                    <a:pt x="1689" y="1201"/>
                    <a:pt x="2090" y="968"/>
                  </a:cubicBezTo>
                  <a:cubicBezTo>
                    <a:pt x="2123" y="968"/>
                    <a:pt x="2123" y="935"/>
                    <a:pt x="2090" y="901"/>
                  </a:cubicBezTo>
                  <a:cubicBezTo>
                    <a:pt x="2557" y="834"/>
                    <a:pt x="2990" y="734"/>
                    <a:pt x="3457" y="668"/>
                  </a:cubicBezTo>
                  <a:cubicBezTo>
                    <a:pt x="3583" y="647"/>
                    <a:pt x="3706" y="637"/>
                    <a:pt x="3826" y="637"/>
                  </a:cubicBezTo>
                  <a:cubicBezTo>
                    <a:pt x="4281" y="637"/>
                    <a:pt x="4703" y="769"/>
                    <a:pt x="5125" y="901"/>
                  </a:cubicBezTo>
                  <a:cubicBezTo>
                    <a:pt x="4934" y="853"/>
                    <a:pt x="4736" y="813"/>
                    <a:pt x="4541" y="813"/>
                  </a:cubicBezTo>
                  <a:cubicBezTo>
                    <a:pt x="4326" y="813"/>
                    <a:pt x="4116" y="862"/>
                    <a:pt x="3924" y="1001"/>
                  </a:cubicBezTo>
                  <a:cubicBezTo>
                    <a:pt x="3457" y="1301"/>
                    <a:pt x="3457" y="1768"/>
                    <a:pt x="3724" y="2202"/>
                  </a:cubicBezTo>
                  <a:cubicBezTo>
                    <a:pt x="3924" y="2602"/>
                    <a:pt x="4258" y="2936"/>
                    <a:pt x="4558" y="3270"/>
                  </a:cubicBezTo>
                  <a:cubicBezTo>
                    <a:pt x="4858" y="3670"/>
                    <a:pt x="4925" y="4070"/>
                    <a:pt x="5158" y="4504"/>
                  </a:cubicBezTo>
                  <a:cubicBezTo>
                    <a:pt x="5225" y="4637"/>
                    <a:pt x="5325" y="4737"/>
                    <a:pt x="5425" y="4837"/>
                  </a:cubicBezTo>
                  <a:cubicBezTo>
                    <a:pt x="5292" y="4871"/>
                    <a:pt x="5158" y="4971"/>
                    <a:pt x="5058" y="5037"/>
                  </a:cubicBezTo>
                  <a:cubicBezTo>
                    <a:pt x="4892" y="5171"/>
                    <a:pt x="4758" y="5271"/>
                    <a:pt x="4591" y="5371"/>
                  </a:cubicBezTo>
                  <a:cubicBezTo>
                    <a:pt x="4510" y="5425"/>
                    <a:pt x="4560" y="5523"/>
                    <a:pt x="4635" y="5523"/>
                  </a:cubicBezTo>
                  <a:cubicBezTo>
                    <a:pt x="4653" y="5523"/>
                    <a:pt x="4672" y="5517"/>
                    <a:pt x="4691" y="5504"/>
                  </a:cubicBezTo>
                  <a:lnTo>
                    <a:pt x="5125" y="5204"/>
                  </a:lnTo>
                  <a:cubicBezTo>
                    <a:pt x="5258" y="5104"/>
                    <a:pt x="5425" y="5037"/>
                    <a:pt x="5492" y="4904"/>
                  </a:cubicBezTo>
                  <a:cubicBezTo>
                    <a:pt x="5592" y="4971"/>
                    <a:pt x="5692" y="5037"/>
                    <a:pt x="5759" y="5071"/>
                  </a:cubicBezTo>
                  <a:cubicBezTo>
                    <a:pt x="5392" y="5271"/>
                    <a:pt x="5092" y="5605"/>
                    <a:pt x="4791" y="5871"/>
                  </a:cubicBezTo>
                  <a:cubicBezTo>
                    <a:pt x="4711" y="5925"/>
                    <a:pt x="4761" y="6023"/>
                    <a:pt x="4836" y="6023"/>
                  </a:cubicBezTo>
                  <a:cubicBezTo>
                    <a:pt x="4853" y="6023"/>
                    <a:pt x="4872" y="6018"/>
                    <a:pt x="4892" y="6005"/>
                  </a:cubicBezTo>
                  <a:cubicBezTo>
                    <a:pt x="5058" y="5838"/>
                    <a:pt x="5225" y="5705"/>
                    <a:pt x="5392" y="5571"/>
                  </a:cubicBezTo>
                  <a:cubicBezTo>
                    <a:pt x="5559" y="5438"/>
                    <a:pt x="5759" y="5304"/>
                    <a:pt x="5892" y="5138"/>
                  </a:cubicBezTo>
                  <a:cubicBezTo>
                    <a:pt x="6159" y="5238"/>
                    <a:pt x="6459" y="5304"/>
                    <a:pt x="6760" y="5371"/>
                  </a:cubicBezTo>
                  <a:cubicBezTo>
                    <a:pt x="7794" y="5504"/>
                    <a:pt x="8828" y="5671"/>
                    <a:pt x="9662" y="6405"/>
                  </a:cubicBezTo>
                  <a:cubicBezTo>
                    <a:pt x="10195" y="6905"/>
                    <a:pt x="10429" y="7873"/>
                    <a:pt x="11196" y="8106"/>
                  </a:cubicBezTo>
                  <a:cubicBezTo>
                    <a:pt x="11307" y="8134"/>
                    <a:pt x="11411" y="8150"/>
                    <a:pt x="11513" y="8150"/>
                  </a:cubicBezTo>
                  <a:cubicBezTo>
                    <a:pt x="11656" y="8150"/>
                    <a:pt x="11793" y="8118"/>
                    <a:pt x="11930" y="8040"/>
                  </a:cubicBezTo>
                  <a:cubicBezTo>
                    <a:pt x="12831" y="9507"/>
                    <a:pt x="14332" y="10308"/>
                    <a:pt x="16066" y="10575"/>
                  </a:cubicBezTo>
                  <a:cubicBezTo>
                    <a:pt x="16084" y="10578"/>
                    <a:pt x="16101" y="10579"/>
                    <a:pt x="16117" y="10579"/>
                  </a:cubicBezTo>
                  <a:cubicBezTo>
                    <a:pt x="16288" y="10579"/>
                    <a:pt x="16397" y="10427"/>
                    <a:pt x="16366" y="10275"/>
                  </a:cubicBezTo>
                  <a:cubicBezTo>
                    <a:pt x="16200" y="8540"/>
                    <a:pt x="14465" y="7673"/>
                    <a:pt x="12964" y="7272"/>
                  </a:cubicBezTo>
                  <a:cubicBezTo>
                    <a:pt x="12816" y="7230"/>
                    <a:pt x="12682" y="7188"/>
                    <a:pt x="12544" y="7188"/>
                  </a:cubicBezTo>
                  <a:cubicBezTo>
                    <a:pt x="12464" y="7188"/>
                    <a:pt x="12383" y="7202"/>
                    <a:pt x="12297" y="7239"/>
                  </a:cubicBezTo>
                  <a:cubicBezTo>
                    <a:pt x="12230" y="7239"/>
                    <a:pt x="12197" y="7272"/>
                    <a:pt x="12130" y="7306"/>
                  </a:cubicBezTo>
                  <a:cubicBezTo>
                    <a:pt x="12083" y="7249"/>
                    <a:pt x="12017" y="7224"/>
                    <a:pt x="11949" y="7224"/>
                  </a:cubicBezTo>
                  <a:cubicBezTo>
                    <a:pt x="11777" y="7224"/>
                    <a:pt x="11591" y="7381"/>
                    <a:pt x="11663" y="7573"/>
                  </a:cubicBezTo>
                  <a:cubicBezTo>
                    <a:pt x="11610" y="7590"/>
                    <a:pt x="11557" y="7601"/>
                    <a:pt x="11503" y="7601"/>
                  </a:cubicBezTo>
                  <a:cubicBezTo>
                    <a:pt x="11353" y="7601"/>
                    <a:pt x="11192" y="7518"/>
                    <a:pt x="10996" y="7272"/>
                  </a:cubicBezTo>
                  <a:cubicBezTo>
                    <a:pt x="10762" y="6972"/>
                    <a:pt x="10629" y="6605"/>
                    <a:pt x="10395" y="6305"/>
                  </a:cubicBezTo>
                  <a:cubicBezTo>
                    <a:pt x="10129" y="6005"/>
                    <a:pt x="9828" y="5771"/>
                    <a:pt x="9495" y="5571"/>
                  </a:cubicBezTo>
                  <a:cubicBezTo>
                    <a:pt x="8794" y="5171"/>
                    <a:pt x="8027" y="5004"/>
                    <a:pt x="7227" y="4904"/>
                  </a:cubicBezTo>
                  <a:cubicBezTo>
                    <a:pt x="6793" y="4837"/>
                    <a:pt x="6293" y="4837"/>
                    <a:pt x="5926" y="4537"/>
                  </a:cubicBezTo>
                  <a:cubicBezTo>
                    <a:pt x="5559" y="4237"/>
                    <a:pt x="5525" y="3770"/>
                    <a:pt x="5292" y="3370"/>
                  </a:cubicBezTo>
                  <a:cubicBezTo>
                    <a:pt x="5092" y="3069"/>
                    <a:pt x="4825" y="2836"/>
                    <a:pt x="4591" y="2569"/>
                  </a:cubicBezTo>
                  <a:cubicBezTo>
                    <a:pt x="4458" y="2436"/>
                    <a:pt x="4291" y="2269"/>
                    <a:pt x="4191" y="2069"/>
                  </a:cubicBezTo>
                  <a:cubicBezTo>
                    <a:pt x="3861" y="1382"/>
                    <a:pt x="4211" y="1215"/>
                    <a:pt x="4680" y="1215"/>
                  </a:cubicBezTo>
                  <a:cubicBezTo>
                    <a:pt x="4780" y="1215"/>
                    <a:pt x="4886" y="1223"/>
                    <a:pt x="4992" y="1235"/>
                  </a:cubicBezTo>
                  <a:cubicBezTo>
                    <a:pt x="5396" y="1295"/>
                    <a:pt x="5775" y="1429"/>
                    <a:pt x="6145" y="1429"/>
                  </a:cubicBezTo>
                  <a:cubicBezTo>
                    <a:pt x="6386" y="1429"/>
                    <a:pt x="6623" y="1372"/>
                    <a:pt x="6860" y="1201"/>
                  </a:cubicBezTo>
                  <a:cubicBezTo>
                    <a:pt x="7026" y="1068"/>
                    <a:pt x="6926" y="801"/>
                    <a:pt x="6726" y="768"/>
                  </a:cubicBezTo>
                  <a:cubicBezTo>
                    <a:pt x="5725" y="668"/>
                    <a:pt x="4925" y="1"/>
                    <a:pt x="3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-1697875" y="3414400"/>
              <a:ext cx="583600" cy="233375"/>
            </a:xfrm>
            <a:custGeom>
              <a:avLst/>
              <a:gdLst/>
              <a:ahLst/>
              <a:cxnLst/>
              <a:rect l="l" t="t" r="r" b="b"/>
              <a:pathLst>
                <a:path w="23344" h="9335" extrusionOk="0">
                  <a:moveTo>
                    <a:pt x="1542" y="0"/>
                  </a:moveTo>
                  <a:cubicBezTo>
                    <a:pt x="1506" y="0"/>
                    <a:pt x="1469" y="9"/>
                    <a:pt x="1435" y="30"/>
                  </a:cubicBezTo>
                  <a:cubicBezTo>
                    <a:pt x="968" y="364"/>
                    <a:pt x="0" y="931"/>
                    <a:pt x="334" y="1631"/>
                  </a:cubicBezTo>
                  <a:cubicBezTo>
                    <a:pt x="567" y="2132"/>
                    <a:pt x="1068" y="2632"/>
                    <a:pt x="1401" y="3066"/>
                  </a:cubicBezTo>
                  <a:cubicBezTo>
                    <a:pt x="1668" y="3399"/>
                    <a:pt x="1935" y="3733"/>
                    <a:pt x="2335" y="3866"/>
                  </a:cubicBezTo>
                  <a:cubicBezTo>
                    <a:pt x="2519" y="3940"/>
                    <a:pt x="2700" y="3970"/>
                    <a:pt x="2879" y="3970"/>
                  </a:cubicBezTo>
                  <a:cubicBezTo>
                    <a:pt x="3349" y="3970"/>
                    <a:pt x="3802" y="3759"/>
                    <a:pt x="4237" y="3566"/>
                  </a:cubicBezTo>
                  <a:cubicBezTo>
                    <a:pt x="4470" y="3466"/>
                    <a:pt x="4737" y="3366"/>
                    <a:pt x="5004" y="3299"/>
                  </a:cubicBezTo>
                  <a:cubicBezTo>
                    <a:pt x="5104" y="3266"/>
                    <a:pt x="5204" y="3266"/>
                    <a:pt x="5337" y="3266"/>
                  </a:cubicBezTo>
                  <a:cubicBezTo>
                    <a:pt x="5471" y="3566"/>
                    <a:pt x="5404" y="3766"/>
                    <a:pt x="5137" y="3899"/>
                  </a:cubicBezTo>
                  <a:cubicBezTo>
                    <a:pt x="4870" y="4200"/>
                    <a:pt x="4437" y="4300"/>
                    <a:pt x="4203" y="4633"/>
                  </a:cubicBezTo>
                  <a:cubicBezTo>
                    <a:pt x="3936" y="5067"/>
                    <a:pt x="3836" y="5667"/>
                    <a:pt x="4203" y="6068"/>
                  </a:cubicBezTo>
                  <a:cubicBezTo>
                    <a:pt x="4403" y="6234"/>
                    <a:pt x="4637" y="6301"/>
                    <a:pt x="4870" y="6301"/>
                  </a:cubicBezTo>
                  <a:cubicBezTo>
                    <a:pt x="5070" y="6301"/>
                    <a:pt x="5237" y="6234"/>
                    <a:pt x="5437" y="6234"/>
                  </a:cubicBezTo>
                  <a:cubicBezTo>
                    <a:pt x="5609" y="6234"/>
                    <a:pt x="5903" y="6308"/>
                    <a:pt x="6131" y="6308"/>
                  </a:cubicBezTo>
                  <a:cubicBezTo>
                    <a:pt x="6169" y="6308"/>
                    <a:pt x="6205" y="6306"/>
                    <a:pt x="6238" y="6301"/>
                  </a:cubicBezTo>
                  <a:cubicBezTo>
                    <a:pt x="6471" y="6301"/>
                    <a:pt x="6672" y="6134"/>
                    <a:pt x="6805" y="5934"/>
                  </a:cubicBezTo>
                  <a:cubicBezTo>
                    <a:pt x="7139" y="5534"/>
                    <a:pt x="7372" y="5200"/>
                    <a:pt x="7872" y="5034"/>
                  </a:cubicBezTo>
                  <a:cubicBezTo>
                    <a:pt x="8121" y="4943"/>
                    <a:pt x="8370" y="4904"/>
                    <a:pt x="8620" y="4904"/>
                  </a:cubicBezTo>
                  <a:cubicBezTo>
                    <a:pt x="9476" y="4904"/>
                    <a:pt x="10325" y="5369"/>
                    <a:pt x="11075" y="5834"/>
                  </a:cubicBezTo>
                  <a:cubicBezTo>
                    <a:pt x="10641" y="6068"/>
                    <a:pt x="10107" y="6401"/>
                    <a:pt x="10074" y="6868"/>
                  </a:cubicBezTo>
                  <a:cubicBezTo>
                    <a:pt x="10041" y="7302"/>
                    <a:pt x="10474" y="7502"/>
                    <a:pt x="10841" y="7569"/>
                  </a:cubicBezTo>
                  <a:cubicBezTo>
                    <a:pt x="10920" y="7581"/>
                    <a:pt x="10998" y="7587"/>
                    <a:pt x="11075" y="7587"/>
                  </a:cubicBezTo>
                  <a:cubicBezTo>
                    <a:pt x="11616" y="7587"/>
                    <a:pt x="12113" y="7302"/>
                    <a:pt x="12609" y="7068"/>
                  </a:cubicBezTo>
                  <a:cubicBezTo>
                    <a:pt x="13143" y="6802"/>
                    <a:pt x="13662" y="6683"/>
                    <a:pt x="14205" y="6683"/>
                  </a:cubicBezTo>
                  <a:cubicBezTo>
                    <a:pt x="14477" y="6683"/>
                    <a:pt x="14755" y="6713"/>
                    <a:pt x="15044" y="6768"/>
                  </a:cubicBezTo>
                  <a:cubicBezTo>
                    <a:pt x="15778" y="6868"/>
                    <a:pt x="16512" y="7068"/>
                    <a:pt x="17246" y="7202"/>
                  </a:cubicBezTo>
                  <a:cubicBezTo>
                    <a:pt x="18280" y="7335"/>
                    <a:pt x="19181" y="7502"/>
                    <a:pt x="20115" y="8036"/>
                  </a:cubicBezTo>
                  <a:cubicBezTo>
                    <a:pt x="20510" y="8247"/>
                    <a:pt x="21991" y="9334"/>
                    <a:pt x="22791" y="9334"/>
                  </a:cubicBezTo>
                  <a:cubicBezTo>
                    <a:pt x="23002" y="9334"/>
                    <a:pt x="23166" y="9258"/>
                    <a:pt x="23250" y="9070"/>
                  </a:cubicBezTo>
                  <a:cubicBezTo>
                    <a:pt x="23344" y="8883"/>
                    <a:pt x="23175" y="8666"/>
                    <a:pt x="22962" y="8666"/>
                  </a:cubicBezTo>
                  <a:cubicBezTo>
                    <a:pt x="22947" y="8666"/>
                    <a:pt x="22932" y="8667"/>
                    <a:pt x="22917" y="8670"/>
                  </a:cubicBezTo>
                  <a:cubicBezTo>
                    <a:pt x="22816" y="8703"/>
                    <a:pt x="22716" y="8770"/>
                    <a:pt x="22683" y="8836"/>
                  </a:cubicBezTo>
                  <a:cubicBezTo>
                    <a:pt x="22616" y="8636"/>
                    <a:pt x="19714" y="7168"/>
                    <a:pt x="19314" y="7002"/>
                  </a:cubicBezTo>
                  <a:cubicBezTo>
                    <a:pt x="18313" y="6635"/>
                    <a:pt x="17146" y="6635"/>
                    <a:pt x="16112" y="6401"/>
                  </a:cubicBezTo>
                  <a:cubicBezTo>
                    <a:pt x="15455" y="6270"/>
                    <a:pt x="14799" y="6124"/>
                    <a:pt x="14143" y="6124"/>
                  </a:cubicBezTo>
                  <a:cubicBezTo>
                    <a:pt x="13798" y="6124"/>
                    <a:pt x="13454" y="6165"/>
                    <a:pt x="13110" y="6268"/>
                  </a:cubicBezTo>
                  <a:cubicBezTo>
                    <a:pt x="12609" y="6401"/>
                    <a:pt x="12176" y="6735"/>
                    <a:pt x="11709" y="6902"/>
                  </a:cubicBezTo>
                  <a:cubicBezTo>
                    <a:pt x="11572" y="6970"/>
                    <a:pt x="11298" y="7081"/>
                    <a:pt x="11088" y="7081"/>
                  </a:cubicBezTo>
                  <a:cubicBezTo>
                    <a:pt x="10885" y="7081"/>
                    <a:pt x="10743" y="6978"/>
                    <a:pt x="10841" y="6635"/>
                  </a:cubicBezTo>
                  <a:cubicBezTo>
                    <a:pt x="10875" y="6468"/>
                    <a:pt x="11575" y="6134"/>
                    <a:pt x="11742" y="6034"/>
                  </a:cubicBezTo>
                  <a:cubicBezTo>
                    <a:pt x="11875" y="5934"/>
                    <a:pt x="11875" y="5701"/>
                    <a:pt x="11742" y="5634"/>
                  </a:cubicBezTo>
                  <a:cubicBezTo>
                    <a:pt x="10782" y="5018"/>
                    <a:pt x="9676" y="4348"/>
                    <a:pt x="8545" y="4348"/>
                  </a:cubicBezTo>
                  <a:cubicBezTo>
                    <a:pt x="8144" y="4348"/>
                    <a:pt x="7740" y="4433"/>
                    <a:pt x="7339" y="4633"/>
                  </a:cubicBezTo>
                  <a:cubicBezTo>
                    <a:pt x="7105" y="4767"/>
                    <a:pt x="6872" y="4934"/>
                    <a:pt x="6672" y="5167"/>
                  </a:cubicBezTo>
                  <a:cubicBezTo>
                    <a:pt x="6366" y="5534"/>
                    <a:pt x="6284" y="5705"/>
                    <a:pt x="5835" y="5705"/>
                  </a:cubicBezTo>
                  <a:cubicBezTo>
                    <a:pt x="5795" y="5705"/>
                    <a:pt x="5751" y="5704"/>
                    <a:pt x="5704" y="5701"/>
                  </a:cubicBezTo>
                  <a:cubicBezTo>
                    <a:pt x="5671" y="5694"/>
                    <a:pt x="5639" y="5691"/>
                    <a:pt x="5608" y="5691"/>
                  </a:cubicBezTo>
                  <a:cubicBezTo>
                    <a:pt x="5483" y="5691"/>
                    <a:pt x="5371" y="5734"/>
                    <a:pt x="5237" y="5734"/>
                  </a:cubicBezTo>
                  <a:cubicBezTo>
                    <a:pt x="5137" y="5734"/>
                    <a:pt x="5070" y="5734"/>
                    <a:pt x="4970" y="5767"/>
                  </a:cubicBezTo>
                  <a:cubicBezTo>
                    <a:pt x="4804" y="5567"/>
                    <a:pt x="4670" y="5401"/>
                    <a:pt x="4537" y="5200"/>
                  </a:cubicBezTo>
                  <a:cubicBezTo>
                    <a:pt x="4503" y="4833"/>
                    <a:pt x="5337" y="4433"/>
                    <a:pt x="5571" y="4266"/>
                  </a:cubicBezTo>
                  <a:cubicBezTo>
                    <a:pt x="5971" y="3933"/>
                    <a:pt x="6371" y="3432"/>
                    <a:pt x="5938" y="2965"/>
                  </a:cubicBezTo>
                  <a:cubicBezTo>
                    <a:pt x="5755" y="2782"/>
                    <a:pt x="5529" y="2718"/>
                    <a:pt x="5294" y="2718"/>
                  </a:cubicBezTo>
                  <a:cubicBezTo>
                    <a:pt x="5016" y="2718"/>
                    <a:pt x="4723" y="2808"/>
                    <a:pt x="4470" y="2899"/>
                  </a:cubicBezTo>
                  <a:cubicBezTo>
                    <a:pt x="4170" y="2999"/>
                    <a:pt x="3870" y="3166"/>
                    <a:pt x="3569" y="3266"/>
                  </a:cubicBezTo>
                  <a:cubicBezTo>
                    <a:pt x="3339" y="3365"/>
                    <a:pt x="3134" y="3413"/>
                    <a:pt x="2943" y="3413"/>
                  </a:cubicBezTo>
                  <a:cubicBezTo>
                    <a:pt x="2554" y="3413"/>
                    <a:pt x="2226" y="3212"/>
                    <a:pt x="1868" y="2832"/>
                  </a:cubicBezTo>
                  <a:cubicBezTo>
                    <a:pt x="1601" y="2565"/>
                    <a:pt x="1134" y="2065"/>
                    <a:pt x="968" y="1698"/>
                  </a:cubicBezTo>
                  <a:cubicBezTo>
                    <a:pt x="701" y="1498"/>
                    <a:pt x="734" y="1231"/>
                    <a:pt x="1068" y="964"/>
                  </a:cubicBezTo>
                  <a:cubicBezTo>
                    <a:pt x="1134" y="897"/>
                    <a:pt x="1201" y="831"/>
                    <a:pt x="1268" y="764"/>
                  </a:cubicBezTo>
                  <a:cubicBezTo>
                    <a:pt x="1468" y="564"/>
                    <a:pt x="1535" y="464"/>
                    <a:pt x="1701" y="297"/>
                  </a:cubicBezTo>
                  <a:cubicBezTo>
                    <a:pt x="1807" y="138"/>
                    <a:pt x="1682" y="0"/>
                    <a:pt x="15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-1464375" y="3119300"/>
              <a:ext cx="217675" cy="417175"/>
            </a:xfrm>
            <a:custGeom>
              <a:avLst/>
              <a:gdLst/>
              <a:ahLst/>
              <a:cxnLst/>
              <a:rect l="l" t="t" r="r" b="b"/>
              <a:pathLst>
                <a:path w="8707" h="16687" extrusionOk="0">
                  <a:moveTo>
                    <a:pt x="2635" y="4996"/>
                  </a:moveTo>
                  <a:lnTo>
                    <a:pt x="2635" y="4996"/>
                  </a:lnTo>
                  <a:cubicBezTo>
                    <a:pt x="3036" y="5263"/>
                    <a:pt x="3469" y="5563"/>
                    <a:pt x="3469" y="5830"/>
                  </a:cubicBezTo>
                  <a:cubicBezTo>
                    <a:pt x="3469" y="6176"/>
                    <a:pt x="3203" y="6433"/>
                    <a:pt x="3312" y="6796"/>
                  </a:cubicBezTo>
                  <a:lnTo>
                    <a:pt x="3312" y="6796"/>
                  </a:lnTo>
                  <a:cubicBezTo>
                    <a:pt x="3047" y="6311"/>
                    <a:pt x="2891" y="5820"/>
                    <a:pt x="2702" y="5229"/>
                  </a:cubicBezTo>
                  <a:cubicBezTo>
                    <a:pt x="2669" y="5163"/>
                    <a:pt x="2669" y="5096"/>
                    <a:pt x="2635" y="4996"/>
                  </a:cubicBezTo>
                  <a:close/>
                  <a:moveTo>
                    <a:pt x="3447" y="7028"/>
                  </a:moveTo>
                  <a:cubicBezTo>
                    <a:pt x="3592" y="7192"/>
                    <a:pt x="3797" y="7295"/>
                    <a:pt x="4003" y="7398"/>
                  </a:cubicBezTo>
                  <a:cubicBezTo>
                    <a:pt x="4470" y="7564"/>
                    <a:pt x="4804" y="7631"/>
                    <a:pt x="5137" y="8031"/>
                  </a:cubicBezTo>
                  <a:cubicBezTo>
                    <a:pt x="5471" y="8365"/>
                    <a:pt x="5938" y="9099"/>
                    <a:pt x="5404" y="9532"/>
                  </a:cubicBezTo>
                  <a:cubicBezTo>
                    <a:pt x="5271" y="9632"/>
                    <a:pt x="5304" y="9833"/>
                    <a:pt x="5404" y="9933"/>
                  </a:cubicBezTo>
                  <a:cubicBezTo>
                    <a:pt x="5537" y="10033"/>
                    <a:pt x="5604" y="10099"/>
                    <a:pt x="5738" y="10166"/>
                  </a:cubicBezTo>
                  <a:cubicBezTo>
                    <a:pt x="6004" y="10300"/>
                    <a:pt x="6071" y="10166"/>
                    <a:pt x="6105" y="10533"/>
                  </a:cubicBezTo>
                  <a:cubicBezTo>
                    <a:pt x="6105" y="10833"/>
                    <a:pt x="5871" y="10933"/>
                    <a:pt x="5771" y="11200"/>
                  </a:cubicBezTo>
                  <a:cubicBezTo>
                    <a:pt x="5771" y="11234"/>
                    <a:pt x="5771" y="11234"/>
                    <a:pt x="5771" y="11267"/>
                  </a:cubicBezTo>
                  <a:cubicBezTo>
                    <a:pt x="5437" y="9766"/>
                    <a:pt x="4637" y="8565"/>
                    <a:pt x="3703" y="7398"/>
                  </a:cubicBezTo>
                  <a:cubicBezTo>
                    <a:pt x="3608" y="7273"/>
                    <a:pt x="3523" y="7150"/>
                    <a:pt x="3447" y="7028"/>
                  </a:cubicBezTo>
                  <a:close/>
                  <a:moveTo>
                    <a:pt x="5871" y="11834"/>
                  </a:moveTo>
                  <a:lnTo>
                    <a:pt x="5871" y="11834"/>
                  </a:lnTo>
                  <a:cubicBezTo>
                    <a:pt x="5938" y="11934"/>
                    <a:pt x="6038" y="12034"/>
                    <a:pt x="6138" y="12134"/>
                  </a:cubicBezTo>
                  <a:cubicBezTo>
                    <a:pt x="6338" y="12268"/>
                    <a:pt x="6572" y="12301"/>
                    <a:pt x="6805" y="12334"/>
                  </a:cubicBezTo>
                  <a:cubicBezTo>
                    <a:pt x="7205" y="12434"/>
                    <a:pt x="7572" y="12601"/>
                    <a:pt x="7772" y="13002"/>
                  </a:cubicBezTo>
                  <a:cubicBezTo>
                    <a:pt x="7906" y="13302"/>
                    <a:pt x="7772" y="13869"/>
                    <a:pt x="7439" y="14036"/>
                  </a:cubicBezTo>
                  <a:cubicBezTo>
                    <a:pt x="7373" y="14073"/>
                    <a:pt x="7305" y="14089"/>
                    <a:pt x="7237" y="14089"/>
                  </a:cubicBezTo>
                  <a:cubicBezTo>
                    <a:pt x="6755" y="14089"/>
                    <a:pt x="6251" y="13252"/>
                    <a:pt x="6105" y="12901"/>
                  </a:cubicBezTo>
                  <a:cubicBezTo>
                    <a:pt x="5971" y="12568"/>
                    <a:pt x="5904" y="12201"/>
                    <a:pt x="5871" y="11834"/>
                  </a:cubicBezTo>
                  <a:close/>
                  <a:moveTo>
                    <a:pt x="217" y="1"/>
                  </a:moveTo>
                  <a:cubicBezTo>
                    <a:pt x="181" y="1"/>
                    <a:pt x="147" y="19"/>
                    <a:pt x="134" y="59"/>
                  </a:cubicBezTo>
                  <a:cubicBezTo>
                    <a:pt x="0" y="393"/>
                    <a:pt x="67" y="626"/>
                    <a:pt x="267" y="926"/>
                  </a:cubicBezTo>
                  <a:cubicBezTo>
                    <a:pt x="434" y="1160"/>
                    <a:pt x="734" y="1293"/>
                    <a:pt x="834" y="1560"/>
                  </a:cubicBezTo>
                  <a:cubicBezTo>
                    <a:pt x="968" y="1827"/>
                    <a:pt x="901" y="2127"/>
                    <a:pt x="901" y="2394"/>
                  </a:cubicBezTo>
                  <a:cubicBezTo>
                    <a:pt x="901" y="2794"/>
                    <a:pt x="867" y="3161"/>
                    <a:pt x="1034" y="3528"/>
                  </a:cubicBezTo>
                  <a:cubicBezTo>
                    <a:pt x="1134" y="3762"/>
                    <a:pt x="1301" y="3962"/>
                    <a:pt x="1501" y="4162"/>
                  </a:cubicBezTo>
                  <a:cubicBezTo>
                    <a:pt x="1501" y="4229"/>
                    <a:pt x="1501" y="4295"/>
                    <a:pt x="1535" y="4329"/>
                  </a:cubicBezTo>
                  <a:cubicBezTo>
                    <a:pt x="2135" y="5063"/>
                    <a:pt x="2168" y="5896"/>
                    <a:pt x="2535" y="6730"/>
                  </a:cubicBezTo>
                  <a:cubicBezTo>
                    <a:pt x="2769" y="7231"/>
                    <a:pt x="3136" y="7731"/>
                    <a:pt x="3503" y="8198"/>
                  </a:cubicBezTo>
                  <a:cubicBezTo>
                    <a:pt x="3458" y="8189"/>
                    <a:pt x="3413" y="8185"/>
                    <a:pt x="3369" y="8185"/>
                  </a:cubicBezTo>
                  <a:cubicBezTo>
                    <a:pt x="3249" y="8185"/>
                    <a:pt x="3133" y="8216"/>
                    <a:pt x="3036" y="8265"/>
                  </a:cubicBezTo>
                  <a:cubicBezTo>
                    <a:pt x="2735" y="7698"/>
                    <a:pt x="2335" y="7197"/>
                    <a:pt x="1768" y="6797"/>
                  </a:cubicBezTo>
                  <a:cubicBezTo>
                    <a:pt x="1759" y="6793"/>
                    <a:pt x="1750" y="6790"/>
                    <a:pt x="1741" y="6790"/>
                  </a:cubicBezTo>
                  <a:cubicBezTo>
                    <a:pt x="1686" y="6790"/>
                    <a:pt x="1644" y="6873"/>
                    <a:pt x="1701" y="6931"/>
                  </a:cubicBezTo>
                  <a:cubicBezTo>
                    <a:pt x="2202" y="7331"/>
                    <a:pt x="2535" y="7831"/>
                    <a:pt x="2802" y="8398"/>
                  </a:cubicBezTo>
                  <a:cubicBezTo>
                    <a:pt x="2735" y="8432"/>
                    <a:pt x="2669" y="8498"/>
                    <a:pt x="2569" y="8532"/>
                  </a:cubicBezTo>
                  <a:cubicBezTo>
                    <a:pt x="2168" y="8832"/>
                    <a:pt x="1735" y="9132"/>
                    <a:pt x="1334" y="9432"/>
                  </a:cubicBezTo>
                  <a:cubicBezTo>
                    <a:pt x="1248" y="9461"/>
                    <a:pt x="1310" y="9539"/>
                    <a:pt x="1372" y="9539"/>
                  </a:cubicBezTo>
                  <a:cubicBezTo>
                    <a:pt x="1382" y="9539"/>
                    <a:pt x="1392" y="9537"/>
                    <a:pt x="1401" y="9532"/>
                  </a:cubicBezTo>
                  <a:lnTo>
                    <a:pt x="2502" y="8832"/>
                  </a:lnTo>
                  <a:cubicBezTo>
                    <a:pt x="2635" y="8732"/>
                    <a:pt x="2769" y="8665"/>
                    <a:pt x="2902" y="8598"/>
                  </a:cubicBezTo>
                  <a:cubicBezTo>
                    <a:pt x="3269" y="9466"/>
                    <a:pt x="3469" y="10433"/>
                    <a:pt x="3736" y="11334"/>
                  </a:cubicBezTo>
                  <a:cubicBezTo>
                    <a:pt x="4036" y="12434"/>
                    <a:pt x="4537" y="13802"/>
                    <a:pt x="5604" y="14336"/>
                  </a:cubicBezTo>
                  <a:cubicBezTo>
                    <a:pt x="5618" y="14340"/>
                    <a:pt x="5631" y="14342"/>
                    <a:pt x="5643" y="14342"/>
                  </a:cubicBezTo>
                  <a:cubicBezTo>
                    <a:pt x="5720" y="14342"/>
                    <a:pt x="5762" y="14260"/>
                    <a:pt x="5704" y="14202"/>
                  </a:cubicBezTo>
                  <a:cubicBezTo>
                    <a:pt x="5104" y="13635"/>
                    <a:pt x="4637" y="13068"/>
                    <a:pt x="4303" y="12301"/>
                  </a:cubicBezTo>
                  <a:cubicBezTo>
                    <a:pt x="4003" y="11567"/>
                    <a:pt x="3836" y="10800"/>
                    <a:pt x="3636" y="10033"/>
                  </a:cubicBezTo>
                  <a:cubicBezTo>
                    <a:pt x="3503" y="9499"/>
                    <a:pt x="3336" y="8999"/>
                    <a:pt x="3136" y="8498"/>
                  </a:cubicBezTo>
                  <a:cubicBezTo>
                    <a:pt x="3269" y="8465"/>
                    <a:pt x="3403" y="8398"/>
                    <a:pt x="3569" y="8332"/>
                  </a:cubicBezTo>
                  <a:lnTo>
                    <a:pt x="3603" y="8332"/>
                  </a:lnTo>
                  <a:cubicBezTo>
                    <a:pt x="3836" y="8632"/>
                    <a:pt x="4070" y="8899"/>
                    <a:pt x="4303" y="9199"/>
                  </a:cubicBezTo>
                  <a:cubicBezTo>
                    <a:pt x="4704" y="9799"/>
                    <a:pt x="5037" y="10333"/>
                    <a:pt x="5204" y="11000"/>
                  </a:cubicBezTo>
                  <a:cubicBezTo>
                    <a:pt x="5304" y="11534"/>
                    <a:pt x="5337" y="12101"/>
                    <a:pt x="5471" y="12601"/>
                  </a:cubicBezTo>
                  <a:cubicBezTo>
                    <a:pt x="5638" y="13302"/>
                    <a:pt x="6004" y="14002"/>
                    <a:pt x="6672" y="14336"/>
                  </a:cubicBezTo>
                  <a:cubicBezTo>
                    <a:pt x="6872" y="14436"/>
                    <a:pt x="7072" y="14469"/>
                    <a:pt x="7272" y="14503"/>
                  </a:cubicBezTo>
                  <a:cubicBezTo>
                    <a:pt x="6638" y="15003"/>
                    <a:pt x="6205" y="15870"/>
                    <a:pt x="5838" y="16571"/>
                  </a:cubicBezTo>
                  <a:cubicBezTo>
                    <a:pt x="5816" y="16636"/>
                    <a:pt x="5879" y="16687"/>
                    <a:pt x="5935" y="16687"/>
                  </a:cubicBezTo>
                  <a:cubicBezTo>
                    <a:pt x="5965" y="16687"/>
                    <a:pt x="5993" y="16672"/>
                    <a:pt x="6004" y="16637"/>
                  </a:cubicBezTo>
                  <a:cubicBezTo>
                    <a:pt x="6205" y="16237"/>
                    <a:pt x="6405" y="15837"/>
                    <a:pt x="6672" y="15470"/>
                  </a:cubicBezTo>
                  <a:cubicBezTo>
                    <a:pt x="6872" y="15136"/>
                    <a:pt x="7172" y="14836"/>
                    <a:pt x="7339" y="14503"/>
                  </a:cubicBezTo>
                  <a:cubicBezTo>
                    <a:pt x="8373" y="14469"/>
                    <a:pt x="8706" y="12968"/>
                    <a:pt x="7739" y="12234"/>
                  </a:cubicBezTo>
                  <a:cubicBezTo>
                    <a:pt x="7405" y="11967"/>
                    <a:pt x="7039" y="12034"/>
                    <a:pt x="6672" y="11834"/>
                  </a:cubicBezTo>
                  <a:cubicBezTo>
                    <a:pt x="5871" y="11467"/>
                    <a:pt x="6638" y="11067"/>
                    <a:pt x="6772" y="10633"/>
                  </a:cubicBezTo>
                  <a:cubicBezTo>
                    <a:pt x="6805" y="10533"/>
                    <a:pt x="6805" y="10433"/>
                    <a:pt x="6805" y="10366"/>
                  </a:cubicBezTo>
                  <a:cubicBezTo>
                    <a:pt x="6838" y="10400"/>
                    <a:pt x="6872" y="10433"/>
                    <a:pt x="6905" y="10466"/>
                  </a:cubicBezTo>
                  <a:cubicBezTo>
                    <a:pt x="6918" y="10492"/>
                    <a:pt x="6945" y="10503"/>
                    <a:pt x="6972" y="10503"/>
                  </a:cubicBezTo>
                  <a:cubicBezTo>
                    <a:pt x="7016" y="10503"/>
                    <a:pt x="7059" y="10474"/>
                    <a:pt x="7039" y="10433"/>
                  </a:cubicBezTo>
                  <a:cubicBezTo>
                    <a:pt x="6972" y="10200"/>
                    <a:pt x="6872" y="10099"/>
                    <a:pt x="6738" y="9899"/>
                  </a:cubicBezTo>
                  <a:cubicBezTo>
                    <a:pt x="6605" y="9699"/>
                    <a:pt x="6538" y="9499"/>
                    <a:pt x="6538" y="9232"/>
                  </a:cubicBezTo>
                  <a:cubicBezTo>
                    <a:pt x="6505" y="8865"/>
                    <a:pt x="6538" y="8498"/>
                    <a:pt x="6305" y="8198"/>
                  </a:cubicBezTo>
                  <a:cubicBezTo>
                    <a:pt x="6285" y="8179"/>
                    <a:pt x="6263" y="8170"/>
                    <a:pt x="6242" y="8170"/>
                  </a:cubicBezTo>
                  <a:cubicBezTo>
                    <a:pt x="6191" y="8170"/>
                    <a:pt x="6148" y="8218"/>
                    <a:pt x="6171" y="8265"/>
                  </a:cubicBezTo>
                  <a:cubicBezTo>
                    <a:pt x="6338" y="8665"/>
                    <a:pt x="6238" y="9099"/>
                    <a:pt x="6338" y="9499"/>
                  </a:cubicBezTo>
                  <a:cubicBezTo>
                    <a:pt x="6338" y="9666"/>
                    <a:pt x="6405" y="9799"/>
                    <a:pt x="6505" y="9933"/>
                  </a:cubicBezTo>
                  <a:cubicBezTo>
                    <a:pt x="6338" y="9866"/>
                    <a:pt x="6138" y="9766"/>
                    <a:pt x="5971" y="9699"/>
                  </a:cubicBezTo>
                  <a:cubicBezTo>
                    <a:pt x="6438" y="9032"/>
                    <a:pt x="5938" y="8098"/>
                    <a:pt x="5404" y="7531"/>
                  </a:cubicBezTo>
                  <a:cubicBezTo>
                    <a:pt x="5271" y="7364"/>
                    <a:pt x="5104" y="7231"/>
                    <a:pt x="4870" y="7131"/>
                  </a:cubicBezTo>
                  <a:cubicBezTo>
                    <a:pt x="4503" y="6964"/>
                    <a:pt x="4003" y="7031"/>
                    <a:pt x="3870" y="6597"/>
                  </a:cubicBezTo>
                  <a:cubicBezTo>
                    <a:pt x="3770" y="6163"/>
                    <a:pt x="4203" y="5830"/>
                    <a:pt x="4070" y="5396"/>
                  </a:cubicBezTo>
                  <a:cubicBezTo>
                    <a:pt x="3936" y="4896"/>
                    <a:pt x="3202" y="4829"/>
                    <a:pt x="2836" y="4562"/>
                  </a:cubicBezTo>
                  <a:cubicBezTo>
                    <a:pt x="2135" y="4095"/>
                    <a:pt x="1435" y="3528"/>
                    <a:pt x="1435" y="2661"/>
                  </a:cubicBezTo>
                  <a:cubicBezTo>
                    <a:pt x="1435" y="2461"/>
                    <a:pt x="1468" y="2261"/>
                    <a:pt x="1468" y="2060"/>
                  </a:cubicBezTo>
                  <a:cubicBezTo>
                    <a:pt x="1701" y="3361"/>
                    <a:pt x="2735" y="4495"/>
                    <a:pt x="4036" y="4862"/>
                  </a:cubicBezTo>
                  <a:cubicBezTo>
                    <a:pt x="4047" y="4865"/>
                    <a:pt x="4056" y="4866"/>
                    <a:pt x="4066" y="4866"/>
                  </a:cubicBezTo>
                  <a:cubicBezTo>
                    <a:pt x="4179" y="4866"/>
                    <a:pt x="4226" y="4691"/>
                    <a:pt x="4103" y="4629"/>
                  </a:cubicBezTo>
                  <a:cubicBezTo>
                    <a:pt x="2535" y="4062"/>
                    <a:pt x="1701" y="2928"/>
                    <a:pt x="1501" y="1260"/>
                  </a:cubicBezTo>
                  <a:cubicBezTo>
                    <a:pt x="1501" y="1243"/>
                    <a:pt x="1476" y="1235"/>
                    <a:pt x="1451" y="1235"/>
                  </a:cubicBezTo>
                  <a:cubicBezTo>
                    <a:pt x="1426" y="1235"/>
                    <a:pt x="1401" y="1243"/>
                    <a:pt x="1401" y="1260"/>
                  </a:cubicBezTo>
                  <a:cubicBezTo>
                    <a:pt x="1401" y="1393"/>
                    <a:pt x="1401" y="1527"/>
                    <a:pt x="1401" y="1627"/>
                  </a:cubicBezTo>
                  <a:cubicBezTo>
                    <a:pt x="1401" y="1560"/>
                    <a:pt x="1368" y="1493"/>
                    <a:pt x="1334" y="1460"/>
                  </a:cubicBezTo>
                  <a:cubicBezTo>
                    <a:pt x="1134" y="960"/>
                    <a:pt x="300" y="659"/>
                    <a:pt x="334" y="126"/>
                  </a:cubicBezTo>
                  <a:cubicBezTo>
                    <a:pt x="334" y="45"/>
                    <a:pt x="273" y="1"/>
                    <a:pt x="2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-1924700" y="2918625"/>
              <a:ext cx="142100" cy="30550"/>
            </a:xfrm>
            <a:custGeom>
              <a:avLst/>
              <a:gdLst/>
              <a:ahLst/>
              <a:cxnLst/>
              <a:rect l="l" t="t" r="r" b="b"/>
              <a:pathLst>
                <a:path w="5684" h="1222" extrusionOk="0">
                  <a:moveTo>
                    <a:pt x="2558" y="1"/>
                  </a:moveTo>
                  <a:cubicBezTo>
                    <a:pt x="2318" y="1"/>
                    <a:pt x="2093" y="39"/>
                    <a:pt x="1868" y="114"/>
                  </a:cubicBezTo>
                  <a:cubicBezTo>
                    <a:pt x="1359" y="283"/>
                    <a:pt x="899" y="429"/>
                    <a:pt x="384" y="429"/>
                  </a:cubicBezTo>
                  <a:cubicBezTo>
                    <a:pt x="292" y="429"/>
                    <a:pt x="197" y="424"/>
                    <a:pt x="100" y="414"/>
                  </a:cubicBezTo>
                  <a:cubicBezTo>
                    <a:pt x="0" y="414"/>
                    <a:pt x="0" y="547"/>
                    <a:pt x="67" y="547"/>
                  </a:cubicBezTo>
                  <a:cubicBezTo>
                    <a:pt x="454" y="605"/>
                    <a:pt x="786" y="641"/>
                    <a:pt x="1126" y="641"/>
                  </a:cubicBezTo>
                  <a:cubicBezTo>
                    <a:pt x="1372" y="641"/>
                    <a:pt x="1622" y="622"/>
                    <a:pt x="1901" y="581"/>
                  </a:cubicBezTo>
                  <a:cubicBezTo>
                    <a:pt x="1997" y="569"/>
                    <a:pt x="2089" y="564"/>
                    <a:pt x="2177" y="564"/>
                  </a:cubicBezTo>
                  <a:cubicBezTo>
                    <a:pt x="2854" y="564"/>
                    <a:pt x="3320" y="878"/>
                    <a:pt x="3970" y="1114"/>
                  </a:cubicBezTo>
                  <a:cubicBezTo>
                    <a:pt x="4134" y="1182"/>
                    <a:pt x="4356" y="1222"/>
                    <a:pt x="4579" y="1222"/>
                  </a:cubicBezTo>
                  <a:cubicBezTo>
                    <a:pt x="5125" y="1222"/>
                    <a:pt x="5684" y="986"/>
                    <a:pt x="5471" y="347"/>
                  </a:cubicBezTo>
                  <a:cubicBezTo>
                    <a:pt x="5447" y="300"/>
                    <a:pt x="5390" y="253"/>
                    <a:pt x="5335" y="253"/>
                  </a:cubicBezTo>
                  <a:cubicBezTo>
                    <a:pt x="5312" y="253"/>
                    <a:pt x="5290" y="261"/>
                    <a:pt x="5270" y="280"/>
                  </a:cubicBezTo>
                  <a:cubicBezTo>
                    <a:pt x="4979" y="436"/>
                    <a:pt x="4745" y="523"/>
                    <a:pt x="4494" y="523"/>
                  </a:cubicBezTo>
                  <a:cubicBezTo>
                    <a:pt x="4314" y="523"/>
                    <a:pt x="4126" y="478"/>
                    <a:pt x="3903" y="380"/>
                  </a:cubicBezTo>
                  <a:cubicBezTo>
                    <a:pt x="3536" y="214"/>
                    <a:pt x="3202" y="47"/>
                    <a:pt x="2802" y="13"/>
                  </a:cubicBezTo>
                  <a:cubicBezTo>
                    <a:pt x="2719" y="5"/>
                    <a:pt x="2637" y="1"/>
                    <a:pt x="2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-1903675" y="3121425"/>
              <a:ext cx="27250" cy="24100"/>
            </a:xfrm>
            <a:custGeom>
              <a:avLst/>
              <a:gdLst/>
              <a:ahLst/>
              <a:cxnLst/>
              <a:rect l="l" t="t" r="r" b="b"/>
              <a:pathLst>
                <a:path w="1090" h="964" extrusionOk="0">
                  <a:moveTo>
                    <a:pt x="1041" y="1"/>
                  </a:moveTo>
                  <a:cubicBezTo>
                    <a:pt x="1036" y="1"/>
                    <a:pt x="1032" y="3"/>
                    <a:pt x="1027" y="7"/>
                  </a:cubicBezTo>
                  <a:cubicBezTo>
                    <a:pt x="627" y="207"/>
                    <a:pt x="327" y="541"/>
                    <a:pt x="26" y="841"/>
                  </a:cubicBezTo>
                  <a:cubicBezTo>
                    <a:pt x="1" y="892"/>
                    <a:pt x="34" y="963"/>
                    <a:pt x="66" y="963"/>
                  </a:cubicBezTo>
                  <a:cubicBezTo>
                    <a:pt x="76" y="963"/>
                    <a:pt x="85" y="957"/>
                    <a:pt x="93" y="941"/>
                  </a:cubicBezTo>
                  <a:cubicBezTo>
                    <a:pt x="427" y="674"/>
                    <a:pt x="760" y="408"/>
                    <a:pt x="1060" y="107"/>
                  </a:cubicBezTo>
                  <a:cubicBezTo>
                    <a:pt x="1089" y="79"/>
                    <a:pt x="1068" y="1"/>
                    <a:pt x="1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-1896200" y="3123100"/>
              <a:ext cx="32150" cy="25425"/>
            </a:xfrm>
            <a:custGeom>
              <a:avLst/>
              <a:gdLst/>
              <a:ahLst/>
              <a:cxnLst/>
              <a:rect l="l" t="t" r="r" b="b"/>
              <a:pathLst>
                <a:path w="1286" h="1017" extrusionOk="0">
                  <a:moveTo>
                    <a:pt x="1189" y="0"/>
                  </a:moveTo>
                  <a:cubicBezTo>
                    <a:pt x="1180" y="0"/>
                    <a:pt x="1171" y="2"/>
                    <a:pt x="1162" y="7"/>
                  </a:cubicBezTo>
                  <a:cubicBezTo>
                    <a:pt x="728" y="174"/>
                    <a:pt x="328" y="574"/>
                    <a:pt x="28" y="908"/>
                  </a:cubicBezTo>
                  <a:cubicBezTo>
                    <a:pt x="0" y="962"/>
                    <a:pt x="62" y="1017"/>
                    <a:pt x="104" y="1017"/>
                  </a:cubicBezTo>
                  <a:cubicBezTo>
                    <a:pt x="113" y="1017"/>
                    <a:pt x="121" y="1014"/>
                    <a:pt x="128" y="1008"/>
                  </a:cubicBezTo>
                  <a:cubicBezTo>
                    <a:pt x="294" y="841"/>
                    <a:pt x="461" y="674"/>
                    <a:pt x="661" y="541"/>
                  </a:cubicBezTo>
                  <a:cubicBezTo>
                    <a:pt x="828" y="374"/>
                    <a:pt x="1062" y="274"/>
                    <a:pt x="1228" y="107"/>
                  </a:cubicBezTo>
                  <a:cubicBezTo>
                    <a:pt x="1286" y="78"/>
                    <a:pt x="1244" y="0"/>
                    <a:pt x="1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-1885125" y="3128275"/>
              <a:ext cx="27975" cy="19750"/>
            </a:xfrm>
            <a:custGeom>
              <a:avLst/>
              <a:gdLst/>
              <a:ahLst/>
              <a:cxnLst/>
              <a:rect l="l" t="t" r="r" b="b"/>
              <a:pathLst>
                <a:path w="1119" h="790" extrusionOk="0">
                  <a:moveTo>
                    <a:pt x="1019" y="0"/>
                  </a:moveTo>
                  <a:cubicBezTo>
                    <a:pt x="652" y="100"/>
                    <a:pt x="318" y="434"/>
                    <a:pt x="52" y="667"/>
                  </a:cubicBezTo>
                  <a:cubicBezTo>
                    <a:pt x="0" y="719"/>
                    <a:pt x="47" y="789"/>
                    <a:pt x="102" y="789"/>
                  </a:cubicBezTo>
                  <a:cubicBezTo>
                    <a:pt x="119" y="789"/>
                    <a:pt x="136" y="783"/>
                    <a:pt x="152" y="767"/>
                  </a:cubicBezTo>
                  <a:cubicBezTo>
                    <a:pt x="285" y="634"/>
                    <a:pt x="452" y="534"/>
                    <a:pt x="585" y="434"/>
                  </a:cubicBezTo>
                  <a:cubicBezTo>
                    <a:pt x="752" y="300"/>
                    <a:pt x="919" y="234"/>
                    <a:pt x="1052" y="100"/>
                  </a:cubicBezTo>
                  <a:cubicBezTo>
                    <a:pt x="1119" y="67"/>
                    <a:pt x="1052" y="0"/>
                    <a:pt x="1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-1878350" y="3133925"/>
              <a:ext cx="21825" cy="17575"/>
            </a:xfrm>
            <a:custGeom>
              <a:avLst/>
              <a:gdLst/>
              <a:ahLst/>
              <a:cxnLst/>
              <a:rect l="l" t="t" r="r" b="b"/>
              <a:pathLst>
                <a:path w="873" h="703" extrusionOk="0">
                  <a:moveTo>
                    <a:pt x="775" y="1"/>
                  </a:moveTo>
                  <a:cubicBezTo>
                    <a:pt x="767" y="1"/>
                    <a:pt x="757" y="3"/>
                    <a:pt x="748" y="8"/>
                  </a:cubicBezTo>
                  <a:cubicBezTo>
                    <a:pt x="448" y="141"/>
                    <a:pt x="248" y="341"/>
                    <a:pt x="47" y="608"/>
                  </a:cubicBezTo>
                  <a:cubicBezTo>
                    <a:pt x="0" y="655"/>
                    <a:pt x="36" y="702"/>
                    <a:pt x="85" y="702"/>
                  </a:cubicBezTo>
                  <a:cubicBezTo>
                    <a:pt x="106" y="702"/>
                    <a:pt x="128" y="694"/>
                    <a:pt x="147" y="675"/>
                  </a:cubicBezTo>
                  <a:cubicBezTo>
                    <a:pt x="348" y="441"/>
                    <a:pt x="581" y="275"/>
                    <a:pt x="815" y="108"/>
                  </a:cubicBezTo>
                  <a:cubicBezTo>
                    <a:pt x="872" y="79"/>
                    <a:pt x="83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-1695150" y="2767850"/>
              <a:ext cx="37075" cy="12025"/>
            </a:xfrm>
            <a:custGeom>
              <a:avLst/>
              <a:gdLst/>
              <a:ahLst/>
              <a:cxnLst/>
              <a:rect l="l" t="t" r="r" b="b"/>
              <a:pathLst>
                <a:path w="1483" h="481" extrusionOk="0">
                  <a:moveTo>
                    <a:pt x="1440" y="0"/>
                  </a:moveTo>
                  <a:cubicBezTo>
                    <a:pt x="1435" y="0"/>
                    <a:pt x="1430" y="2"/>
                    <a:pt x="1426" y="7"/>
                  </a:cubicBezTo>
                  <a:cubicBezTo>
                    <a:pt x="959" y="74"/>
                    <a:pt x="492" y="274"/>
                    <a:pt x="58" y="407"/>
                  </a:cubicBezTo>
                  <a:cubicBezTo>
                    <a:pt x="1" y="407"/>
                    <a:pt x="17" y="481"/>
                    <a:pt x="65" y="481"/>
                  </a:cubicBezTo>
                  <a:cubicBezTo>
                    <a:pt x="73" y="481"/>
                    <a:pt x="82" y="479"/>
                    <a:pt x="91" y="474"/>
                  </a:cubicBezTo>
                  <a:cubicBezTo>
                    <a:pt x="525" y="374"/>
                    <a:pt x="1025" y="274"/>
                    <a:pt x="1426" y="74"/>
                  </a:cubicBezTo>
                  <a:cubicBezTo>
                    <a:pt x="1483" y="74"/>
                    <a:pt x="1466" y="0"/>
                    <a:pt x="1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41"/>
            <p:cNvSpPr/>
            <p:nvPr/>
          </p:nvSpPr>
          <p:spPr>
            <a:xfrm>
              <a:off x="-1690925" y="2775350"/>
              <a:ext cx="38925" cy="12825"/>
            </a:xfrm>
            <a:custGeom>
              <a:avLst/>
              <a:gdLst/>
              <a:ahLst/>
              <a:cxnLst/>
              <a:rect l="l" t="t" r="r" b="b"/>
              <a:pathLst>
                <a:path w="1557" h="513" extrusionOk="0">
                  <a:moveTo>
                    <a:pt x="1393" y="0"/>
                  </a:moveTo>
                  <a:cubicBezTo>
                    <a:pt x="1185" y="0"/>
                    <a:pt x="962" y="83"/>
                    <a:pt x="790" y="140"/>
                  </a:cubicBezTo>
                  <a:cubicBezTo>
                    <a:pt x="556" y="207"/>
                    <a:pt x="323" y="307"/>
                    <a:pt x="89" y="374"/>
                  </a:cubicBezTo>
                  <a:cubicBezTo>
                    <a:pt x="0" y="404"/>
                    <a:pt x="43" y="513"/>
                    <a:pt x="124" y="513"/>
                  </a:cubicBezTo>
                  <a:cubicBezTo>
                    <a:pt x="134" y="513"/>
                    <a:pt x="145" y="511"/>
                    <a:pt x="156" y="507"/>
                  </a:cubicBezTo>
                  <a:cubicBezTo>
                    <a:pt x="389" y="407"/>
                    <a:pt x="623" y="341"/>
                    <a:pt x="890" y="274"/>
                  </a:cubicBezTo>
                  <a:cubicBezTo>
                    <a:pt x="1090" y="241"/>
                    <a:pt x="1323" y="241"/>
                    <a:pt x="1523" y="107"/>
                  </a:cubicBezTo>
                  <a:cubicBezTo>
                    <a:pt x="1557" y="107"/>
                    <a:pt x="1557" y="40"/>
                    <a:pt x="1490" y="7"/>
                  </a:cubicBezTo>
                  <a:cubicBezTo>
                    <a:pt x="1458" y="2"/>
                    <a:pt x="1426" y="0"/>
                    <a:pt x="13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-1682650" y="2782175"/>
              <a:ext cx="38175" cy="12700"/>
            </a:xfrm>
            <a:custGeom>
              <a:avLst/>
              <a:gdLst/>
              <a:ahLst/>
              <a:cxnLst/>
              <a:rect l="l" t="t" r="r" b="b"/>
              <a:pathLst>
                <a:path w="1527" h="508" extrusionOk="0">
                  <a:moveTo>
                    <a:pt x="1426" y="1"/>
                  </a:moveTo>
                  <a:cubicBezTo>
                    <a:pt x="1226" y="1"/>
                    <a:pt x="992" y="101"/>
                    <a:pt x="792" y="168"/>
                  </a:cubicBezTo>
                  <a:cubicBezTo>
                    <a:pt x="525" y="268"/>
                    <a:pt x="292" y="334"/>
                    <a:pt x="58" y="401"/>
                  </a:cubicBezTo>
                  <a:cubicBezTo>
                    <a:pt x="1" y="430"/>
                    <a:pt x="18" y="508"/>
                    <a:pt x="66" y="508"/>
                  </a:cubicBezTo>
                  <a:cubicBezTo>
                    <a:pt x="74" y="508"/>
                    <a:pt x="82" y="506"/>
                    <a:pt x="92" y="501"/>
                  </a:cubicBezTo>
                  <a:cubicBezTo>
                    <a:pt x="325" y="435"/>
                    <a:pt x="559" y="368"/>
                    <a:pt x="826" y="301"/>
                  </a:cubicBezTo>
                  <a:cubicBezTo>
                    <a:pt x="1026" y="234"/>
                    <a:pt x="1259" y="201"/>
                    <a:pt x="1459" y="68"/>
                  </a:cubicBezTo>
                  <a:cubicBezTo>
                    <a:pt x="1526" y="68"/>
                    <a:pt x="1493" y="1"/>
                    <a:pt x="1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41"/>
            <p:cNvSpPr/>
            <p:nvPr/>
          </p:nvSpPr>
          <p:spPr>
            <a:xfrm>
              <a:off x="-1675375" y="2788850"/>
              <a:ext cx="40900" cy="14200"/>
            </a:xfrm>
            <a:custGeom>
              <a:avLst/>
              <a:gdLst/>
              <a:ahLst/>
              <a:cxnLst/>
              <a:rect l="l" t="t" r="r" b="b"/>
              <a:pathLst>
                <a:path w="1636" h="568" extrusionOk="0">
                  <a:moveTo>
                    <a:pt x="1535" y="1"/>
                  </a:moveTo>
                  <a:cubicBezTo>
                    <a:pt x="1035" y="67"/>
                    <a:pt x="535" y="268"/>
                    <a:pt x="101" y="434"/>
                  </a:cubicBezTo>
                  <a:cubicBezTo>
                    <a:pt x="1" y="468"/>
                    <a:pt x="68" y="568"/>
                    <a:pt x="134" y="568"/>
                  </a:cubicBezTo>
                  <a:cubicBezTo>
                    <a:pt x="601" y="401"/>
                    <a:pt x="1102" y="301"/>
                    <a:pt x="1569" y="134"/>
                  </a:cubicBezTo>
                  <a:cubicBezTo>
                    <a:pt x="1635" y="101"/>
                    <a:pt x="1602" y="1"/>
                    <a:pt x="1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-1667675" y="2796350"/>
              <a:ext cx="39025" cy="16025"/>
            </a:xfrm>
            <a:custGeom>
              <a:avLst/>
              <a:gdLst/>
              <a:ahLst/>
              <a:cxnLst/>
              <a:rect l="l" t="t" r="r" b="b"/>
              <a:pathLst>
                <a:path w="1561" h="641" extrusionOk="0">
                  <a:moveTo>
                    <a:pt x="1461" y="1"/>
                  </a:moveTo>
                  <a:cubicBezTo>
                    <a:pt x="1227" y="34"/>
                    <a:pt x="994" y="134"/>
                    <a:pt x="794" y="201"/>
                  </a:cubicBezTo>
                  <a:cubicBezTo>
                    <a:pt x="527" y="301"/>
                    <a:pt x="293" y="401"/>
                    <a:pt x="60" y="501"/>
                  </a:cubicBezTo>
                  <a:cubicBezTo>
                    <a:pt x="0" y="531"/>
                    <a:pt x="20" y="640"/>
                    <a:pt x="96" y="640"/>
                  </a:cubicBezTo>
                  <a:cubicBezTo>
                    <a:pt x="105" y="640"/>
                    <a:pt x="116" y="638"/>
                    <a:pt x="126" y="635"/>
                  </a:cubicBezTo>
                  <a:cubicBezTo>
                    <a:pt x="327" y="535"/>
                    <a:pt x="560" y="435"/>
                    <a:pt x="794" y="335"/>
                  </a:cubicBezTo>
                  <a:cubicBezTo>
                    <a:pt x="1027" y="268"/>
                    <a:pt x="1261" y="201"/>
                    <a:pt x="1494" y="101"/>
                  </a:cubicBezTo>
                  <a:cubicBezTo>
                    <a:pt x="1561" y="101"/>
                    <a:pt x="1527" y="1"/>
                    <a:pt x="14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-1657025" y="2803725"/>
              <a:ext cx="36725" cy="12675"/>
            </a:xfrm>
            <a:custGeom>
              <a:avLst/>
              <a:gdLst/>
              <a:ahLst/>
              <a:cxnLst/>
              <a:rect l="l" t="t" r="r" b="b"/>
              <a:pathLst>
                <a:path w="1469" h="507" extrusionOk="0">
                  <a:moveTo>
                    <a:pt x="1336" y="1"/>
                  </a:moveTo>
                  <a:cubicBezTo>
                    <a:pt x="1152" y="1"/>
                    <a:pt x="950" y="113"/>
                    <a:pt x="801" y="173"/>
                  </a:cubicBezTo>
                  <a:cubicBezTo>
                    <a:pt x="534" y="240"/>
                    <a:pt x="268" y="306"/>
                    <a:pt x="34" y="440"/>
                  </a:cubicBezTo>
                  <a:cubicBezTo>
                    <a:pt x="1" y="473"/>
                    <a:pt x="34" y="507"/>
                    <a:pt x="67" y="507"/>
                  </a:cubicBezTo>
                  <a:cubicBezTo>
                    <a:pt x="334" y="473"/>
                    <a:pt x="568" y="373"/>
                    <a:pt x="835" y="306"/>
                  </a:cubicBezTo>
                  <a:cubicBezTo>
                    <a:pt x="1035" y="273"/>
                    <a:pt x="1268" y="240"/>
                    <a:pt x="1435" y="106"/>
                  </a:cubicBezTo>
                  <a:cubicBezTo>
                    <a:pt x="1468" y="73"/>
                    <a:pt x="1468" y="6"/>
                    <a:pt x="1402" y="6"/>
                  </a:cubicBezTo>
                  <a:cubicBezTo>
                    <a:pt x="1380" y="3"/>
                    <a:pt x="1358" y="1"/>
                    <a:pt x="1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41"/>
            <p:cNvSpPr/>
            <p:nvPr/>
          </p:nvSpPr>
          <p:spPr>
            <a:xfrm>
              <a:off x="-1651775" y="2812050"/>
              <a:ext cx="39575" cy="14525"/>
            </a:xfrm>
            <a:custGeom>
              <a:avLst/>
              <a:gdLst/>
              <a:ahLst/>
              <a:cxnLst/>
              <a:rect l="l" t="t" r="r" b="b"/>
              <a:pathLst>
                <a:path w="1583" h="581" extrusionOk="0">
                  <a:moveTo>
                    <a:pt x="1518" y="0"/>
                  </a:moveTo>
                  <a:cubicBezTo>
                    <a:pt x="1510" y="0"/>
                    <a:pt x="1501" y="2"/>
                    <a:pt x="1492" y="7"/>
                  </a:cubicBezTo>
                  <a:cubicBezTo>
                    <a:pt x="992" y="40"/>
                    <a:pt x="491" y="274"/>
                    <a:pt x="58" y="474"/>
                  </a:cubicBezTo>
                  <a:cubicBezTo>
                    <a:pt x="0" y="502"/>
                    <a:pt x="17" y="581"/>
                    <a:pt x="65" y="581"/>
                  </a:cubicBezTo>
                  <a:cubicBezTo>
                    <a:pt x="73" y="581"/>
                    <a:pt x="82" y="579"/>
                    <a:pt x="91" y="574"/>
                  </a:cubicBezTo>
                  <a:cubicBezTo>
                    <a:pt x="324" y="474"/>
                    <a:pt x="558" y="374"/>
                    <a:pt x="791" y="307"/>
                  </a:cubicBezTo>
                  <a:cubicBezTo>
                    <a:pt x="1025" y="240"/>
                    <a:pt x="1292" y="174"/>
                    <a:pt x="1525" y="107"/>
                  </a:cubicBezTo>
                  <a:cubicBezTo>
                    <a:pt x="1583" y="78"/>
                    <a:pt x="1566" y="0"/>
                    <a:pt x="1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-1645900" y="2819700"/>
              <a:ext cx="38100" cy="16850"/>
            </a:xfrm>
            <a:custGeom>
              <a:avLst/>
              <a:gdLst/>
              <a:ahLst/>
              <a:cxnLst/>
              <a:rect l="l" t="t" r="r" b="b"/>
              <a:pathLst>
                <a:path w="1524" h="674" extrusionOk="0">
                  <a:moveTo>
                    <a:pt x="1457" y="1"/>
                  </a:moveTo>
                  <a:cubicBezTo>
                    <a:pt x="990" y="101"/>
                    <a:pt x="523" y="335"/>
                    <a:pt x="89" y="535"/>
                  </a:cubicBezTo>
                  <a:cubicBezTo>
                    <a:pt x="0" y="564"/>
                    <a:pt x="43" y="673"/>
                    <a:pt x="125" y="673"/>
                  </a:cubicBezTo>
                  <a:cubicBezTo>
                    <a:pt x="135" y="673"/>
                    <a:pt x="145" y="672"/>
                    <a:pt x="156" y="668"/>
                  </a:cubicBezTo>
                  <a:cubicBezTo>
                    <a:pt x="356" y="568"/>
                    <a:pt x="590" y="468"/>
                    <a:pt x="823" y="401"/>
                  </a:cubicBezTo>
                  <a:cubicBezTo>
                    <a:pt x="1023" y="301"/>
                    <a:pt x="1290" y="234"/>
                    <a:pt x="1490" y="134"/>
                  </a:cubicBezTo>
                  <a:cubicBezTo>
                    <a:pt x="1524" y="101"/>
                    <a:pt x="1524" y="1"/>
                    <a:pt x="1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-1640125" y="2823750"/>
              <a:ext cx="42075" cy="20325"/>
            </a:xfrm>
            <a:custGeom>
              <a:avLst/>
              <a:gdLst/>
              <a:ahLst/>
              <a:cxnLst/>
              <a:rect l="l" t="t" r="r" b="b"/>
              <a:pathLst>
                <a:path w="1683" h="813" extrusionOk="0">
                  <a:moveTo>
                    <a:pt x="1557" y="1"/>
                  </a:moveTo>
                  <a:cubicBezTo>
                    <a:pt x="1548" y="1"/>
                    <a:pt x="1537" y="2"/>
                    <a:pt x="1526" y="6"/>
                  </a:cubicBezTo>
                  <a:cubicBezTo>
                    <a:pt x="1026" y="206"/>
                    <a:pt x="526" y="439"/>
                    <a:pt x="59" y="673"/>
                  </a:cubicBezTo>
                  <a:cubicBezTo>
                    <a:pt x="1" y="731"/>
                    <a:pt x="18" y="813"/>
                    <a:pt x="67" y="813"/>
                  </a:cubicBezTo>
                  <a:cubicBezTo>
                    <a:pt x="74" y="813"/>
                    <a:pt x="83" y="811"/>
                    <a:pt x="92" y="806"/>
                  </a:cubicBezTo>
                  <a:cubicBezTo>
                    <a:pt x="592" y="573"/>
                    <a:pt x="1093" y="373"/>
                    <a:pt x="1593" y="173"/>
                  </a:cubicBezTo>
                  <a:cubicBezTo>
                    <a:pt x="1682" y="113"/>
                    <a:pt x="1639" y="1"/>
                    <a:pt x="15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-1636775" y="2831375"/>
              <a:ext cx="44000" cy="20225"/>
            </a:xfrm>
            <a:custGeom>
              <a:avLst/>
              <a:gdLst/>
              <a:ahLst/>
              <a:cxnLst/>
              <a:rect l="l" t="t" r="r" b="b"/>
              <a:pathLst>
                <a:path w="1760" h="809" extrusionOk="0">
                  <a:moveTo>
                    <a:pt x="1659" y="1"/>
                  </a:moveTo>
                  <a:cubicBezTo>
                    <a:pt x="1092" y="168"/>
                    <a:pt x="558" y="401"/>
                    <a:pt x="58" y="701"/>
                  </a:cubicBezTo>
                  <a:cubicBezTo>
                    <a:pt x="1" y="730"/>
                    <a:pt x="42" y="808"/>
                    <a:pt x="97" y="808"/>
                  </a:cubicBezTo>
                  <a:cubicBezTo>
                    <a:pt x="106" y="808"/>
                    <a:pt x="115" y="806"/>
                    <a:pt x="125" y="802"/>
                  </a:cubicBezTo>
                  <a:cubicBezTo>
                    <a:pt x="592" y="501"/>
                    <a:pt x="1125" y="301"/>
                    <a:pt x="1692" y="134"/>
                  </a:cubicBezTo>
                  <a:cubicBezTo>
                    <a:pt x="1759" y="101"/>
                    <a:pt x="1726" y="1"/>
                    <a:pt x="16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-1627825" y="2837050"/>
              <a:ext cx="39925" cy="20225"/>
            </a:xfrm>
            <a:custGeom>
              <a:avLst/>
              <a:gdLst/>
              <a:ahLst/>
              <a:cxnLst/>
              <a:rect l="l" t="t" r="r" b="b"/>
              <a:pathLst>
                <a:path w="1597" h="809" extrusionOk="0">
                  <a:moveTo>
                    <a:pt x="1549" y="1"/>
                  </a:moveTo>
                  <a:cubicBezTo>
                    <a:pt x="1544" y="1"/>
                    <a:pt x="1539" y="3"/>
                    <a:pt x="1535" y="7"/>
                  </a:cubicBezTo>
                  <a:cubicBezTo>
                    <a:pt x="1001" y="208"/>
                    <a:pt x="534" y="474"/>
                    <a:pt x="34" y="708"/>
                  </a:cubicBezTo>
                  <a:cubicBezTo>
                    <a:pt x="0" y="741"/>
                    <a:pt x="34" y="808"/>
                    <a:pt x="67" y="808"/>
                  </a:cubicBezTo>
                  <a:cubicBezTo>
                    <a:pt x="567" y="575"/>
                    <a:pt x="1101" y="374"/>
                    <a:pt x="1568" y="74"/>
                  </a:cubicBezTo>
                  <a:cubicBezTo>
                    <a:pt x="1597" y="74"/>
                    <a:pt x="1576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-1621875" y="2846175"/>
              <a:ext cx="39900" cy="20425"/>
            </a:xfrm>
            <a:custGeom>
              <a:avLst/>
              <a:gdLst/>
              <a:ahLst/>
              <a:cxnLst/>
              <a:rect l="l" t="t" r="r" b="b"/>
              <a:pathLst>
                <a:path w="1596" h="817" extrusionOk="0">
                  <a:moveTo>
                    <a:pt x="1561" y="0"/>
                  </a:moveTo>
                  <a:cubicBezTo>
                    <a:pt x="1553" y="0"/>
                    <a:pt x="1543" y="3"/>
                    <a:pt x="1530" y="9"/>
                  </a:cubicBezTo>
                  <a:cubicBezTo>
                    <a:pt x="996" y="143"/>
                    <a:pt x="496" y="443"/>
                    <a:pt x="29" y="710"/>
                  </a:cubicBezTo>
                  <a:cubicBezTo>
                    <a:pt x="0" y="739"/>
                    <a:pt x="46" y="817"/>
                    <a:pt x="80" y="817"/>
                  </a:cubicBezTo>
                  <a:cubicBezTo>
                    <a:pt x="86" y="817"/>
                    <a:pt x="91" y="815"/>
                    <a:pt x="96" y="810"/>
                  </a:cubicBezTo>
                  <a:cubicBezTo>
                    <a:pt x="329" y="677"/>
                    <a:pt x="563" y="543"/>
                    <a:pt x="796" y="410"/>
                  </a:cubicBezTo>
                  <a:cubicBezTo>
                    <a:pt x="1063" y="310"/>
                    <a:pt x="1330" y="210"/>
                    <a:pt x="1563" y="76"/>
                  </a:cubicBezTo>
                  <a:cubicBezTo>
                    <a:pt x="1590" y="49"/>
                    <a:pt x="1596" y="0"/>
                    <a:pt x="1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-1620100" y="2854575"/>
              <a:ext cx="47100" cy="22025"/>
            </a:xfrm>
            <a:custGeom>
              <a:avLst/>
              <a:gdLst/>
              <a:ahLst/>
              <a:cxnLst/>
              <a:rect l="l" t="t" r="r" b="b"/>
              <a:pathLst>
                <a:path w="1884" h="881" extrusionOk="0">
                  <a:moveTo>
                    <a:pt x="1840" y="0"/>
                  </a:moveTo>
                  <a:cubicBezTo>
                    <a:pt x="1836" y="0"/>
                    <a:pt x="1831" y="2"/>
                    <a:pt x="1826" y="7"/>
                  </a:cubicBezTo>
                  <a:cubicBezTo>
                    <a:pt x="1192" y="140"/>
                    <a:pt x="592" y="474"/>
                    <a:pt x="58" y="774"/>
                  </a:cubicBezTo>
                  <a:cubicBezTo>
                    <a:pt x="1" y="803"/>
                    <a:pt x="17" y="881"/>
                    <a:pt x="66" y="881"/>
                  </a:cubicBezTo>
                  <a:cubicBezTo>
                    <a:pt x="74" y="881"/>
                    <a:pt x="82" y="879"/>
                    <a:pt x="91" y="874"/>
                  </a:cubicBezTo>
                  <a:cubicBezTo>
                    <a:pt x="392" y="741"/>
                    <a:pt x="659" y="574"/>
                    <a:pt x="959" y="474"/>
                  </a:cubicBezTo>
                  <a:cubicBezTo>
                    <a:pt x="1259" y="341"/>
                    <a:pt x="1559" y="240"/>
                    <a:pt x="1826" y="74"/>
                  </a:cubicBezTo>
                  <a:cubicBezTo>
                    <a:pt x="1883" y="74"/>
                    <a:pt x="1867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-1622600" y="2863900"/>
              <a:ext cx="49000" cy="26875"/>
            </a:xfrm>
            <a:custGeom>
              <a:avLst/>
              <a:gdLst/>
              <a:ahLst/>
              <a:cxnLst/>
              <a:rect l="l" t="t" r="r" b="b"/>
              <a:pathLst>
                <a:path w="1960" h="1075" extrusionOk="0">
                  <a:moveTo>
                    <a:pt x="1859" y="1"/>
                  </a:moveTo>
                  <a:cubicBezTo>
                    <a:pt x="1526" y="68"/>
                    <a:pt x="1226" y="234"/>
                    <a:pt x="925" y="401"/>
                  </a:cubicBezTo>
                  <a:cubicBezTo>
                    <a:pt x="625" y="568"/>
                    <a:pt x="325" y="735"/>
                    <a:pt x="58" y="935"/>
                  </a:cubicBezTo>
                  <a:cubicBezTo>
                    <a:pt x="0" y="993"/>
                    <a:pt x="42" y="1075"/>
                    <a:pt x="119" y="1075"/>
                  </a:cubicBezTo>
                  <a:cubicBezTo>
                    <a:pt x="131" y="1075"/>
                    <a:pt x="144" y="1073"/>
                    <a:pt x="158" y="1068"/>
                  </a:cubicBezTo>
                  <a:cubicBezTo>
                    <a:pt x="458" y="902"/>
                    <a:pt x="759" y="735"/>
                    <a:pt x="1059" y="568"/>
                  </a:cubicBezTo>
                  <a:cubicBezTo>
                    <a:pt x="1359" y="435"/>
                    <a:pt x="1659" y="334"/>
                    <a:pt x="1926" y="134"/>
                  </a:cubicBezTo>
                  <a:cubicBezTo>
                    <a:pt x="1959" y="101"/>
                    <a:pt x="1926" y="1"/>
                    <a:pt x="1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-1613425" y="2870575"/>
              <a:ext cx="45650" cy="22725"/>
            </a:xfrm>
            <a:custGeom>
              <a:avLst/>
              <a:gdLst/>
              <a:ahLst/>
              <a:cxnLst/>
              <a:rect l="l" t="t" r="r" b="b"/>
              <a:pathLst>
                <a:path w="1826" h="909" extrusionOk="0">
                  <a:moveTo>
                    <a:pt x="1726" y="1"/>
                  </a:moveTo>
                  <a:cubicBezTo>
                    <a:pt x="1426" y="101"/>
                    <a:pt x="1159" y="268"/>
                    <a:pt x="892" y="401"/>
                  </a:cubicBezTo>
                  <a:cubicBezTo>
                    <a:pt x="592" y="534"/>
                    <a:pt x="325" y="668"/>
                    <a:pt x="58" y="801"/>
                  </a:cubicBezTo>
                  <a:cubicBezTo>
                    <a:pt x="1" y="830"/>
                    <a:pt x="17" y="908"/>
                    <a:pt x="66" y="908"/>
                  </a:cubicBezTo>
                  <a:cubicBezTo>
                    <a:pt x="73" y="908"/>
                    <a:pt x="82" y="906"/>
                    <a:pt x="91" y="901"/>
                  </a:cubicBezTo>
                  <a:cubicBezTo>
                    <a:pt x="392" y="768"/>
                    <a:pt x="692" y="635"/>
                    <a:pt x="992" y="501"/>
                  </a:cubicBezTo>
                  <a:cubicBezTo>
                    <a:pt x="1259" y="368"/>
                    <a:pt x="1526" y="268"/>
                    <a:pt x="1759" y="101"/>
                  </a:cubicBezTo>
                  <a:cubicBezTo>
                    <a:pt x="1826" y="67"/>
                    <a:pt x="1759" y="1"/>
                    <a:pt x="17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-1615100" y="2878750"/>
              <a:ext cx="52950" cy="27050"/>
            </a:xfrm>
            <a:custGeom>
              <a:avLst/>
              <a:gdLst/>
              <a:ahLst/>
              <a:cxnLst/>
              <a:rect l="l" t="t" r="r" b="b"/>
              <a:pathLst>
                <a:path w="2118" h="1082" extrusionOk="0">
                  <a:moveTo>
                    <a:pt x="2042" y="1"/>
                  </a:moveTo>
                  <a:cubicBezTo>
                    <a:pt x="2036" y="1"/>
                    <a:pt x="2031" y="3"/>
                    <a:pt x="2026" y="7"/>
                  </a:cubicBezTo>
                  <a:cubicBezTo>
                    <a:pt x="1326" y="241"/>
                    <a:pt x="692" y="641"/>
                    <a:pt x="58" y="975"/>
                  </a:cubicBezTo>
                  <a:cubicBezTo>
                    <a:pt x="1" y="1003"/>
                    <a:pt x="18" y="1081"/>
                    <a:pt x="66" y="1081"/>
                  </a:cubicBezTo>
                  <a:cubicBezTo>
                    <a:pt x="74" y="1081"/>
                    <a:pt x="82" y="1079"/>
                    <a:pt x="92" y="1075"/>
                  </a:cubicBezTo>
                  <a:cubicBezTo>
                    <a:pt x="759" y="775"/>
                    <a:pt x="1459" y="508"/>
                    <a:pt x="2060" y="107"/>
                  </a:cubicBezTo>
                  <a:cubicBezTo>
                    <a:pt x="2117" y="79"/>
                    <a:pt x="2076" y="1"/>
                    <a:pt x="20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-1605125" y="2888700"/>
              <a:ext cx="46525" cy="23725"/>
            </a:xfrm>
            <a:custGeom>
              <a:avLst/>
              <a:gdLst/>
              <a:ahLst/>
              <a:cxnLst/>
              <a:rect l="l" t="t" r="r" b="b"/>
              <a:pathLst>
                <a:path w="1861" h="949" extrusionOk="0">
                  <a:moveTo>
                    <a:pt x="1843" y="1"/>
                  </a:moveTo>
                  <a:cubicBezTo>
                    <a:pt x="1839" y="1"/>
                    <a:pt x="1834" y="3"/>
                    <a:pt x="1827" y="10"/>
                  </a:cubicBezTo>
                  <a:cubicBezTo>
                    <a:pt x="1527" y="76"/>
                    <a:pt x="1260" y="276"/>
                    <a:pt x="994" y="410"/>
                  </a:cubicBezTo>
                  <a:cubicBezTo>
                    <a:pt x="693" y="543"/>
                    <a:pt x="360" y="677"/>
                    <a:pt x="60" y="810"/>
                  </a:cubicBezTo>
                  <a:cubicBezTo>
                    <a:pt x="0" y="840"/>
                    <a:pt x="20" y="949"/>
                    <a:pt x="96" y="949"/>
                  </a:cubicBezTo>
                  <a:cubicBezTo>
                    <a:pt x="105" y="949"/>
                    <a:pt x="115" y="947"/>
                    <a:pt x="126" y="944"/>
                  </a:cubicBezTo>
                  <a:cubicBezTo>
                    <a:pt x="426" y="810"/>
                    <a:pt x="727" y="677"/>
                    <a:pt x="1027" y="543"/>
                  </a:cubicBezTo>
                  <a:cubicBezTo>
                    <a:pt x="1294" y="410"/>
                    <a:pt x="1627" y="276"/>
                    <a:pt x="1861" y="76"/>
                  </a:cubicBezTo>
                  <a:cubicBezTo>
                    <a:pt x="1861" y="49"/>
                    <a:pt x="1861" y="1"/>
                    <a:pt x="18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-1600975" y="2901275"/>
              <a:ext cx="40700" cy="21175"/>
            </a:xfrm>
            <a:custGeom>
              <a:avLst/>
              <a:gdLst/>
              <a:ahLst/>
              <a:cxnLst/>
              <a:rect l="l" t="t" r="r" b="b"/>
              <a:pathLst>
                <a:path w="1628" h="847" extrusionOk="0">
                  <a:moveTo>
                    <a:pt x="1586" y="0"/>
                  </a:moveTo>
                  <a:cubicBezTo>
                    <a:pt x="1579" y="0"/>
                    <a:pt x="1571" y="2"/>
                    <a:pt x="1561" y="7"/>
                  </a:cubicBezTo>
                  <a:cubicBezTo>
                    <a:pt x="1328" y="74"/>
                    <a:pt x="1094" y="207"/>
                    <a:pt x="861" y="307"/>
                  </a:cubicBezTo>
                  <a:cubicBezTo>
                    <a:pt x="594" y="441"/>
                    <a:pt x="327" y="574"/>
                    <a:pt x="60" y="707"/>
                  </a:cubicBezTo>
                  <a:cubicBezTo>
                    <a:pt x="1" y="737"/>
                    <a:pt x="47" y="846"/>
                    <a:pt x="105" y="846"/>
                  </a:cubicBezTo>
                  <a:cubicBezTo>
                    <a:pt x="112" y="846"/>
                    <a:pt x="120" y="845"/>
                    <a:pt x="127" y="841"/>
                  </a:cubicBezTo>
                  <a:cubicBezTo>
                    <a:pt x="394" y="707"/>
                    <a:pt x="661" y="574"/>
                    <a:pt x="894" y="441"/>
                  </a:cubicBezTo>
                  <a:cubicBezTo>
                    <a:pt x="1128" y="341"/>
                    <a:pt x="1395" y="240"/>
                    <a:pt x="1595" y="74"/>
                  </a:cubicBezTo>
                  <a:cubicBezTo>
                    <a:pt x="1623" y="74"/>
                    <a:pt x="1627" y="0"/>
                    <a:pt x="1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-1589200" y="2917050"/>
              <a:ext cx="14600" cy="7900"/>
            </a:xfrm>
            <a:custGeom>
              <a:avLst/>
              <a:gdLst/>
              <a:ahLst/>
              <a:cxnLst/>
              <a:rect l="l" t="t" r="r" b="b"/>
              <a:pathLst>
                <a:path w="584" h="316" extrusionOk="0">
                  <a:moveTo>
                    <a:pt x="512" y="1"/>
                  </a:moveTo>
                  <a:cubicBezTo>
                    <a:pt x="504" y="1"/>
                    <a:pt x="496" y="3"/>
                    <a:pt x="490" y="10"/>
                  </a:cubicBezTo>
                  <a:cubicBezTo>
                    <a:pt x="357" y="76"/>
                    <a:pt x="223" y="143"/>
                    <a:pt x="90" y="177"/>
                  </a:cubicBezTo>
                  <a:cubicBezTo>
                    <a:pt x="1" y="206"/>
                    <a:pt x="44" y="315"/>
                    <a:pt x="101" y="315"/>
                  </a:cubicBezTo>
                  <a:cubicBezTo>
                    <a:pt x="108" y="315"/>
                    <a:pt x="116" y="314"/>
                    <a:pt x="123" y="310"/>
                  </a:cubicBezTo>
                  <a:cubicBezTo>
                    <a:pt x="290" y="277"/>
                    <a:pt x="423" y="177"/>
                    <a:pt x="557" y="76"/>
                  </a:cubicBezTo>
                  <a:cubicBezTo>
                    <a:pt x="584" y="50"/>
                    <a:pt x="545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-1572775" y="2770500"/>
              <a:ext cx="28350" cy="9350"/>
            </a:xfrm>
            <a:custGeom>
              <a:avLst/>
              <a:gdLst/>
              <a:ahLst/>
              <a:cxnLst/>
              <a:rect l="l" t="t" r="r" b="b"/>
              <a:pathLst>
                <a:path w="1134" h="374" extrusionOk="0">
                  <a:moveTo>
                    <a:pt x="1067" y="1"/>
                  </a:moveTo>
                  <a:cubicBezTo>
                    <a:pt x="734" y="34"/>
                    <a:pt x="367" y="168"/>
                    <a:pt x="66" y="268"/>
                  </a:cubicBezTo>
                  <a:cubicBezTo>
                    <a:pt x="7" y="268"/>
                    <a:pt x="1" y="373"/>
                    <a:pt x="47" y="373"/>
                  </a:cubicBezTo>
                  <a:cubicBezTo>
                    <a:pt x="52" y="373"/>
                    <a:pt x="59" y="372"/>
                    <a:pt x="66" y="368"/>
                  </a:cubicBezTo>
                  <a:cubicBezTo>
                    <a:pt x="400" y="301"/>
                    <a:pt x="767" y="234"/>
                    <a:pt x="1067" y="101"/>
                  </a:cubicBezTo>
                  <a:cubicBezTo>
                    <a:pt x="1134" y="68"/>
                    <a:pt x="110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-1572600" y="2780525"/>
              <a:ext cx="28175" cy="8500"/>
            </a:xfrm>
            <a:custGeom>
              <a:avLst/>
              <a:gdLst/>
              <a:ahLst/>
              <a:cxnLst/>
              <a:rect l="l" t="t" r="r" b="b"/>
              <a:pathLst>
                <a:path w="1127" h="340" extrusionOk="0">
                  <a:moveTo>
                    <a:pt x="1027" y="0"/>
                  </a:moveTo>
                  <a:cubicBezTo>
                    <a:pt x="727" y="34"/>
                    <a:pt x="393" y="134"/>
                    <a:pt x="59" y="200"/>
                  </a:cubicBezTo>
                  <a:cubicBezTo>
                    <a:pt x="0" y="230"/>
                    <a:pt x="20" y="339"/>
                    <a:pt x="72" y="339"/>
                  </a:cubicBezTo>
                  <a:cubicBezTo>
                    <a:pt x="79" y="339"/>
                    <a:pt x="86" y="337"/>
                    <a:pt x="93" y="334"/>
                  </a:cubicBezTo>
                  <a:cubicBezTo>
                    <a:pt x="426" y="267"/>
                    <a:pt x="760" y="234"/>
                    <a:pt x="1060" y="100"/>
                  </a:cubicBezTo>
                  <a:cubicBezTo>
                    <a:pt x="1127" y="67"/>
                    <a:pt x="1094" y="0"/>
                    <a:pt x="10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-1561950" y="2789475"/>
              <a:ext cx="24200" cy="8575"/>
            </a:xfrm>
            <a:custGeom>
              <a:avLst/>
              <a:gdLst/>
              <a:ahLst/>
              <a:cxnLst/>
              <a:rect l="l" t="t" r="r" b="b"/>
              <a:pathLst>
                <a:path w="968" h="343" extrusionOk="0">
                  <a:moveTo>
                    <a:pt x="858" y="0"/>
                  </a:moveTo>
                  <a:cubicBezTo>
                    <a:pt x="751" y="0"/>
                    <a:pt x="648" y="49"/>
                    <a:pt x="567" y="76"/>
                  </a:cubicBezTo>
                  <a:cubicBezTo>
                    <a:pt x="401" y="109"/>
                    <a:pt x="267" y="143"/>
                    <a:pt x="100" y="176"/>
                  </a:cubicBezTo>
                  <a:cubicBezTo>
                    <a:pt x="0" y="209"/>
                    <a:pt x="34" y="343"/>
                    <a:pt x="134" y="343"/>
                  </a:cubicBezTo>
                  <a:cubicBezTo>
                    <a:pt x="301" y="276"/>
                    <a:pt x="434" y="243"/>
                    <a:pt x="601" y="209"/>
                  </a:cubicBezTo>
                  <a:cubicBezTo>
                    <a:pt x="734" y="176"/>
                    <a:pt x="868" y="176"/>
                    <a:pt x="934" y="109"/>
                  </a:cubicBezTo>
                  <a:cubicBezTo>
                    <a:pt x="968" y="76"/>
                    <a:pt x="968" y="42"/>
                    <a:pt x="934" y="9"/>
                  </a:cubicBezTo>
                  <a:cubicBezTo>
                    <a:pt x="909" y="3"/>
                    <a:pt x="883" y="0"/>
                    <a:pt x="8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-1567575" y="2799700"/>
              <a:ext cx="32325" cy="10150"/>
            </a:xfrm>
            <a:custGeom>
              <a:avLst/>
              <a:gdLst/>
              <a:ahLst/>
              <a:cxnLst/>
              <a:rect l="l" t="t" r="r" b="b"/>
              <a:pathLst>
                <a:path w="1293" h="406" extrusionOk="0">
                  <a:moveTo>
                    <a:pt x="1193" y="0"/>
                  </a:moveTo>
                  <a:cubicBezTo>
                    <a:pt x="993" y="0"/>
                    <a:pt x="826" y="67"/>
                    <a:pt x="626" y="100"/>
                  </a:cubicBezTo>
                  <a:cubicBezTo>
                    <a:pt x="459" y="167"/>
                    <a:pt x="259" y="201"/>
                    <a:pt x="92" y="234"/>
                  </a:cubicBezTo>
                  <a:cubicBezTo>
                    <a:pt x="1" y="264"/>
                    <a:pt x="20" y="405"/>
                    <a:pt x="100" y="405"/>
                  </a:cubicBezTo>
                  <a:cubicBezTo>
                    <a:pt x="108" y="405"/>
                    <a:pt x="116" y="404"/>
                    <a:pt x="125" y="401"/>
                  </a:cubicBezTo>
                  <a:cubicBezTo>
                    <a:pt x="325" y="367"/>
                    <a:pt x="492" y="301"/>
                    <a:pt x="692" y="267"/>
                  </a:cubicBezTo>
                  <a:cubicBezTo>
                    <a:pt x="859" y="234"/>
                    <a:pt x="1059" y="201"/>
                    <a:pt x="1226" y="100"/>
                  </a:cubicBezTo>
                  <a:cubicBezTo>
                    <a:pt x="1293" y="67"/>
                    <a:pt x="1259" y="0"/>
                    <a:pt x="1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-1551100" y="2804700"/>
              <a:ext cx="11700" cy="5875"/>
            </a:xfrm>
            <a:custGeom>
              <a:avLst/>
              <a:gdLst/>
              <a:ahLst/>
              <a:cxnLst/>
              <a:rect l="l" t="t" r="r" b="b"/>
              <a:pathLst>
                <a:path w="468" h="235" extrusionOk="0">
                  <a:moveTo>
                    <a:pt x="434" y="1"/>
                  </a:moveTo>
                  <a:cubicBezTo>
                    <a:pt x="300" y="1"/>
                    <a:pt x="200" y="67"/>
                    <a:pt x="100" y="101"/>
                  </a:cubicBezTo>
                  <a:cubicBezTo>
                    <a:pt x="0" y="134"/>
                    <a:pt x="67" y="234"/>
                    <a:pt x="133" y="234"/>
                  </a:cubicBezTo>
                  <a:cubicBezTo>
                    <a:pt x="234" y="201"/>
                    <a:pt x="367" y="167"/>
                    <a:pt x="434" y="101"/>
                  </a:cubicBezTo>
                  <a:cubicBezTo>
                    <a:pt x="467" y="67"/>
                    <a:pt x="467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-1550725" y="2810825"/>
              <a:ext cx="18825" cy="12250"/>
            </a:xfrm>
            <a:custGeom>
              <a:avLst/>
              <a:gdLst/>
              <a:ahLst/>
              <a:cxnLst/>
              <a:rect l="l" t="t" r="r" b="b"/>
              <a:pathLst>
                <a:path w="753" h="490" extrusionOk="0">
                  <a:moveTo>
                    <a:pt x="102" y="0"/>
                  </a:moveTo>
                  <a:cubicBezTo>
                    <a:pt x="48" y="0"/>
                    <a:pt x="1" y="71"/>
                    <a:pt x="52" y="122"/>
                  </a:cubicBezTo>
                  <a:cubicBezTo>
                    <a:pt x="118" y="223"/>
                    <a:pt x="252" y="289"/>
                    <a:pt x="385" y="323"/>
                  </a:cubicBezTo>
                  <a:cubicBezTo>
                    <a:pt x="319" y="323"/>
                    <a:pt x="219" y="323"/>
                    <a:pt x="152" y="356"/>
                  </a:cubicBezTo>
                  <a:cubicBezTo>
                    <a:pt x="85" y="356"/>
                    <a:pt x="85" y="489"/>
                    <a:pt x="185" y="489"/>
                  </a:cubicBezTo>
                  <a:cubicBezTo>
                    <a:pt x="352" y="456"/>
                    <a:pt x="552" y="456"/>
                    <a:pt x="686" y="389"/>
                  </a:cubicBezTo>
                  <a:cubicBezTo>
                    <a:pt x="752" y="356"/>
                    <a:pt x="719" y="289"/>
                    <a:pt x="686" y="289"/>
                  </a:cubicBezTo>
                  <a:lnTo>
                    <a:pt x="485" y="289"/>
                  </a:lnTo>
                  <a:cubicBezTo>
                    <a:pt x="519" y="256"/>
                    <a:pt x="485" y="223"/>
                    <a:pt x="452" y="223"/>
                  </a:cubicBezTo>
                  <a:cubicBezTo>
                    <a:pt x="352" y="156"/>
                    <a:pt x="252" y="122"/>
                    <a:pt x="152" y="22"/>
                  </a:cubicBezTo>
                  <a:cubicBezTo>
                    <a:pt x="136" y="7"/>
                    <a:pt x="119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-1550000" y="2825100"/>
              <a:ext cx="25600" cy="7275"/>
            </a:xfrm>
            <a:custGeom>
              <a:avLst/>
              <a:gdLst/>
              <a:ahLst/>
              <a:cxnLst/>
              <a:rect l="l" t="t" r="r" b="b"/>
              <a:pathLst>
                <a:path w="1024" h="291" extrusionOk="0">
                  <a:moveTo>
                    <a:pt x="815" y="0"/>
                  </a:moveTo>
                  <a:cubicBezTo>
                    <a:pt x="565" y="0"/>
                    <a:pt x="305" y="98"/>
                    <a:pt x="89" y="152"/>
                  </a:cubicBezTo>
                  <a:cubicBezTo>
                    <a:pt x="0" y="182"/>
                    <a:pt x="44" y="291"/>
                    <a:pt x="125" y="291"/>
                  </a:cubicBezTo>
                  <a:cubicBezTo>
                    <a:pt x="135" y="291"/>
                    <a:pt x="145" y="289"/>
                    <a:pt x="156" y="285"/>
                  </a:cubicBezTo>
                  <a:cubicBezTo>
                    <a:pt x="290" y="219"/>
                    <a:pt x="456" y="185"/>
                    <a:pt x="590" y="185"/>
                  </a:cubicBezTo>
                  <a:cubicBezTo>
                    <a:pt x="723" y="152"/>
                    <a:pt x="857" y="152"/>
                    <a:pt x="990" y="85"/>
                  </a:cubicBezTo>
                  <a:cubicBezTo>
                    <a:pt x="1023" y="85"/>
                    <a:pt x="1023" y="18"/>
                    <a:pt x="990" y="18"/>
                  </a:cubicBezTo>
                  <a:cubicBezTo>
                    <a:pt x="933" y="6"/>
                    <a:pt x="87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-1541950" y="2835175"/>
              <a:ext cx="19225" cy="4575"/>
            </a:xfrm>
            <a:custGeom>
              <a:avLst/>
              <a:gdLst/>
              <a:ahLst/>
              <a:cxnLst/>
              <a:rect l="l" t="t" r="r" b="b"/>
              <a:pathLst>
                <a:path w="769" h="183" extrusionOk="0">
                  <a:moveTo>
                    <a:pt x="601" y="1"/>
                  </a:moveTo>
                  <a:cubicBezTo>
                    <a:pt x="535" y="1"/>
                    <a:pt x="468" y="16"/>
                    <a:pt x="401" y="16"/>
                  </a:cubicBezTo>
                  <a:cubicBezTo>
                    <a:pt x="301" y="49"/>
                    <a:pt x="201" y="49"/>
                    <a:pt x="101" y="82"/>
                  </a:cubicBezTo>
                  <a:cubicBezTo>
                    <a:pt x="1" y="82"/>
                    <a:pt x="34" y="183"/>
                    <a:pt x="101" y="183"/>
                  </a:cubicBezTo>
                  <a:cubicBezTo>
                    <a:pt x="201" y="183"/>
                    <a:pt x="335" y="149"/>
                    <a:pt x="435" y="149"/>
                  </a:cubicBezTo>
                  <a:cubicBezTo>
                    <a:pt x="535" y="116"/>
                    <a:pt x="635" y="116"/>
                    <a:pt x="735" y="82"/>
                  </a:cubicBezTo>
                  <a:cubicBezTo>
                    <a:pt x="768" y="49"/>
                    <a:pt x="735" y="16"/>
                    <a:pt x="701" y="16"/>
                  </a:cubicBezTo>
                  <a:cubicBezTo>
                    <a:pt x="668" y="5"/>
                    <a:pt x="635" y="1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-1539250" y="2845575"/>
              <a:ext cx="19025" cy="5975"/>
            </a:xfrm>
            <a:custGeom>
              <a:avLst/>
              <a:gdLst/>
              <a:ahLst/>
              <a:cxnLst/>
              <a:rect l="l" t="t" r="r" b="b"/>
              <a:pathLst>
                <a:path w="761" h="239" extrusionOk="0">
                  <a:moveTo>
                    <a:pt x="727" y="0"/>
                  </a:moveTo>
                  <a:cubicBezTo>
                    <a:pt x="493" y="0"/>
                    <a:pt x="293" y="67"/>
                    <a:pt x="60" y="100"/>
                  </a:cubicBezTo>
                  <a:cubicBezTo>
                    <a:pt x="0" y="130"/>
                    <a:pt x="20" y="239"/>
                    <a:pt x="72" y="239"/>
                  </a:cubicBezTo>
                  <a:cubicBezTo>
                    <a:pt x="79" y="239"/>
                    <a:pt x="86" y="237"/>
                    <a:pt x="93" y="234"/>
                  </a:cubicBezTo>
                  <a:cubicBezTo>
                    <a:pt x="293" y="200"/>
                    <a:pt x="527" y="167"/>
                    <a:pt x="727" y="67"/>
                  </a:cubicBezTo>
                  <a:cubicBezTo>
                    <a:pt x="760" y="67"/>
                    <a:pt x="760" y="0"/>
                    <a:pt x="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-1529425" y="2852225"/>
              <a:ext cx="11700" cy="2525"/>
            </a:xfrm>
            <a:custGeom>
              <a:avLst/>
              <a:gdLst/>
              <a:ahLst/>
              <a:cxnLst/>
              <a:rect l="l" t="t" r="r" b="b"/>
              <a:pathLst>
                <a:path w="468" h="101" extrusionOk="0">
                  <a:moveTo>
                    <a:pt x="434" y="1"/>
                  </a:moveTo>
                  <a:cubicBezTo>
                    <a:pt x="301" y="1"/>
                    <a:pt x="167" y="34"/>
                    <a:pt x="34" y="68"/>
                  </a:cubicBezTo>
                  <a:cubicBezTo>
                    <a:pt x="0" y="68"/>
                    <a:pt x="34" y="101"/>
                    <a:pt x="34" y="101"/>
                  </a:cubicBezTo>
                  <a:cubicBezTo>
                    <a:pt x="167" y="68"/>
                    <a:pt x="301" y="68"/>
                    <a:pt x="434" y="34"/>
                  </a:cubicBezTo>
                  <a:cubicBezTo>
                    <a:pt x="467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-1531650" y="2861250"/>
              <a:ext cx="18925" cy="7825"/>
            </a:xfrm>
            <a:custGeom>
              <a:avLst/>
              <a:gdLst/>
              <a:ahLst/>
              <a:cxnLst/>
              <a:rect l="l" t="t" r="r" b="b"/>
              <a:pathLst>
                <a:path w="757" h="313" extrusionOk="0">
                  <a:moveTo>
                    <a:pt x="629" y="0"/>
                  </a:moveTo>
                  <a:cubicBezTo>
                    <a:pt x="428" y="0"/>
                    <a:pt x="234" y="87"/>
                    <a:pt x="89" y="174"/>
                  </a:cubicBezTo>
                  <a:cubicBezTo>
                    <a:pt x="0" y="203"/>
                    <a:pt x="43" y="312"/>
                    <a:pt x="101" y="312"/>
                  </a:cubicBezTo>
                  <a:cubicBezTo>
                    <a:pt x="108" y="312"/>
                    <a:pt x="115" y="311"/>
                    <a:pt x="123" y="307"/>
                  </a:cubicBezTo>
                  <a:cubicBezTo>
                    <a:pt x="323" y="207"/>
                    <a:pt x="523" y="140"/>
                    <a:pt x="723" y="74"/>
                  </a:cubicBezTo>
                  <a:cubicBezTo>
                    <a:pt x="756" y="40"/>
                    <a:pt x="723" y="7"/>
                    <a:pt x="723" y="7"/>
                  </a:cubicBezTo>
                  <a:cubicBezTo>
                    <a:pt x="692" y="2"/>
                    <a:pt x="661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-1540000" y="2867900"/>
              <a:ext cx="29550" cy="11175"/>
            </a:xfrm>
            <a:custGeom>
              <a:avLst/>
              <a:gdLst/>
              <a:ahLst/>
              <a:cxnLst/>
              <a:rect l="l" t="t" r="r" b="b"/>
              <a:pathLst>
                <a:path w="1182" h="447" extrusionOk="0">
                  <a:moveTo>
                    <a:pt x="1116" y="1"/>
                  </a:moveTo>
                  <a:cubicBezTo>
                    <a:pt x="1108" y="1"/>
                    <a:pt x="1100" y="3"/>
                    <a:pt x="1090" y="8"/>
                  </a:cubicBezTo>
                  <a:cubicBezTo>
                    <a:pt x="757" y="41"/>
                    <a:pt x="423" y="208"/>
                    <a:pt x="90" y="308"/>
                  </a:cubicBezTo>
                  <a:cubicBezTo>
                    <a:pt x="1" y="338"/>
                    <a:pt x="44" y="447"/>
                    <a:pt x="125" y="447"/>
                  </a:cubicBezTo>
                  <a:cubicBezTo>
                    <a:pt x="135" y="447"/>
                    <a:pt x="146" y="445"/>
                    <a:pt x="156" y="441"/>
                  </a:cubicBezTo>
                  <a:cubicBezTo>
                    <a:pt x="457" y="341"/>
                    <a:pt x="824" y="275"/>
                    <a:pt x="1124" y="108"/>
                  </a:cubicBezTo>
                  <a:cubicBezTo>
                    <a:pt x="1181" y="79"/>
                    <a:pt x="1165" y="1"/>
                    <a:pt x="1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-1536625" y="2877250"/>
              <a:ext cx="30575" cy="11100"/>
            </a:xfrm>
            <a:custGeom>
              <a:avLst/>
              <a:gdLst/>
              <a:ahLst/>
              <a:cxnLst/>
              <a:rect l="l" t="t" r="r" b="b"/>
              <a:pathLst>
                <a:path w="1223" h="444" extrusionOk="0">
                  <a:moveTo>
                    <a:pt x="1156" y="1"/>
                  </a:moveTo>
                  <a:cubicBezTo>
                    <a:pt x="989" y="34"/>
                    <a:pt x="789" y="101"/>
                    <a:pt x="622" y="167"/>
                  </a:cubicBezTo>
                  <a:cubicBezTo>
                    <a:pt x="422" y="234"/>
                    <a:pt x="255" y="301"/>
                    <a:pt x="55" y="368"/>
                  </a:cubicBezTo>
                  <a:cubicBezTo>
                    <a:pt x="1" y="395"/>
                    <a:pt x="12" y="443"/>
                    <a:pt x="54" y="443"/>
                  </a:cubicBezTo>
                  <a:cubicBezTo>
                    <a:pt x="64" y="443"/>
                    <a:pt x="75" y="441"/>
                    <a:pt x="88" y="434"/>
                  </a:cubicBezTo>
                  <a:cubicBezTo>
                    <a:pt x="255" y="401"/>
                    <a:pt x="455" y="334"/>
                    <a:pt x="655" y="301"/>
                  </a:cubicBezTo>
                  <a:cubicBezTo>
                    <a:pt x="822" y="234"/>
                    <a:pt x="1022" y="167"/>
                    <a:pt x="1189" y="101"/>
                  </a:cubicBezTo>
                  <a:cubicBezTo>
                    <a:pt x="1222" y="67"/>
                    <a:pt x="1222" y="1"/>
                    <a:pt x="11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-1524425" y="2886425"/>
              <a:ext cx="16700" cy="7525"/>
            </a:xfrm>
            <a:custGeom>
              <a:avLst/>
              <a:gdLst/>
              <a:ahLst/>
              <a:cxnLst/>
              <a:rect l="l" t="t" r="r" b="b"/>
              <a:pathLst>
                <a:path w="668" h="301" extrusionOk="0">
                  <a:moveTo>
                    <a:pt x="601" y="1"/>
                  </a:moveTo>
                  <a:cubicBezTo>
                    <a:pt x="401" y="67"/>
                    <a:pt x="234" y="167"/>
                    <a:pt x="34" y="234"/>
                  </a:cubicBezTo>
                  <a:cubicBezTo>
                    <a:pt x="0" y="234"/>
                    <a:pt x="34" y="301"/>
                    <a:pt x="67" y="301"/>
                  </a:cubicBezTo>
                  <a:cubicBezTo>
                    <a:pt x="267" y="234"/>
                    <a:pt x="434" y="167"/>
                    <a:pt x="634" y="67"/>
                  </a:cubicBezTo>
                  <a:cubicBezTo>
                    <a:pt x="668" y="67"/>
                    <a:pt x="634" y="1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-1538600" y="2896425"/>
              <a:ext cx="32550" cy="14200"/>
            </a:xfrm>
            <a:custGeom>
              <a:avLst/>
              <a:gdLst/>
              <a:ahLst/>
              <a:cxnLst/>
              <a:rect l="l" t="t" r="r" b="b"/>
              <a:pathLst>
                <a:path w="1302" h="568" extrusionOk="0">
                  <a:moveTo>
                    <a:pt x="1235" y="1"/>
                  </a:moveTo>
                  <a:cubicBezTo>
                    <a:pt x="834" y="134"/>
                    <a:pt x="434" y="301"/>
                    <a:pt x="67" y="468"/>
                  </a:cubicBezTo>
                  <a:cubicBezTo>
                    <a:pt x="0" y="468"/>
                    <a:pt x="34" y="568"/>
                    <a:pt x="100" y="568"/>
                  </a:cubicBezTo>
                  <a:cubicBezTo>
                    <a:pt x="501" y="401"/>
                    <a:pt x="901" y="268"/>
                    <a:pt x="1268" y="68"/>
                  </a:cubicBezTo>
                  <a:cubicBezTo>
                    <a:pt x="1301" y="68"/>
                    <a:pt x="1268" y="1"/>
                    <a:pt x="1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-1532525" y="2903100"/>
              <a:ext cx="32300" cy="16050"/>
            </a:xfrm>
            <a:custGeom>
              <a:avLst/>
              <a:gdLst/>
              <a:ahLst/>
              <a:cxnLst/>
              <a:rect l="l" t="t" r="r" b="b"/>
              <a:pathLst>
                <a:path w="1292" h="642" extrusionOk="0">
                  <a:moveTo>
                    <a:pt x="1225" y="1"/>
                  </a:moveTo>
                  <a:cubicBezTo>
                    <a:pt x="1025" y="34"/>
                    <a:pt x="858" y="167"/>
                    <a:pt x="691" y="234"/>
                  </a:cubicBezTo>
                  <a:cubicBezTo>
                    <a:pt x="458" y="334"/>
                    <a:pt x="258" y="434"/>
                    <a:pt x="58" y="534"/>
                  </a:cubicBezTo>
                  <a:cubicBezTo>
                    <a:pt x="0" y="563"/>
                    <a:pt x="17" y="641"/>
                    <a:pt x="65" y="641"/>
                  </a:cubicBezTo>
                  <a:cubicBezTo>
                    <a:pt x="73" y="641"/>
                    <a:pt x="82" y="639"/>
                    <a:pt x="91" y="634"/>
                  </a:cubicBezTo>
                  <a:cubicBezTo>
                    <a:pt x="291" y="534"/>
                    <a:pt x="525" y="468"/>
                    <a:pt x="725" y="368"/>
                  </a:cubicBezTo>
                  <a:cubicBezTo>
                    <a:pt x="892" y="268"/>
                    <a:pt x="1092" y="201"/>
                    <a:pt x="1258" y="67"/>
                  </a:cubicBezTo>
                  <a:cubicBezTo>
                    <a:pt x="1292" y="34"/>
                    <a:pt x="1258" y="1"/>
                    <a:pt x="1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-1531100" y="2911450"/>
              <a:ext cx="30875" cy="15875"/>
            </a:xfrm>
            <a:custGeom>
              <a:avLst/>
              <a:gdLst/>
              <a:ahLst/>
              <a:cxnLst/>
              <a:rect l="l" t="t" r="r" b="b"/>
              <a:pathLst>
                <a:path w="1235" h="635" extrusionOk="0">
                  <a:moveTo>
                    <a:pt x="1135" y="0"/>
                  </a:moveTo>
                  <a:cubicBezTo>
                    <a:pt x="968" y="34"/>
                    <a:pt x="768" y="167"/>
                    <a:pt x="601" y="234"/>
                  </a:cubicBezTo>
                  <a:cubicBezTo>
                    <a:pt x="434" y="334"/>
                    <a:pt x="234" y="434"/>
                    <a:pt x="34" y="534"/>
                  </a:cubicBezTo>
                  <a:cubicBezTo>
                    <a:pt x="1" y="567"/>
                    <a:pt x="34" y="634"/>
                    <a:pt x="67" y="634"/>
                  </a:cubicBezTo>
                  <a:cubicBezTo>
                    <a:pt x="267" y="534"/>
                    <a:pt x="468" y="434"/>
                    <a:pt x="668" y="367"/>
                  </a:cubicBezTo>
                  <a:cubicBezTo>
                    <a:pt x="835" y="267"/>
                    <a:pt x="1035" y="234"/>
                    <a:pt x="1201" y="100"/>
                  </a:cubicBezTo>
                  <a:cubicBezTo>
                    <a:pt x="1235" y="67"/>
                    <a:pt x="1201" y="0"/>
                    <a:pt x="1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-1543450" y="2923950"/>
              <a:ext cx="42400" cy="26100"/>
            </a:xfrm>
            <a:custGeom>
              <a:avLst/>
              <a:gdLst/>
              <a:ahLst/>
              <a:cxnLst/>
              <a:rect l="l" t="t" r="r" b="b"/>
              <a:pathLst>
                <a:path w="1696" h="1044" extrusionOk="0">
                  <a:moveTo>
                    <a:pt x="1662" y="1"/>
                  </a:moveTo>
                  <a:cubicBezTo>
                    <a:pt x="1395" y="67"/>
                    <a:pt x="1195" y="301"/>
                    <a:pt x="962" y="434"/>
                  </a:cubicBezTo>
                  <a:cubicBezTo>
                    <a:pt x="661" y="634"/>
                    <a:pt x="361" y="801"/>
                    <a:pt x="28" y="968"/>
                  </a:cubicBezTo>
                  <a:cubicBezTo>
                    <a:pt x="1" y="995"/>
                    <a:pt x="17" y="1044"/>
                    <a:pt x="42" y="1044"/>
                  </a:cubicBezTo>
                  <a:cubicBezTo>
                    <a:pt x="48" y="1044"/>
                    <a:pt x="55" y="1041"/>
                    <a:pt x="61" y="1035"/>
                  </a:cubicBezTo>
                  <a:cubicBezTo>
                    <a:pt x="395" y="901"/>
                    <a:pt x="695" y="734"/>
                    <a:pt x="995" y="568"/>
                  </a:cubicBezTo>
                  <a:cubicBezTo>
                    <a:pt x="1228" y="434"/>
                    <a:pt x="1529" y="301"/>
                    <a:pt x="1695" y="67"/>
                  </a:cubicBezTo>
                  <a:cubicBezTo>
                    <a:pt x="1695" y="67"/>
                    <a:pt x="1695" y="1"/>
                    <a:pt x="1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-1542750" y="2933125"/>
              <a:ext cx="48375" cy="28600"/>
            </a:xfrm>
            <a:custGeom>
              <a:avLst/>
              <a:gdLst/>
              <a:ahLst/>
              <a:cxnLst/>
              <a:rect l="l" t="t" r="r" b="b"/>
              <a:pathLst>
                <a:path w="1935" h="1144" extrusionOk="0">
                  <a:moveTo>
                    <a:pt x="1834" y="1"/>
                  </a:moveTo>
                  <a:cubicBezTo>
                    <a:pt x="1534" y="167"/>
                    <a:pt x="1267" y="401"/>
                    <a:pt x="967" y="568"/>
                  </a:cubicBezTo>
                  <a:cubicBezTo>
                    <a:pt x="667" y="768"/>
                    <a:pt x="367" y="901"/>
                    <a:pt x="33" y="1068"/>
                  </a:cubicBezTo>
                  <a:cubicBezTo>
                    <a:pt x="6" y="1095"/>
                    <a:pt x="1" y="1144"/>
                    <a:pt x="35" y="1144"/>
                  </a:cubicBezTo>
                  <a:cubicBezTo>
                    <a:pt x="43" y="1144"/>
                    <a:pt x="54" y="1141"/>
                    <a:pt x="66" y="1135"/>
                  </a:cubicBezTo>
                  <a:cubicBezTo>
                    <a:pt x="667" y="868"/>
                    <a:pt x="1401" y="534"/>
                    <a:pt x="1901" y="67"/>
                  </a:cubicBezTo>
                  <a:cubicBezTo>
                    <a:pt x="1934" y="67"/>
                    <a:pt x="1901" y="1"/>
                    <a:pt x="1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-1552775" y="2943125"/>
              <a:ext cx="58400" cy="35050"/>
            </a:xfrm>
            <a:custGeom>
              <a:avLst/>
              <a:gdLst/>
              <a:ahLst/>
              <a:cxnLst/>
              <a:rect l="l" t="t" r="r" b="b"/>
              <a:pathLst>
                <a:path w="2336" h="1402" extrusionOk="0">
                  <a:moveTo>
                    <a:pt x="2235" y="1"/>
                  </a:moveTo>
                  <a:cubicBezTo>
                    <a:pt x="1902" y="168"/>
                    <a:pt x="1601" y="435"/>
                    <a:pt x="1268" y="635"/>
                  </a:cubicBezTo>
                  <a:cubicBezTo>
                    <a:pt x="868" y="868"/>
                    <a:pt x="467" y="1102"/>
                    <a:pt x="34" y="1302"/>
                  </a:cubicBezTo>
                  <a:cubicBezTo>
                    <a:pt x="0" y="1335"/>
                    <a:pt x="34" y="1402"/>
                    <a:pt x="67" y="1402"/>
                  </a:cubicBezTo>
                  <a:cubicBezTo>
                    <a:pt x="467" y="1202"/>
                    <a:pt x="868" y="968"/>
                    <a:pt x="1268" y="768"/>
                  </a:cubicBezTo>
                  <a:cubicBezTo>
                    <a:pt x="1601" y="568"/>
                    <a:pt x="2002" y="368"/>
                    <a:pt x="2302" y="101"/>
                  </a:cubicBezTo>
                  <a:cubicBezTo>
                    <a:pt x="2335" y="68"/>
                    <a:pt x="2302" y="1"/>
                    <a:pt x="2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-1556675" y="2955925"/>
              <a:ext cx="64400" cy="41575"/>
            </a:xfrm>
            <a:custGeom>
              <a:avLst/>
              <a:gdLst/>
              <a:ahLst/>
              <a:cxnLst/>
              <a:rect l="l" t="t" r="r" b="b"/>
              <a:pathLst>
                <a:path w="2576" h="1663" extrusionOk="0">
                  <a:moveTo>
                    <a:pt x="2504" y="0"/>
                  </a:moveTo>
                  <a:cubicBezTo>
                    <a:pt x="2490" y="0"/>
                    <a:pt x="2474" y="7"/>
                    <a:pt x="2458" y="23"/>
                  </a:cubicBezTo>
                  <a:cubicBezTo>
                    <a:pt x="1691" y="556"/>
                    <a:pt x="924" y="1123"/>
                    <a:pt x="90" y="1524"/>
                  </a:cubicBezTo>
                  <a:cubicBezTo>
                    <a:pt x="1" y="1553"/>
                    <a:pt x="44" y="1662"/>
                    <a:pt x="101" y="1662"/>
                  </a:cubicBezTo>
                  <a:cubicBezTo>
                    <a:pt x="108" y="1662"/>
                    <a:pt x="116" y="1661"/>
                    <a:pt x="123" y="1657"/>
                  </a:cubicBezTo>
                  <a:cubicBezTo>
                    <a:pt x="957" y="1257"/>
                    <a:pt x="1858" y="756"/>
                    <a:pt x="2525" y="89"/>
                  </a:cubicBezTo>
                  <a:cubicBezTo>
                    <a:pt x="2575" y="64"/>
                    <a:pt x="2549" y="0"/>
                    <a:pt x="2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1"/>
            <p:cNvSpPr/>
            <p:nvPr/>
          </p:nvSpPr>
          <p:spPr>
            <a:xfrm>
              <a:off x="-1539425" y="2961325"/>
              <a:ext cx="59100" cy="36400"/>
            </a:xfrm>
            <a:custGeom>
              <a:avLst/>
              <a:gdLst/>
              <a:ahLst/>
              <a:cxnLst/>
              <a:rect l="l" t="t" r="r" b="b"/>
              <a:pathLst>
                <a:path w="2364" h="1456" extrusionOk="0">
                  <a:moveTo>
                    <a:pt x="2263" y="0"/>
                  </a:moveTo>
                  <a:cubicBezTo>
                    <a:pt x="2254" y="0"/>
                    <a:pt x="2244" y="2"/>
                    <a:pt x="2235" y="7"/>
                  </a:cubicBezTo>
                  <a:cubicBezTo>
                    <a:pt x="1935" y="174"/>
                    <a:pt x="1668" y="407"/>
                    <a:pt x="1368" y="574"/>
                  </a:cubicBezTo>
                  <a:cubicBezTo>
                    <a:pt x="1234" y="674"/>
                    <a:pt x="1101" y="774"/>
                    <a:pt x="934" y="874"/>
                  </a:cubicBezTo>
                  <a:cubicBezTo>
                    <a:pt x="967" y="841"/>
                    <a:pt x="967" y="841"/>
                    <a:pt x="1001" y="807"/>
                  </a:cubicBezTo>
                  <a:cubicBezTo>
                    <a:pt x="1001" y="807"/>
                    <a:pt x="1001" y="792"/>
                    <a:pt x="991" y="792"/>
                  </a:cubicBezTo>
                  <a:cubicBezTo>
                    <a:pt x="986" y="792"/>
                    <a:pt x="979" y="796"/>
                    <a:pt x="967" y="807"/>
                  </a:cubicBezTo>
                  <a:cubicBezTo>
                    <a:pt x="934" y="841"/>
                    <a:pt x="867" y="907"/>
                    <a:pt x="801" y="941"/>
                  </a:cubicBezTo>
                  <a:cubicBezTo>
                    <a:pt x="667" y="1041"/>
                    <a:pt x="534" y="1108"/>
                    <a:pt x="434" y="1174"/>
                  </a:cubicBezTo>
                  <a:cubicBezTo>
                    <a:pt x="400" y="1208"/>
                    <a:pt x="400" y="1208"/>
                    <a:pt x="400" y="1241"/>
                  </a:cubicBezTo>
                  <a:cubicBezTo>
                    <a:pt x="424" y="1265"/>
                    <a:pt x="448" y="1288"/>
                    <a:pt x="459" y="1288"/>
                  </a:cubicBezTo>
                  <a:cubicBezTo>
                    <a:pt x="464" y="1288"/>
                    <a:pt x="467" y="1284"/>
                    <a:pt x="467" y="1274"/>
                  </a:cubicBezTo>
                  <a:cubicBezTo>
                    <a:pt x="801" y="1141"/>
                    <a:pt x="1134" y="941"/>
                    <a:pt x="1434" y="774"/>
                  </a:cubicBezTo>
                  <a:cubicBezTo>
                    <a:pt x="1735" y="574"/>
                    <a:pt x="2068" y="374"/>
                    <a:pt x="2335" y="107"/>
                  </a:cubicBezTo>
                  <a:cubicBezTo>
                    <a:pt x="2364" y="78"/>
                    <a:pt x="2318" y="0"/>
                    <a:pt x="2263" y="0"/>
                  </a:cubicBezTo>
                  <a:close/>
                  <a:moveTo>
                    <a:pt x="400" y="1241"/>
                  </a:moveTo>
                  <a:cubicBezTo>
                    <a:pt x="267" y="1308"/>
                    <a:pt x="133" y="1374"/>
                    <a:pt x="0" y="1441"/>
                  </a:cubicBezTo>
                  <a:cubicBezTo>
                    <a:pt x="0" y="1441"/>
                    <a:pt x="0" y="1456"/>
                    <a:pt x="10" y="1456"/>
                  </a:cubicBezTo>
                  <a:cubicBezTo>
                    <a:pt x="15" y="1456"/>
                    <a:pt x="22" y="1452"/>
                    <a:pt x="33" y="1441"/>
                  </a:cubicBezTo>
                  <a:cubicBezTo>
                    <a:pt x="167" y="1408"/>
                    <a:pt x="267" y="1341"/>
                    <a:pt x="400" y="12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-1521700" y="2963750"/>
              <a:ext cx="52025" cy="34625"/>
            </a:xfrm>
            <a:custGeom>
              <a:avLst/>
              <a:gdLst/>
              <a:ahLst/>
              <a:cxnLst/>
              <a:rect l="l" t="t" r="r" b="b"/>
              <a:pathLst>
                <a:path w="2081" h="1385" extrusionOk="0">
                  <a:moveTo>
                    <a:pt x="1965" y="1"/>
                  </a:moveTo>
                  <a:cubicBezTo>
                    <a:pt x="1952" y="1"/>
                    <a:pt x="1939" y="4"/>
                    <a:pt x="1926" y="10"/>
                  </a:cubicBezTo>
                  <a:cubicBezTo>
                    <a:pt x="1326" y="443"/>
                    <a:pt x="725" y="944"/>
                    <a:pt x="58" y="1277"/>
                  </a:cubicBezTo>
                  <a:cubicBezTo>
                    <a:pt x="1" y="1306"/>
                    <a:pt x="18" y="1384"/>
                    <a:pt x="66" y="1384"/>
                  </a:cubicBezTo>
                  <a:cubicBezTo>
                    <a:pt x="74" y="1384"/>
                    <a:pt x="82" y="1382"/>
                    <a:pt x="92" y="1377"/>
                  </a:cubicBezTo>
                  <a:cubicBezTo>
                    <a:pt x="792" y="1077"/>
                    <a:pt x="1526" y="677"/>
                    <a:pt x="2026" y="110"/>
                  </a:cubicBezTo>
                  <a:cubicBezTo>
                    <a:pt x="2081" y="55"/>
                    <a:pt x="2024" y="1"/>
                    <a:pt x="19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1"/>
            <p:cNvSpPr/>
            <p:nvPr/>
          </p:nvSpPr>
          <p:spPr>
            <a:xfrm>
              <a:off x="-1519250" y="2967925"/>
              <a:ext cx="63075" cy="40425"/>
            </a:xfrm>
            <a:custGeom>
              <a:avLst/>
              <a:gdLst/>
              <a:ahLst/>
              <a:cxnLst/>
              <a:rect l="l" t="t" r="r" b="b"/>
              <a:pathLst>
                <a:path w="2523" h="1617" extrusionOk="0">
                  <a:moveTo>
                    <a:pt x="2451" y="0"/>
                  </a:moveTo>
                  <a:cubicBezTo>
                    <a:pt x="2443" y="0"/>
                    <a:pt x="2435" y="3"/>
                    <a:pt x="2429" y="10"/>
                  </a:cubicBezTo>
                  <a:cubicBezTo>
                    <a:pt x="2062" y="176"/>
                    <a:pt x="1728" y="510"/>
                    <a:pt x="1395" y="710"/>
                  </a:cubicBezTo>
                  <a:cubicBezTo>
                    <a:pt x="961" y="1010"/>
                    <a:pt x="494" y="1244"/>
                    <a:pt x="60" y="1477"/>
                  </a:cubicBezTo>
                  <a:cubicBezTo>
                    <a:pt x="1" y="1507"/>
                    <a:pt x="21" y="1616"/>
                    <a:pt x="73" y="1616"/>
                  </a:cubicBezTo>
                  <a:cubicBezTo>
                    <a:pt x="79" y="1616"/>
                    <a:pt x="86" y="1614"/>
                    <a:pt x="94" y="1611"/>
                  </a:cubicBezTo>
                  <a:cubicBezTo>
                    <a:pt x="527" y="1411"/>
                    <a:pt x="961" y="1177"/>
                    <a:pt x="1361" y="944"/>
                  </a:cubicBezTo>
                  <a:cubicBezTo>
                    <a:pt x="1728" y="677"/>
                    <a:pt x="2195" y="443"/>
                    <a:pt x="2495" y="76"/>
                  </a:cubicBezTo>
                  <a:cubicBezTo>
                    <a:pt x="2522" y="49"/>
                    <a:pt x="2484" y="0"/>
                    <a:pt x="2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1"/>
            <p:cNvSpPr/>
            <p:nvPr/>
          </p:nvSpPr>
          <p:spPr>
            <a:xfrm>
              <a:off x="-1502500" y="2974600"/>
              <a:ext cx="58150" cy="37950"/>
            </a:xfrm>
            <a:custGeom>
              <a:avLst/>
              <a:gdLst/>
              <a:ahLst/>
              <a:cxnLst/>
              <a:rect l="l" t="t" r="r" b="b"/>
              <a:pathLst>
                <a:path w="2326" h="1518" extrusionOk="0">
                  <a:moveTo>
                    <a:pt x="2278" y="0"/>
                  </a:moveTo>
                  <a:cubicBezTo>
                    <a:pt x="2272" y="0"/>
                    <a:pt x="2265" y="3"/>
                    <a:pt x="2259" y="9"/>
                  </a:cubicBezTo>
                  <a:cubicBezTo>
                    <a:pt x="1925" y="210"/>
                    <a:pt x="1625" y="476"/>
                    <a:pt x="1292" y="677"/>
                  </a:cubicBezTo>
                  <a:cubicBezTo>
                    <a:pt x="891" y="943"/>
                    <a:pt x="458" y="1210"/>
                    <a:pt x="57" y="1410"/>
                  </a:cubicBezTo>
                  <a:cubicBezTo>
                    <a:pt x="0" y="1439"/>
                    <a:pt x="17" y="1517"/>
                    <a:pt x="65" y="1517"/>
                  </a:cubicBezTo>
                  <a:cubicBezTo>
                    <a:pt x="73" y="1517"/>
                    <a:pt x="82" y="1515"/>
                    <a:pt x="91" y="1511"/>
                  </a:cubicBezTo>
                  <a:cubicBezTo>
                    <a:pt x="825" y="1144"/>
                    <a:pt x="1759" y="677"/>
                    <a:pt x="2326" y="76"/>
                  </a:cubicBezTo>
                  <a:cubicBezTo>
                    <a:pt x="2326" y="49"/>
                    <a:pt x="2304" y="0"/>
                    <a:pt x="2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41"/>
            <p:cNvSpPr/>
            <p:nvPr/>
          </p:nvSpPr>
          <p:spPr>
            <a:xfrm>
              <a:off x="-1501675" y="2981325"/>
              <a:ext cx="64725" cy="40400"/>
            </a:xfrm>
            <a:custGeom>
              <a:avLst/>
              <a:gdLst/>
              <a:ahLst/>
              <a:cxnLst/>
              <a:rect l="l" t="t" r="r" b="b"/>
              <a:pathLst>
                <a:path w="2589" h="1616" extrusionOk="0">
                  <a:moveTo>
                    <a:pt x="2487" y="1"/>
                  </a:moveTo>
                  <a:cubicBezTo>
                    <a:pt x="2478" y="1"/>
                    <a:pt x="2469" y="3"/>
                    <a:pt x="2460" y="7"/>
                  </a:cubicBezTo>
                  <a:cubicBezTo>
                    <a:pt x="2093" y="174"/>
                    <a:pt x="1759" y="508"/>
                    <a:pt x="1392" y="708"/>
                  </a:cubicBezTo>
                  <a:cubicBezTo>
                    <a:pt x="958" y="1008"/>
                    <a:pt x="525" y="1242"/>
                    <a:pt x="58" y="1508"/>
                  </a:cubicBezTo>
                  <a:cubicBezTo>
                    <a:pt x="0" y="1537"/>
                    <a:pt x="17" y="1615"/>
                    <a:pt x="65" y="1615"/>
                  </a:cubicBezTo>
                  <a:cubicBezTo>
                    <a:pt x="73" y="1615"/>
                    <a:pt x="82" y="1613"/>
                    <a:pt x="91" y="1608"/>
                  </a:cubicBezTo>
                  <a:cubicBezTo>
                    <a:pt x="592" y="1408"/>
                    <a:pt x="1059" y="1141"/>
                    <a:pt x="1492" y="875"/>
                  </a:cubicBezTo>
                  <a:cubicBezTo>
                    <a:pt x="1859" y="674"/>
                    <a:pt x="2293" y="441"/>
                    <a:pt x="2560" y="107"/>
                  </a:cubicBezTo>
                  <a:cubicBezTo>
                    <a:pt x="2588" y="79"/>
                    <a:pt x="2543" y="1"/>
                    <a:pt x="24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41"/>
            <p:cNvSpPr/>
            <p:nvPr/>
          </p:nvSpPr>
          <p:spPr>
            <a:xfrm>
              <a:off x="-1495900" y="2992175"/>
              <a:ext cx="67175" cy="37850"/>
            </a:xfrm>
            <a:custGeom>
              <a:avLst/>
              <a:gdLst/>
              <a:ahLst/>
              <a:cxnLst/>
              <a:rect l="l" t="t" r="r" b="b"/>
              <a:pathLst>
                <a:path w="2687" h="1514" extrusionOk="0">
                  <a:moveTo>
                    <a:pt x="2590" y="0"/>
                  </a:moveTo>
                  <a:cubicBezTo>
                    <a:pt x="2581" y="0"/>
                    <a:pt x="2571" y="2"/>
                    <a:pt x="2562" y="7"/>
                  </a:cubicBezTo>
                  <a:cubicBezTo>
                    <a:pt x="2128" y="174"/>
                    <a:pt x="1728" y="474"/>
                    <a:pt x="1328" y="707"/>
                  </a:cubicBezTo>
                  <a:cubicBezTo>
                    <a:pt x="894" y="908"/>
                    <a:pt x="494" y="1108"/>
                    <a:pt x="60" y="1341"/>
                  </a:cubicBezTo>
                  <a:cubicBezTo>
                    <a:pt x="1" y="1401"/>
                    <a:pt x="21" y="1513"/>
                    <a:pt x="97" y="1513"/>
                  </a:cubicBezTo>
                  <a:cubicBezTo>
                    <a:pt x="106" y="1513"/>
                    <a:pt x="116" y="1512"/>
                    <a:pt x="127" y="1508"/>
                  </a:cubicBezTo>
                  <a:cubicBezTo>
                    <a:pt x="594" y="1308"/>
                    <a:pt x="1028" y="1074"/>
                    <a:pt x="1461" y="841"/>
                  </a:cubicBezTo>
                  <a:cubicBezTo>
                    <a:pt x="1862" y="607"/>
                    <a:pt x="2295" y="407"/>
                    <a:pt x="2629" y="107"/>
                  </a:cubicBezTo>
                  <a:cubicBezTo>
                    <a:pt x="2686" y="78"/>
                    <a:pt x="2645" y="0"/>
                    <a:pt x="25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41"/>
            <p:cNvSpPr/>
            <p:nvPr/>
          </p:nvSpPr>
          <p:spPr>
            <a:xfrm>
              <a:off x="-1494250" y="3010325"/>
              <a:ext cx="59075" cy="36475"/>
            </a:xfrm>
            <a:custGeom>
              <a:avLst/>
              <a:gdLst/>
              <a:ahLst/>
              <a:cxnLst/>
              <a:rect l="l" t="t" r="r" b="b"/>
              <a:pathLst>
                <a:path w="2363" h="1459" extrusionOk="0">
                  <a:moveTo>
                    <a:pt x="2351" y="1"/>
                  </a:moveTo>
                  <a:cubicBezTo>
                    <a:pt x="2346" y="1"/>
                    <a:pt x="2339" y="5"/>
                    <a:pt x="2329" y="15"/>
                  </a:cubicBezTo>
                  <a:cubicBezTo>
                    <a:pt x="1562" y="448"/>
                    <a:pt x="828" y="949"/>
                    <a:pt x="28" y="1382"/>
                  </a:cubicBezTo>
                  <a:cubicBezTo>
                    <a:pt x="1" y="1409"/>
                    <a:pt x="17" y="1458"/>
                    <a:pt x="60" y="1458"/>
                  </a:cubicBezTo>
                  <a:cubicBezTo>
                    <a:pt x="70" y="1458"/>
                    <a:pt x="82" y="1456"/>
                    <a:pt x="94" y="1449"/>
                  </a:cubicBezTo>
                  <a:cubicBezTo>
                    <a:pt x="862" y="1049"/>
                    <a:pt x="1696" y="615"/>
                    <a:pt x="2363" y="48"/>
                  </a:cubicBezTo>
                  <a:cubicBezTo>
                    <a:pt x="2363" y="25"/>
                    <a:pt x="2363" y="1"/>
                    <a:pt x="2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41"/>
            <p:cNvSpPr/>
            <p:nvPr/>
          </p:nvSpPr>
          <p:spPr>
            <a:xfrm>
              <a:off x="-1490825" y="3020450"/>
              <a:ext cx="62850" cy="39625"/>
            </a:xfrm>
            <a:custGeom>
              <a:avLst/>
              <a:gdLst/>
              <a:ahLst/>
              <a:cxnLst/>
              <a:rect l="l" t="t" r="r" b="b"/>
              <a:pathLst>
                <a:path w="2514" h="1585" extrusionOk="0">
                  <a:moveTo>
                    <a:pt x="2430" y="1"/>
                  </a:moveTo>
                  <a:cubicBezTo>
                    <a:pt x="2418" y="1"/>
                    <a:pt x="2405" y="4"/>
                    <a:pt x="2392" y="10"/>
                  </a:cubicBezTo>
                  <a:cubicBezTo>
                    <a:pt x="1625" y="510"/>
                    <a:pt x="925" y="1078"/>
                    <a:pt x="57" y="1478"/>
                  </a:cubicBezTo>
                  <a:cubicBezTo>
                    <a:pt x="0" y="1506"/>
                    <a:pt x="17" y="1585"/>
                    <a:pt x="86" y="1585"/>
                  </a:cubicBezTo>
                  <a:cubicBezTo>
                    <a:pt x="98" y="1585"/>
                    <a:pt x="110" y="1583"/>
                    <a:pt x="124" y="1578"/>
                  </a:cubicBezTo>
                  <a:cubicBezTo>
                    <a:pt x="925" y="1211"/>
                    <a:pt x="1859" y="744"/>
                    <a:pt x="2459" y="77"/>
                  </a:cubicBezTo>
                  <a:cubicBezTo>
                    <a:pt x="2513" y="50"/>
                    <a:pt x="2480" y="1"/>
                    <a:pt x="2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-1482500" y="3029625"/>
              <a:ext cx="61350" cy="38800"/>
            </a:xfrm>
            <a:custGeom>
              <a:avLst/>
              <a:gdLst/>
              <a:ahLst/>
              <a:cxnLst/>
              <a:rect l="l" t="t" r="r" b="b"/>
              <a:pathLst>
                <a:path w="2454" h="1552" extrusionOk="0">
                  <a:moveTo>
                    <a:pt x="2394" y="1"/>
                  </a:moveTo>
                  <a:cubicBezTo>
                    <a:pt x="2384" y="1"/>
                    <a:pt x="2372" y="4"/>
                    <a:pt x="2360" y="10"/>
                  </a:cubicBezTo>
                  <a:cubicBezTo>
                    <a:pt x="1993" y="177"/>
                    <a:pt x="1693" y="444"/>
                    <a:pt x="1359" y="677"/>
                  </a:cubicBezTo>
                  <a:cubicBezTo>
                    <a:pt x="925" y="944"/>
                    <a:pt x="492" y="1211"/>
                    <a:pt x="58" y="1444"/>
                  </a:cubicBezTo>
                  <a:cubicBezTo>
                    <a:pt x="1" y="1473"/>
                    <a:pt x="17" y="1551"/>
                    <a:pt x="66" y="1551"/>
                  </a:cubicBezTo>
                  <a:cubicBezTo>
                    <a:pt x="73" y="1551"/>
                    <a:pt x="82" y="1549"/>
                    <a:pt x="91" y="1544"/>
                  </a:cubicBezTo>
                  <a:cubicBezTo>
                    <a:pt x="859" y="1144"/>
                    <a:pt x="1793" y="711"/>
                    <a:pt x="2426" y="77"/>
                  </a:cubicBezTo>
                  <a:cubicBezTo>
                    <a:pt x="2453" y="50"/>
                    <a:pt x="2437" y="1"/>
                    <a:pt x="2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-1492425" y="3045475"/>
              <a:ext cx="68775" cy="43025"/>
            </a:xfrm>
            <a:custGeom>
              <a:avLst/>
              <a:gdLst/>
              <a:ahLst/>
              <a:cxnLst/>
              <a:rect l="l" t="t" r="r" b="b"/>
              <a:pathLst>
                <a:path w="2751" h="1721" extrusionOk="0">
                  <a:moveTo>
                    <a:pt x="2678" y="1"/>
                  </a:moveTo>
                  <a:cubicBezTo>
                    <a:pt x="2671" y="1"/>
                    <a:pt x="2663" y="3"/>
                    <a:pt x="2657" y="10"/>
                  </a:cubicBezTo>
                  <a:cubicBezTo>
                    <a:pt x="1889" y="777"/>
                    <a:pt x="989" y="1144"/>
                    <a:pt x="55" y="1644"/>
                  </a:cubicBezTo>
                  <a:cubicBezTo>
                    <a:pt x="1" y="1671"/>
                    <a:pt x="12" y="1720"/>
                    <a:pt x="54" y="1720"/>
                  </a:cubicBezTo>
                  <a:cubicBezTo>
                    <a:pt x="64" y="1720"/>
                    <a:pt x="75" y="1717"/>
                    <a:pt x="88" y="1711"/>
                  </a:cubicBezTo>
                  <a:cubicBezTo>
                    <a:pt x="955" y="1377"/>
                    <a:pt x="2223" y="944"/>
                    <a:pt x="2723" y="77"/>
                  </a:cubicBezTo>
                  <a:cubicBezTo>
                    <a:pt x="2750" y="50"/>
                    <a:pt x="2712" y="1"/>
                    <a:pt x="26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-1497750" y="3063000"/>
              <a:ext cx="69100" cy="41100"/>
            </a:xfrm>
            <a:custGeom>
              <a:avLst/>
              <a:gdLst/>
              <a:ahLst/>
              <a:cxnLst/>
              <a:rect l="l" t="t" r="r" b="b"/>
              <a:pathLst>
                <a:path w="2764" h="1644" extrusionOk="0">
                  <a:moveTo>
                    <a:pt x="2672" y="0"/>
                  </a:moveTo>
                  <a:cubicBezTo>
                    <a:pt x="2661" y="0"/>
                    <a:pt x="2648" y="3"/>
                    <a:pt x="2636" y="9"/>
                  </a:cubicBezTo>
                  <a:cubicBezTo>
                    <a:pt x="2236" y="310"/>
                    <a:pt x="1902" y="643"/>
                    <a:pt x="1502" y="877"/>
                  </a:cubicBezTo>
                  <a:cubicBezTo>
                    <a:pt x="1068" y="1143"/>
                    <a:pt x="601" y="1344"/>
                    <a:pt x="101" y="1477"/>
                  </a:cubicBezTo>
                  <a:cubicBezTo>
                    <a:pt x="1" y="1510"/>
                    <a:pt x="34" y="1644"/>
                    <a:pt x="101" y="1644"/>
                  </a:cubicBezTo>
                  <a:cubicBezTo>
                    <a:pt x="1035" y="1377"/>
                    <a:pt x="2136" y="910"/>
                    <a:pt x="2736" y="109"/>
                  </a:cubicBezTo>
                  <a:cubicBezTo>
                    <a:pt x="2763" y="55"/>
                    <a:pt x="2724" y="0"/>
                    <a:pt x="26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41"/>
            <p:cNvSpPr/>
            <p:nvPr/>
          </p:nvSpPr>
          <p:spPr>
            <a:xfrm>
              <a:off x="-1484125" y="3081350"/>
              <a:ext cx="51975" cy="30400"/>
            </a:xfrm>
            <a:custGeom>
              <a:avLst/>
              <a:gdLst/>
              <a:ahLst/>
              <a:cxnLst/>
              <a:rect l="l" t="t" r="r" b="b"/>
              <a:pathLst>
                <a:path w="2079" h="1216" extrusionOk="0">
                  <a:moveTo>
                    <a:pt x="1951" y="0"/>
                  </a:moveTo>
                  <a:cubicBezTo>
                    <a:pt x="1940" y="0"/>
                    <a:pt x="1930" y="3"/>
                    <a:pt x="1924" y="9"/>
                  </a:cubicBezTo>
                  <a:cubicBezTo>
                    <a:pt x="1324" y="443"/>
                    <a:pt x="790" y="843"/>
                    <a:pt x="90" y="1077"/>
                  </a:cubicBezTo>
                  <a:cubicBezTo>
                    <a:pt x="1" y="1106"/>
                    <a:pt x="44" y="1215"/>
                    <a:pt x="125" y="1215"/>
                  </a:cubicBezTo>
                  <a:cubicBezTo>
                    <a:pt x="135" y="1215"/>
                    <a:pt x="145" y="1214"/>
                    <a:pt x="156" y="1210"/>
                  </a:cubicBezTo>
                  <a:cubicBezTo>
                    <a:pt x="824" y="1010"/>
                    <a:pt x="1524" y="643"/>
                    <a:pt x="2024" y="109"/>
                  </a:cubicBezTo>
                  <a:cubicBezTo>
                    <a:pt x="2079" y="55"/>
                    <a:pt x="2000" y="0"/>
                    <a:pt x="19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41"/>
            <p:cNvSpPr/>
            <p:nvPr/>
          </p:nvSpPr>
          <p:spPr>
            <a:xfrm>
              <a:off x="-1810225" y="2796350"/>
              <a:ext cx="28975" cy="16875"/>
            </a:xfrm>
            <a:custGeom>
              <a:avLst/>
              <a:gdLst/>
              <a:ahLst/>
              <a:cxnLst/>
              <a:rect l="l" t="t" r="r" b="b"/>
              <a:pathLst>
                <a:path w="1159" h="675" extrusionOk="0">
                  <a:moveTo>
                    <a:pt x="1092" y="1"/>
                  </a:moveTo>
                  <a:cubicBezTo>
                    <a:pt x="892" y="34"/>
                    <a:pt x="725" y="101"/>
                    <a:pt x="558" y="201"/>
                  </a:cubicBezTo>
                  <a:cubicBezTo>
                    <a:pt x="391" y="301"/>
                    <a:pt x="191" y="401"/>
                    <a:pt x="58" y="568"/>
                  </a:cubicBezTo>
                  <a:cubicBezTo>
                    <a:pt x="0" y="597"/>
                    <a:pt x="42" y="675"/>
                    <a:pt x="97" y="675"/>
                  </a:cubicBezTo>
                  <a:cubicBezTo>
                    <a:pt x="106" y="675"/>
                    <a:pt x="115" y="673"/>
                    <a:pt x="124" y="668"/>
                  </a:cubicBezTo>
                  <a:cubicBezTo>
                    <a:pt x="291" y="568"/>
                    <a:pt x="458" y="435"/>
                    <a:pt x="625" y="335"/>
                  </a:cubicBezTo>
                  <a:cubicBezTo>
                    <a:pt x="792" y="268"/>
                    <a:pt x="958" y="168"/>
                    <a:pt x="1125" y="68"/>
                  </a:cubicBezTo>
                  <a:cubicBezTo>
                    <a:pt x="1158" y="34"/>
                    <a:pt x="1125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41"/>
            <p:cNvSpPr/>
            <p:nvPr/>
          </p:nvSpPr>
          <p:spPr>
            <a:xfrm>
              <a:off x="-1799500" y="2800525"/>
              <a:ext cx="26600" cy="14375"/>
            </a:xfrm>
            <a:custGeom>
              <a:avLst/>
              <a:gdLst/>
              <a:ahLst/>
              <a:cxnLst/>
              <a:rect l="l" t="t" r="r" b="b"/>
              <a:pathLst>
                <a:path w="1064" h="575" extrusionOk="0">
                  <a:moveTo>
                    <a:pt x="996" y="1"/>
                  </a:moveTo>
                  <a:cubicBezTo>
                    <a:pt x="663" y="134"/>
                    <a:pt x="363" y="334"/>
                    <a:pt x="29" y="501"/>
                  </a:cubicBezTo>
                  <a:cubicBezTo>
                    <a:pt x="0" y="501"/>
                    <a:pt x="21" y="575"/>
                    <a:pt x="69" y="575"/>
                  </a:cubicBezTo>
                  <a:cubicBezTo>
                    <a:pt x="77" y="575"/>
                    <a:pt x="86" y="573"/>
                    <a:pt x="96" y="568"/>
                  </a:cubicBezTo>
                  <a:cubicBezTo>
                    <a:pt x="396" y="401"/>
                    <a:pt x="763" y="268"/>
                    <a:pt x="1030" y="67"/>
                  </a:cubicBezTo>
                  <a:cubicBezTo>
                    <a:pt x="1063" y="34"/>
                    <a:pt x="1030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41"/>
            <p:cNvSpPr/>
            <p:nvPr/>
          </p:nvSpPr>
          <p:spPr>
            <a:xfrm>
              <a:off x="-1791875" y="2810550"/>
              <a:ext cx="23125" cy="10200"/>
            </a:xfrm>
            <a:custGeom>
              <a:avLst/>
              <a:gdLst/>
              <a:ahLst/>
              <a:cxnLst/>
              <a:rect l="l" t="t" r="r" b="b"/>
              <a:pathLst>
                <a:path w="925" h="408" extrusionOk="0">
                  <a:moveTo>
                    <a:pt x="891" y="0"/>
                  </a:moveTo>
                  <a:cubicBezTo>
                    <a:pt x="591" y="67"/>
                    <a:pt x="324" y="200"/>
                    <a:pt x="58" y="300"/>
                  </a:cubicBezTo>
                  <a:cubicBezTo>
                    <a:pt x="0" y="329"/>
                    <a:pt x="42" y="407"/>
                    <a:pt x="75" y="407"/>
                  </a:cubicBezTo>
                  <a:cubicBezTo>
                    <a:pt x="81" y="407"/>
                    <a:pt x="86" y="405"/>
                    <a:pt x="91" y="400"/>
                  </a:cubicBezTo>
                  <a:cubicBezTo>
                    <a:pt x="391" y="300"/>
                    <a:pt x="658" y="200"/>
                    <a:pt x="925" y="33"/>
                  </a:cubicBezTo>
                  <a:cubicBezTo>
                    <a:pt x="925" y="33"/>
                    <a:pt x="925" y="0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41"/>
            <p:cNvSpPr/>
            <p:nvPr/>
          </p:nvSpPr>
          <p:spPr>
            <a:xfrm>
              <a:off x="-1791800" y="2818050"/>
              <a:ext cx="29725" cy="16075"/>
            </a:xfrm>
            <a:custGeom>
              <a:avLst/>
              <a:gdLst/>
              <a:ahLst/>
              <a:cxnLst/>
              <a:rect l="l" t="t" r="r" b="b"/>
              <a:pathLst>
                <a:path w="1189" h="643" extrusionOk="0">
                  <a:moveTo>
                    <a:pt x="1155" y="0"/>
                  </a:moveTo>
                  <a:cubicBezTo>
                    <a:pt x="755" y="34"/>
                    <a:pt x="355" y="300"/>
                    <a:pt x="55" y="534"/>
                  </a:cubicBezTo>
                  <a:cubicBezTo>
                    <a:pt x="0" y="588"/>
                    <a:pt x="57" y="643"/>
                    <a:pt x="98" y="643"/>
                  </a:cubicBezTo>
                  <a:cubicBezTo>
                    <a:pt x="107" y="643"/>
                    <a:pt x="115" y="640"/>
                    <a:pt x="121" y="634"/>
                  </a:cubicBezTo>
                  <a:cubicBezTo>
                    <a:pt x="288" y="501"/>
                    <a:pt x="455" y="401"/>
                    <a:pt x="655" y="300"/>
                  </a:cubicBezTo>
                  <a:cubicBezTo>
                    <a:pt x="822" y="200"/>
                    <a:pt x="989" y="134"/>
                    <a:pt x="1155" y="67"/>
                  </a:cubicBezTo>
                  <a:cubicBezTo>
                    <a:pt x="1189" y="34"/>
                    <a:pt x="1155" y="0"/>
                    <a:pt x="1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41"/>
            <p:cNvSpPr/>
            <p:nvPr/>
          </p:nvSpPr>
          <p:spPr>
            <a:xfrm>
              <a:off x="-1775125" y="2825550"/>
              <a:ext cx="16400" cy="8600"/>
            </a:xfrm>
            <a:custGeom>
              <a:avLst/>
              <a:gdLst/>
              <a:ahLst/>
              <a:cxnLst/>
              <a:rect l="l" t="t" r="r" b="b"/>
              <a:pathLst>
                <a:path w="656" h="344" extrusionOk="0">
                  <a:moveTo>
                    <a:pt x="622" y="0"/>
                  </a:moveTo>
                  <a:cubicBezTo>
                    <a:pt x="422" y="67"/>
                    <a:pt x="221" y="201"/>
                    <a:pt x="55" y="267"/>
                  </a:cubicBezTo>
                  <a:cubicBezTo>
                    <a:pt x="1" y="294"/>
                    <a:pt x="12" y="343"/>
                    <a:pt x="54" y="343"/>
                  </a:cubicBezTo>
                  <a:cubicBezTo>
                    <a:pt x="64" y="343"/>
                    <a:pt x="75" y="340"/>
                    <a:pt x="88" y="334"/>
                  </a:cubicBezTo>
                  <a:cubicBezTo>
                    <a:pt x="188" y="301"/>
                    <a:pt x="288" y="267"/>
                    <a:pt x="388" y="201"/>
                  </a:cubicBezTo>
                  <a:cubicBezTo>
                    <a:pt x="455" y="167"/>
                    <a:pt x="555" y="134"/>
                    <a:pt x="655" y="67"/>
                  </a:cubicBezTo>
                  <a:cubicBezTo>
                    <a:pt x="655" y="67"/>
                    <a:pt x="655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41"/>
            <p:cNvSpPr/>
            <p:nvPr/>
          </p:nvSpPr>
          <p:spPr>
            <a:xfrm>
              <a:off x="-1781625" y="2833050"/>
              <a:ext cx="33725" cy="17175"/>
            </a:xfrm>
            <a:custGeom>
              <a:avLst/>
              <a:gdLst/>
              <a:ahLst/>
              <a:cxnLst/>
              <a:rect l="l" t="t" r="r" b="b"/>
              <a:pathLst>
                <a:path w="1349" h="687" extrusionOk="0">
                  <a:moveTo>
                    <a:pt x="1249" y="1"/>
                  </a:moveTo>
                  <a:cubicBezTo>
                    <a:pt x="1049" y="34"/>
                    <a:pt x="848" y="167"/>
                    <a:pt x="682" y="234"/>
                  </a:cubicBezTo>
                  <a:cubicBezTo>
                    <a:pt x="481" y="334"/>
                    <a:pt x="281" y="434"/>
                    <a:pt x="81" y="534"/>
                  </a:cubicBezTo>
                  <a:cubicBezTo>
                    <a:pt x="0" y="588"/>
                    <a:pt x="28" y="686"/>
                    <a:pt x="77" y="686"/>
                  </a:cubicBezTo>
                  <a:cubicBezTo>
                    <a:pt x="89" y="686"/>
                    <a:pt x="102" y="681"/>
                    <a:pt x="115" y="668"/>
                  </a:cubicBezTo>
                  <a:cubicBezTo>
                    <a:pt x="348" y="568"/>
                    <a:pt x="548" y="501"/>
                    <a:pt x="748" y="401"/>
                  </a:cubicBezTo>
                  <a:cubicBezTo>
                    <a:pt x="915" y="301"/>
                    <a:pt x="1149" y="234"/>
                    <a:pt x="1282" y="101"/>
                  </a:cubicBezTo>
                  <a:cubicBezTo>
                    <a:pt x="1349" y="67"/>
                    <a:pt x="1315" y="1"/>
                    <a:pt x="1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41"/>
            <p:cNvSpPr/>
            <p:nvPr/>
          </p:nvSpPr>
          <p:spPr>
            <a:xfrm>
              <a:off x="-1777450" y="2841400"/>
              <a:ext cx="35400" cy="18000"/>
            </a:xfrm>
            <a:custGeom>
              <a:avLst/>
              <a:gdLst/>
              <a:ahLst/>
              <a:cxnLst/>
              <a:rect l="l" t="t" r="r" b="b"/>
              <a:pathLst>
                <a:path w="1416" h="720" extrusionOk="0">
                  <a:moveTo>
                    <a:pt x="1282" y="0"/>
                  </a:moveTo>
                  <a:cubicBezTo>
                    <a:pt x="1082" y="67"/>
                    <a:pt x="882" y="200"/>
                    <a:pt x="681" y="300"/>
                  </a:cubicBezTo>
                  <a:cubicBezTo>
                    <a:pt x="481" y="401"/>
                    <a:pt x="281" y="501"/>
                    <a:pt x="81" y="601"/>
                  </a:cubicBezTo>
                  <a:cubicBezTo>
                    <a:pt x="0" y="628"/>
                    <a:pt x="28" y="719"/>
                    <a:pt x="76" y="719"/>
                  </a:cubicBezTo>
                  <a:cubicBezTo>
                    <a:pt x="88" y="719"/>
                    <a:pt x="101" y="714"/>
                    <a:pt x="114" y="701"/>
                  </a:cubicBezTo>
                  <a:cubicBezTo>
                    <a:pt x="515" y="501"/>
                    <a:pt x="982" y="334"/>
                    <a:pt x="1349" y="100"/>
                  </a:cubicBezTo>
                  <a:cubicBezTo>
                    <a:pt x="1415" y="67"/>
                    <a:pt x="1349" y="0"/>
                    <a:pt x="12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41"/>
            <p:cNvSpPr/>
            <p:nvPr/>
          </p:nvSpPr>
          <p:spPr>
            <a:xfrm>
              <a:off x="-1770250" y="2850350"/>
              <a:ext cx="33725" cy="18725"/>
            </a:xfrm>
            <a:custGeom>
              <a:avLst/>
              <a:gdLst/>
              <a:ahLst/>
              <a:cxnLst/>
              <a:rect l="l" t="t" r="r" b="b"/>
              <a:pathLst>
                <a:path w="1349" h="749" extrusionOk="0">
                  <a:moveTo>
                    <a:pt x="1281" y="0"/>
                  </a:moveTo>
                  <a:cubicBezTo>
                    <a:pt x="1274" y="0"/>
                    <a:pt x="1267" y="3"/>
                    <a:pt x="1261" y="9"/>
                  </a:cubicBezTo>
                  <a:cubicBezTo>
                    <a:pt x="827" y="143"/>
                    <a:pt x="460" y="409"/>
                    <a:pt x="60" y="610"/>
                  </a:cubicBezTo>
                  <a:cubicBezTo>
                    <a:pt x="0" y="639"/>
                    <a:pt x="47" y="748"/>
                    <a:pt x="105" y="748"/>
                  </a:cubicBezTo>
                  <a:cubicBezTo>
                    <a:pt x="112" y="748"/>
                    <a:pt x="119" y="747"/>
                    <a:pt x="127" y="743"/>
                  </a:cubicBezTo>
                  <a:cubicBezTo>
                    <a:pt x="527" y="510"/>
                    <a:pt x="960" y="343"/>
                    <a:pt x="1294" y="109"/>
                  </a:cubicBezTo>
                  <a:cubicBezTo>
                    <a:pt x="1349" y="55"/>
                    <a:pt x="1314" y="0"/>
                    <a:pt x="1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41"/>
            <p:cNvSpPr/>
            <p:nvPr/>
          </p:nvSpPr>
          <p:spPr>
            <a:xfrm>
              <a:off x="-1762925" y="2857900"/>
              <a:ext cx="35775" cy="17700"/>
            </a:xfrm>
            <a:custGeom>
              <a:avLst/>
              <a:gdLst/>
              <a:ahLst/>
              <a:cxnLst/>
              <a:rect l="l" t="t" r="r" b="b"/>
              <a:pathLst>
                <a:path w="1431" h="708" extrusionOk="0">
                  <a:moveTo>
                    <a:pt x="1328" y="1"/>
                  </a:moveTo>
                  <a:cubicBezTo>
                    <a:pt x="1319" y="1"/>
                    <a:pt x="1310" y="3"/>
                    <a:pt x="1301" y="7"/>
                  </a:cubicBezTo>
                  <a:cubicBezTo>
                    <a:pt x="1101" y="41"/>
                    <a:pt x="901" y="174"/>
                    <a:pt x="734" y="274"/>
                  </a:cubicBezTo>
                  <a:cubicBezTo>
                    <a:pt x="534" y="374"/>
                    <a:pt x="301" y="441"/>
                    <a:pt x="100" y="541"/>
                  </a:cubicBezTo>
                  <a:cubicBezTo>
                    <a:pt x="0" y="574"/>
                    <a:pt x="67" y="708"/>
                    <a:pt x="167" y="708"/>
                  </a:cubicBezTo>
                  <a:cubicBezTo>
                    <a:pt x="401" y="641"/>
                    <a:pt x="601" y="574"/>
                    <a:pt x="834" y="474"/>
                  </a:cubicBezTo>
                  <a:cubicBezTo>
                    <a:pt x="1001" y="408"/>
                    <a:pt x="1268" y="308"/>
                    <a:pt x="1401" y="141"/>
                  </a:cubicBezTo>
                  <a:cubicBezTo>
                    <a:pt x="1430" y="83"/>
                    <a:pt x="1384" y="1"/>
                    <a:pt x="1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41"/>
            <p:cNvSpPr/>
            <p:nvPr/>
          </p:nvSpPr>
          <p:spPr>
            <a:xfrm>
              <a:off x="-1761900" y="2867900"/>
              <a:ext cx="38800" cy="21175"/>
            </a:xfrm>
            <a:custGeom>
              <a:avLst/>
              <a:gdLst/>
              <a:ahLst/>
              <a:cxnLst/>
              <a:rect l="l" t="t" r="r" b="b"/>
              <a:pathLst>
                <a:path w="1552" h="847" extrusionOk="0">
                  <a:moveTo>
                    <a:pt x="1455" y="1"/>
                  </a:moveTo>
                  <a:cubicBezTo>
                    <a:pt x="1446" y="1"/>
                    <a:pt x="1436" y="3"/>
                    <a:pt x="1427" y="8"/>
                  </a:cubicBezTo>
                  <a:cubicBezTo>
                    <a:pt x="960" y="174"/>
                    <a:pt x="526" y="475"/>
                    <a:pt x="59" y="708"/>
                  </a:cubicBezTo>
                  <a:cubicBezTo>
                    <a:pt x="0" y="738"/>
                    <a:pt x="46" y="847"/>
                    <a:pt x="104" y="847"/>
                  </a:cubicBezTo>
                  <a:cubicBezTo>
                    <a:pt x="111" y="847"/>
                    <a:pt x="119" y="845"/>
                    <a:pt x="126" y="842"/>
                  </a:cubicBezTo>
                  <a:cubicBezTo>
                    <a:pt x="593" y="608"/>
                    <a:pt x="1093" y="408"/>
                    <a:pt x="1494" y="108"/>
                  </a:cubicBezTo>
                  <a:cubicBezTo>
                    <a:pt x="1551" y="79"/>
                    <a:pt x="1510" y="1"/>
                    <a:pt x="1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41"/>
            <p:cNvSpPr/>
            <p:nvPr/>
          </p:nvSpPr>
          <p:spPr>
            <a:xfrm>
              <a:off x="-1753650" y="288142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1097" y="0"/>
                  </a:moveTo>
                  <a:cubicBezTo>
                    <a:pt x="730" y="100"/>
                    <a:pt x="363" y="334"/>
                    <a:pt x="30" y="501"/>
                  </a:cubicBezTo>
                  <a:cubicBezTo>
                    <a:pt x="1" y="529"/>
                    <a:pt x="22" y="608"/>
                    <a:pt x="70" y="608"/>
                  </a:cubicBezTo>
                  <a:cubicBezTo>
                    <a:pt x="78" y="608"/>
                    <a:pt x="87" y="606"/>
                    <a:pt x="96" y="601"/>
                  </a:cubicBezTo>
                  <a:cubicBezTo>
                    <a:pt x="430" y="434"/>
                    <a:pt x="830" y="301"/>
                    <a:pt x="1130" y="67"/>
                  </a:cubicBezTo>
                  <a:cubicBezTo>
                    <a:pt x="1164" y="34"/>
                    <a:pt x="1130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41"/>
            <p:cNvSpPr/>
            <p:nvPr/>
          </p:nvSpPr>
          <p:spPr>
            <a:xfrm>
              <a:off x="-1751825" y="2888100"/>
              <a:ext cx="36450" cy="16825"/>
            </a:xfrm>
            <a:custGeom>
              <a:avLst/>
              <a:gdLst/>
              <a:ahLst/>
              <a:cxnLst/>
              <a:rect l="l" t="t" r="r" b="b"/>
              <a:pathLst>
                <a:path w="1458" h="673" extrusionOk="0">
                  <a:moveTo>
                    <a:pt x="1391" y="0"/>
                  </a:moveTo>
                  <a:cubicBezTo>
                    <a:pt x="1157" y="0"/>
                    <a:pt x="957" y="134"/>
                    <a:pt x="757" y="234"/>
                  </a:cubicBezTo>
                  <a:cubicBezTo>
                    <a:pt x="524" y="334"/>
                    <a:pt x="290" y="434"/>
                    <a:pt x="90" y="534"/>
                  </a:cubicBezTo>
                  <a:cubicBezTo>
                    <a:pt x="1" y="564"/>
                    <a:pt x="44" y="673"/>
                    <a:pt x="125" y="673"/>
                  </a:cubicBezTo>
                  <a:cubicBezTo>
                    <a:pt x="135" y="673"/>
                    <a:pt x="146" y="671"/>
                    <a:pt x="157" y="667"/>
                  </a:cubicBezTo>
                  <a:lnTo>
                    <a:pt x="824" y="401"/>
                  </a:lnTo>
                  <a:cubicBezTo>
                    <a:pt x="1024" y="300"/>
                    <a:pt x="1258" y="234"/>
                    <a:pt x="1424" y="100"/>
                  </a:cubicBezTo>
                  <a:cubicBezTo>
                    <a:pt x="1458" y="67"/>
                    <a:pt x="1424" y="0"/>
                    <a:pt x="1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41"/>
            <p:cNvSpPr/>
            <p:nvPr/>
          </p:nvSpPr>
          <p:spPr>
            <a:xfrm>
              <a:off x="-1742650" y="2896275"/>
              <a:ext cx="32050" cy="17000"/>
            </a:xfrm>
            <a:custGeom>
              <a:avLst/>
              <a:gdLst/>
              <a:ahLst/>
              <a:cxnLst/>
              <a:rect l="l" t="t" r="r" b="b"/>
              <a:pathLst>
                <a:path w="1282" h="680" extrusionOk="0">
                  <a:moveTo>
                    <a:pt x="1185" y="0"/>
                  </a:moveTo>
                  <a:cubicBezTo>
                    <a:pt x="1176" y="0"/>
                    <a:pt x="1167" y="2"/>
                    <a:pt x="1157" y="7"/>
                  </a:cubicBezTo>
                  <a:cubicBezTo>
                    <a:pt x="790" y="140"/>
                    <a:pt x="424" y="340"/>
                    <a:pt x="90" y="541"/>
                  </a:cubicBezTo>
                  <a:cubicBezTo>
                    <a:pt x="1" y="570"/>
                    <a:pt x="44" y="679"/>
                    <a:pt x="125" y="679"/>
                  </a:cubicBezTo>
                  <a:cubicBezTo>
                    <a:pt x="135" y="679"/>
                    <a:pt x="146" y="678"/>
                    <a:pt x="157" y="674"/>
                  </a:cubicBezTo>
                  <a:cubicBezTo>
                    <a:pt x="524" y="507"/>
                    <a:pt x="891" y="340"/>
                    <a:pt x="1224" y="107"/>
                  </a:cubicBezTo>
                  <a:cubicBezTo>
                    <a:pt x="1282" y="78"/>
                    <a:pt x="1240" y="0"/>
                    <a:pt x="1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-1745150" y="2905450"/>
              <a:ext cx="35500" cy="18650"/>
            </a:xfrm>
            <a:custGeom>
              <a:avLst/>
              <a:gdLst/>
              <a:ahLst/>
              <a:cxnLst/>
              <a:rect l="l" t="t" r="r" b="b"/>
              <a:pathLst>
                <a:path w="1420" h="746" extrusionOk="0">
                  <a:moveTo>
                    <a:pt x="1339" y="0"/>
                  </a:moveTo>
                  <a:cubicBezTo>
                    <a:pt x="1334" y="0"/>
                    <a:pt x="1329" y="2"/>
                    <a:pt x="1324" y="7"/>
                  </a:cubicBezTo>
                  <a:cubicBezTo>
                    <a:pt x="890" y="240"/>
                    <a:pt x="524" y="440"/>
                    <a:pt x="90" y="607"/>
                  </a:cubicBezTo>
                  <a:cubicBezTo>
                    <a:pt x="1" y="637"/>
                    <a:pt x="44" y="746"/>
                    <a:pt x="125" y="746"/>
                  </a:cubicBezTo>
                  <a:cubicBezTo>
                    <a:pt x="135" y="746"/>
                    <a:pt x="146" y="744"/>
                    <a:pt x="157" y="741"/>
                  </a:cubicBezTo>
                  <a:cubicBezTo>
                    <a:pt x="557" y="607"/>
                    <a:pt x="1024" y="407"/>
                    <a:pt x="1391" y="140"/>
                  </a:cubicBezTo>
                  <a:cubicBezTo>
                    <a:pt x="1420" y="83"/>
                    <a:pt x="1374" y="0"/>
                    <a:pt x="1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-1735175" y="2918725"/>
              <a:ext cx="33000" cy="20375"/>
            </a:xfrm>
            <a:custGeom>
              <a:avLst/>
              <a:gdLst/>
              <a:ahLst/>
              <a:cxnLst/>
              <a:rect l="l" t="t" r="r" b="b"/>
              <a:pathLst>
                <a:path w="1320" h="815" extrusionOk="0">
                  <a:moveTo>
                    <a:pt x="1228" y="1"/>
                  </a:moveTo>
                  <a:cubicBezTo>
                    <a:pt x="1216" y="1"/>
                    <a:pt x="1204" y="3"/>
                    <a:pt x="1192" y="9"/>
                  </a:cubicBezTo>
                  <a:cubicBezTo>
                    <a:pt x="992" y="76"/>
                    <a:pt x="825" y="210"/>
                    <a:pt x="658" y="343"/>
                  </a:cubicBezTo>
                  <a:cubicBezTo>
                    <a:pt x="458" y="443"/>
                    <a:pt x="291" y="543"/>
                    <a:pt x="91" y="610"/>
                  </a:cubicBezTo>
                  <a:cubicBezTo>
                    <a:pt x="0" y="671"/>
                    <a:pt x="47" y="814"/>
                    <a:pt x="132" y="814"/>
                  </a:cubicBezTo>
                  <a:cubicBezTo>
                    <a:pt x="140" y="814"/>
                    <a:pt x="149" y="813"/>
                    <a:pt x="158" y="810"/>
                  </a:cubicBezTo>
                  <a:cubicBezTo>
                    <a:pt x="391" y="710"/>
                    <a:pt x="592" y="610"/>
                    <a:pt x="792" y="476"/>
                  </a:cubicBezTo>
                  <a:cubicBezTo>
                    <a:pt x="958" y="376"/>
                    <a:pt x="1159" y="276"/>
                    <a:pt x="1292" y="110"/>
                  </a:cubicBezTo>
                  <a:cubicBezTo>
                    <a:pt x="1319" y="55"/>
                    <a:pt x="1280" y="1"/>
                    <a:pt x="1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-1725850" y="2929800"/>
              <a:ext cx="26325" cy="18075"/>
            </a:xfrm>
            <a:custGeom>
              <a:avLst/>
              <a:gdLst/>
              <a:ahLst/>
              <a:cxnLst/>
              <a:rect l="l" t="t" r="r" b="b"/>
              <a:pathLst>
                <a:path w="1053" h="723" extrusionOk="0">
                  <a:moveTo>
                    <a:pt x="1019" y="0"/>
                  </a:moveTo>
                  <a:cubicBezTo>
                    <a:pt x="852" y="0"/>
                    <a:pt x="686" y="134"/>
                    <a:pt x="552" y="234"/>
                  </a:cubicBezTo>
                  <a:cubicBezTo>
                    <a:pt x="385" y="334"/>
                    <a:pt x="219" y="467"/>
                    <a:pt x="52" y="601"/>
                  </a:cubicBezTo>
                  <a:cubicBezTo>
                    <a:pt x="1" y="652"/>
                    <a:pt x="48" y="723"/>
                    <a:pt x="102" y="723"/>
                  </a:cubicBezTo>
                  <a:cubicBezTo>
                    <a:pt x="119" y="723"/>
                    <a:pt x="136" y="716"/>
                    <a:pt x="152" y="701"/>
                  </a:cubicBezTo>
                  <a:cubicBezTo>
                    <a:pt x="285" y="601"/>
                    <a:pt x="452" y="467"/>
                    <a:pt x="585" y="367"/>
                  </a:cubicBezTo>
                  <a:cubicBezTo>
                    <a:pt x="719" y="267"/>
                    <a:pt x="952" y="200"/>
                    <a:pt x="1019" y="67"/>
                  </a:cubicBezTo>
                  <a:cubicBezTo>
                    <a:pt x="1052" y="67"/>
                    <a:pt x="1052" y="0"/>
                    <a:pt x="1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-1732575" y="2939575"/>
              <a:ext cx="35250" cy="22400"/>
            </a:xfrm>
            <a:custGeom>
              <a:avLst/>
              <a:gdLst/>
              <a:ahLst/>
              <a:cxnLst/>
              <a:rect l="l" t="t" r="r" b="b"/>
              <a:pathLst>
                <a:path w="1410" h="896" extrusionOk="0">
                  <a:moveTo>
                    <a:pt x="1354" y="1"/>
                  </a:moveTo>
                  <a:cubicBezTo>
                    <a:pt x="1345" y="1"/>
                    <a:pt x="1334" y="3"/>
                    <a:pt x="1321" y="9"/>
                  </a:cubicBezTo>
                  <a:cubicBezTo>
                    <a:pt x="1088" y="76"/>
                    <a:pt x="888" y="243"/>
                    <a:pt x="721" y="343"/>
                  </a:cubicBezTo>
                  <a:cubicBezTo>
                    <a:pt x="488" y="476"/>
                    <a:pt x="287" y="610"/>
                    <a:pt x="54" y="777"/>
                  </a:cubicBezTo>
                  <a:cubicBezTo>
                    <a:pt x="0" y="803"/>
                    <a:pt x="55" y="895"/>
                    <a:pt x="113" y="895"/>
                  </a:cubicBezTo>
                  <a:cubicBezTo>
                    <a:pt x="127" y="895"/>
                    <a:pt x="141" y="890"/>
                    <a:pt x="154" y="877"/>
                  </a:cubicBezTo>
                  <a:cubicBezTo>
                    <a:pt x="354" y="743"/>
                    <a:pt x="554" y="610"/>
                    <a:pt x="788" y="510"/>
                  </a:cubicBezTo>
                  <a:cubicBezTo>
                    <a:pt x="988" y="376"/>
                    <a:pt x="1188" y="243"/>
                    <a:pt x="1355" y="109"/>
                  </a:cubicBezTo>
                  <a:cubicBezTo>
                    <a:pt x="1409" y="55"/>
                    <a:pt x="1397" y="1"/>
                    <a:pt x="13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-1724175" y="2946250"/>
              <a:ext cx="31175" cy="20650"/>
            </a:xfrm>
            <a:custGeom>
              <a:avLst/>
              <a:gdLst/>
              <a:ahLst/>
              <a:cxnLst/>
              <a:rect l="l" t="t" r="r" b="b"/>
              <a:pathLst>
                <a:path w="1247" h="826" extrusionOk="0">
                  <a:moveTo>
                    <a:pt x="1185" y="0"/>
                  </a:moveTo>
                  <a:cubicBezTo>
                    <a:pt x="1176" y="0"/>
                    <a:pt x="1165" y="3"/>
                    <a:pt x="1152" y="9"/>
                  </a:cubicBezTo>
                  <a:cubicBezTo>
                    <a:pt x="985" y="43"/>
                    <a:pt x="852" y="176"/>
                    <a:pt x="685" y="276"/>
                  </a:cubicBezTo>
                  <a:cubicBezTo>
                    <a:pt x="485" y="410"/>
                    <a:pt x="285" y="543"/>
                    <a:pt x="85" y="643"/>
                  </a:cubicBezTo>
                  <a:cubicBezTo>
                    <a:pt x="1" y="699"/>
                    <a:pt x="34" y="825"/>
                    <a:pt x="126" y="825"/>
                  </a:cubicBezTo>
                  <a:cubicBezTo>
                    <a:pt x="144" y="825"/>
                    <a:pt x="163" y="821"/>
                    <a:pt x="185" y="810"/>
                  </a:cubicBezTo>
                  <a:cubicBezTo>
                    <a:pt x="352" y="710"/>
                    <a:pt x="552" y="610"/>
                    <a:pt x="719" y="476"/>
                  </a:cubicBezTo>
                  <a:cubicBezTo>
                    <a:pt x="885" y="376"/>
                    <a:pt x="1119" y="276"/>
                    <a:pt x="1219" y="109"/>
                  </a:cubicBezTo>
                  <a:cubicBezTo>
                    <a:pt x="1246" y="55"/>
                    <a:pt x="1229" y="0"/>
                    <a:pt x="1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-1720750" y="2952975"/>
              <a:ext cx="36125" cy="24000"/>
            </a:xfrm>
            <a:custGeom>
              <a:avLst/>
              <a:gdLst/>
              <a:ahLst/>
              <a:cxnLst/>
              <a:rect l="l" t="t" r="r" b="b"/>
              <a:pathLst>
                <a:path w="1445" h="960" extrusionOk="0">
                  <a:moveTo>
                    <a:pt x="1375" y="0"/>
                  </a:moveTo>
                  <a:cubicBezTo>
                    <a:pt x="1367" y="0"/>
                    <a:pt x="1358" y="2"/>
                    <a:pt x="1349" y="7"/>
                  </a:cubicBezTo>
                  <a:cubicBezTo>
                    <a:pt x="1115" y="74"/>
                    <a:pt x="949" y="241"/>
                    <a:pt x="782" y="341"/>
                  </a:cubicBezTo>
                  <a:lnTo>
                    <a:pt x="81" y="808"/>
                  </a:lnTo>
                  <a:cubicBezTo>
                    <a:pt x="0" y="862"/>
                    <a:pt x="72" y="959"/>
                    <a:pt x="156" y="959"/>
                  </a:cubicBezTo>
                  <a:cubicBezTo>
                    <a:pt x="175" y="959"/>
                    <a:pt x="196" y="954"/>
                    <a:pt x="215" y="941"/>
                  </a:cubicBezTo>
                  <a:lnTo>
                    <a:pt x="848" y="541"/>
                  </a:lnTo>
                  <a:cubicBezTo>
                    <a:pt x="1049" y="407"/>
                    <a:pt x="1282" y="274"/>
                    <a:pt x="1416" y="107"/>
                  </a:cubicBezTo>
                  <a:cubicBezTo>
                    <a:pt x="1444" y="79"/>
                    <a:pt x="1424" y="0"/>
                    <a:pt x="13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-1715825" y="2967100"/>
              <a:ext cx="36850" cy="26475"/>
            </a:xfrm>
            <a:custGeom>
              <a:avLst/>
              <a:gdLst/>
              <a:ahLst/>
              <a:cxnLst/>
              <a:rect l="l" t="t" r="r" b="b"/>
              <a:pathLst>
                <a:path w="1474" h="1059" extrusionOk="0">
                  <a:moveTo>
                    <a:pt x="1357" y="0"/>
                  </a:moveTo>
                  <a:cubicBezTo>
                    <a:pt x="1344" y="0"/>
                    <a:pt x="1331" y="3"/>
                    <a:pt x="1319" y="9"/>
                  </a:cubicBezTo>
                  <a:cubicBezTo>
                    <a:pt x="1118" y="143"/>
                    <a:pt x="952" y="309"/>
                    <a:pt x="752" y="443"/>
                  </a:cubicBezTo>
                  <a:cubicBezTo>
                    <a:pt x="551" y="610"/>
                    <a:pt x="318" y="743"/>
                    <a:pt x="84" y="877"/>
                  </a:cubicBezTo>
                  <a:cubicBezTo>
                    <a:pt x="0" y="932"/>
                    <a:pt x="57" y="1059"/>
                    <a:pt x="137" y="1059"/>
                  </a:cubicBezTo>
                  <a:cubicBezTo>
                    <a:pt x="152" y="1059"/>
                    <a:pt x="168" y="1054"/>
                    <a:pt x="184" y="1043"/>
                  </a:cubicBezTo>
                  <a:cubicBezTo>
                    <a:pt x="618" y="776"/>
                    <a:pt x="1118" y="510"/>
                    <a:pt x="1419" y="109"/>
                  </a:cubicBezTo>
                  <a:cubicBezTo>
                    <a:pt x="1473" y="55"/>
                    <a:pt x="1416" y="0"/>
                    <a:pt x="13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41"/>
            <p:cNvSpPr/>
            <p:nvPr/>
          </p:nvSpPr>
          <p:spPr>
            <a:xfrm>
              <a:off x="-1734350" y="2968425"/>
              <a:ext cx="68625" cy="67125"/>
            </a:xfrm>
            <a:custGeom>
              <a:avLst/>
              <a:gdLst/>
              <a:ahLst/>
              <a:cxnLst/>
              <a:rect l="l" t="t" r="r" b="b"/>
              <a:pathLst>
                <a:path w="2745" h="2685" extrusionOk="0">
                  <a:moveTo>
                    <a:pt x="2643" y="1"/>
                  </a:moveTo>
                  <a:cubicBezTo>
                    <a:pt x="2626" y="1"/>
                    <a:pt x="2609" y="7"/>
                    <a:pt x="2593" y="23"/>
                  </a:cubicBezTo>
                  <a:cubicBezTo>
                    <a:pt x="1593" y="657"/>
                    <a:pt x="725" y="1624"/>
                    <a:pt x="25" y="2558"/>
                  </a:cubicBezTo>
                  <a:cubicBezTo>
                    <a:pt x="1" y="2630"/>
                    <a:pt x="46" y="2685"/>
                    <a:pt x="98" y="2685"/>
                  </a:cubicBezTo>
                  <a:cubicBezTo>
                    <a:pt x="118" y="2685"/>
                    <a:pt x="140" y="2677"/>
                    <a:pt x="158" y="2658"/>
                  </a:cubicBezTo>
                  <a:cubicBezTo>
                    <a:pt x="892" y="1691"/>
                    <a:pt x="1759" y="924"/>
                    <a:pt x="2693" y="123"/>
                  </a:cubicBezTo>
                  <a:cubicBezTo>
                    <a:pt x="2745" y="72"/>
                    <a:pt x="2698" y="1"/>
                    <a:pt x="2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41"/>
            <p:cNvSpPr/>
            <p:nvPr/>
          </p:nvSpPr>
          <p:spPr>
            <a:xfrm>
              <a:off x="-1738600" y="2988000"/>
              <a:ext cx="73025" cy="74625"/>
            </a:xfrm>
            <a:custGeom>
              <a:avLst/>
              <a:gdLst/>
              <a:ahLst/>
              <a:cxnLst/>
              <a:rect l="l" t="t" r="r" b="b"/>
              <a:pathLst>
                <a:path w="2921" h="2985" extrusionOk="0">
                  <a:moveTo>
                    <a:pt x="2802" y="1"/>
                  </a:moveTo>
                  <a:cubicBezTo>
                    <a:pt x="2790" y="1"/>
                    <a:pt x="2777" y="3"/>
                    <a:pt x="2763" y="7"/>
                  </a:cubicBezTo>
                  <a:cubicBezTo>
                    <a:pt x="1663" y="741"/>
                    <a:pt x="795" y="1842"/>
                    <a:pt x="28" y="2876"/>
                  </a:cubicBezTo>
                  <a:cubicBezTo>
                    <a:pt x="1" y="2930"/>
                    <a:pt x="63" y="2985"/>
                    <a:pt x="104" y="2985"/>
                  </a:cubicBezTo>
                  <a:cubicBezTo>
                    <a:pt x="114" y="2985"/>
                    <a:pt x="122" y="2982"/>
                    <a:pt x="128" y="2976"/>
                  </a:cubicBezTo>
                  <a:cubicBezTo>
                    <a:pt x="929" y="1909"/>
                    <a:pt x="1896" y="1041"/>
                    <a:pt x="2863" y="141"/>
                  </a:cubicBezTo>
                  <a:cubicBezTo>
                    <a:pt x="2921" y="83"/>
                    <a:pt x="2879" y="1"/>
                    <a:pt x="2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-1713350" y="3006450"/>
              <a:ext cx="53025" cy="46500"/>
            </a:xfrm>
            <a:custGeom>
              <a:avLst/>
              <a:gdLst/>
              <a:ahLst/>
              <a:cxnLst/>
              <a:rect l="l" t="t" r="r" b="b"/>
              <a:pathLst>
                <a:path w="2121" h="1860" extrusionOk="0">
                  <a:moveTo>
                    <a:pt x="2003" y="1"/>
                  </a:moveTo>
                  <a:cubicBezTo>
                    <a:pt x="1630" y="1"/>
                    <a:pt x="1376" y="347"/>
                    <a:pt x="1153" y="570"/>
                  </a:cubicBezTo>
                  <a:cubicBezTo>
                    <a:pt x="786" y="937"/>
                    <a:pt x="419" y="1337"/>
                    <a:pt x="52" y="1738"/>
                  </a:cubicBezTo>
                  <a:cubicBezTo>
                    <a:pt x="1" y="1789"/>
                    <a:pt x="68" y="1860"/>
                    <a:pt x="132" y="1860"/>
                  </a:cubicBezTo>
                  <a:cubicBezTo>
                    <a:pt x="151" y="1860"/>
                    <a:pt x="170" y="1853"/>
                    <a:pt x="186" y="1838"/>
                  </a:cubicBezTo>
                  <a:cubicBezTo>
                    <a:pt x="786" y="1271"/>
                    <a:pt x="1353" y="570"/>
                    <a:pt x="2054" y="136"/>
                  </a:cubicBezTo>
                  <a:cubicBezTo>
                    <a:pt x="2120" y="103"/>
                    <a:pt x="2120" y="3"/>
                    <a:pt x="2054" y="3"/>
                  </a:cubicBezTo>
                  <a:cubicBezTo>
                    <a:pt x="2036" y="2"/>
                    <a:pt x="2019" y="1"/>
                    <a:pt x="2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-1689075" y="3025475"/>
              <a:ext cx="28750" cy="24875"/>
            </a:xfrm>
            <a:custGeom>
              <a:avLst/>
              <a:gdLst/>
              <a:ahLst/>
              <a:cxnLst/>
              <a:rect l="l" t="t" r="r" b="b"/>
              <a:pathLst>
                <a:path w="1150" h="995" extrusionOk="0">
                  <a:moveTo>
                    <a:pt x="1101" y="0"/>
                  </a:moveTo>
                  <a:cubicBezTo>
                    <a:pt x="1095" y="0"/>
                    <a:pt x="1089" y="3"/>
                    <a:pt x="1083" y="9"/>
                  </a:cubicBezTo>
                  <a:cubicBezTo>
                    <a:pt x="882" y="76"/>
                    <a:pt x="749" y="243"/>
                    <a:pt x="582" y="376"/>
                  </a:cubicBezTo>
                  <a:lnTo>
                    <a:pt x="82" y="810"/>
                  </a:lnTo>
                  <a:cubicBezTo>
                    <a:pt x="0" y="891"/>
                    <a:pt x="73" y="995"/>
                    <a:pt x="157" y="995"/>
                  </a:cubicBezTo>
                  <a:cubicBezTo>
                    <a:pt x="177" y="995"/>
                    <a:pt x="197" y="989"/>
                    <a:pt x="215" y="977"/>
                  </a:cubicBezTo>
                  <a:lnTo>
                    <a:pt x="716" y="510"/>
                  </a:lnTo>
                  <a:cubicBezTo>
                    <a:pt x="849" y="376"/>
                    <a:pt x="1016" y="243"/>
                    <a:pt x="1149" y="76"/>
                  </a:cubicBezTo>
                  <a:cubicBezTo>
                    <a:pt x="1149" y="49"/>
                    <a:pt x="1127" y="0"/>
                    <a:pt x="1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-1669200" y="3041550"/>
              <a:ext cx="9700" cy="8800"/>
            </a:xfrm>
            <a:custGeom>
              <a:avLst/>
              <a:gdLst/>
              <a:ahLst/>
              <a:cxnLst/>
              <a:rect l="l" t="t" r="r" b="b"/>
              <a:pathLst>
                <a:path w="388" h="352" extrusionOk="0">
                  <a:moveTo>
                    <a:pt x="321" y="0"/>
                  </a:moveTo>
                  <a:cubicBezTo>
                    <a:pt x="221" y="67"/>
                    <a:pt x="121" y="167"/>
                    <a:pt x="54" y="234"/>
                  </a:cubicBezTo>
                  <a:cubicBezTo>
                    <a:pt x="0" y="260"/>
                    <a:pt x="55" y="352"/>
                    <a:pt x="113" y="352"/>
                  </a:cubicBezTo>
                  <a:cubicBezTo>
                    <a:pt x="127" y="352"/>
                    <a:pt x="141" y="347"/>
                    <a:pt x="154" y="334"/>
                  </a:cubicBezTo>
                  <a:cubicBezTo>
                    <a:pt x="221" y="234"/>
                    <a:pt x="321" y="167"/>
                    <a:pt x="388" y="67"/>
                  </a:cubicBezTo>
                  <a:cubicBezTo>
                    <a:pt x="388" y="33"/>
                    <a:pt x="354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-1443950" y="3110250"/>
              <a:ext cx="64425" cy="14250"/>
            </a:xfrm>
            <a:custGeom>
              <a:avLst/>
              <a:gdLst/>
              <a:ahLst/>
              <a:cxnLst/>
              <a:rect l="l" t="t" r="r" b="b"/>
              <a:pathLst>
                <a:path w="2577" h="570" extrusionOk="0">
                  <a:moveTo>
                    <a:pt x="1533" y="1"/>
                  </a:moveTo>
                  <a:cubicBezTo>
                    <a:pt x="1016" y="1"/>
                    <a:pt x="479" y="164"/>
                    <a:pt x="84" y="421"/>
                  </a:cubicBezTo>
                  <a:cubicBezTo>
                    <a:pt x="0" y="449"/>
                    <a:pt x="33" y="570"/>
                    <a:pt x="105" y="570"/>
                  </a:cubicBezTo>
                  <a:cubicBezTo>
                    <a:pt x="119" y="570"/>
                    <a:pt x="134" y="565"/>
                    <a:pt x="151" y="554"/>
                  </a:cubicBezTo>
                  <a:cubicBezTo>
                    <a:pt x="517" y="421"/>
                    <a:pt x="918" y="288"/>
                    <a:pt x="1318" y="254"/>
                  </a:cubicBezTo>
                  <a:cubicBezTo>
                    <a:pt x="1374" y="249"/>
                    <a:pt x="1429" y="247"/>
                    <a:pt x="1484" y="247"/>
                  </a:cubicBezTo>
                  <a:cubicBezTo>
                    <a:pt x="1821" y="247"/>
                    <a:pt x="2141" y="326"/>
                    <a:pt x="2486" y="354"/>
                  </a:cubicBezTo>
                  <a:cubicBezTo>
                    <a:pt x="2495" y="359"/>
                    <a:pt x="2504" y="361"/>
                    <a:pt x="2511" y="361"/>
                  </a:cubicBezTo>
                  <a:cubicBezTo>
                    <a:pt x="2560" y="361"/>
                    <a:pt x="2576" y="283"/>
                    <a:pt x="2519" y="254"/>
                  </a:cubicBezTo>
                  <a:cubicBezTo>
                    <a:pt x="2234" y="78"/>
                    <a:pt x="1888" y="1"/>
                    <a:pt x="15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41"/>
            <p:cNvSpPr/>
            <p:nvPr/>
          </p:nvSpPr>
          <p:spPr>
            <a:xfrm>
              <a:off x="-1434350" y="3120425"/>
              <a:ext cx="71550" cy="23425"/>
            </a:xfrm>
            <a:custGeom>
              <a:avLst/>
              <a:gdLst/>
              <a:ahLst/>
              <a:cxnLst/>
              <a:rect l="l" t="t" r="r" b="b"/>
              <a:pathLst>
                <a:path w="2862" h="937" extrusionOk="0">
                  <a:moveTo>
                    <a:pt x="1466" y="1"/>
                  </a:moveTo>
                  <a:cubicBezTo>
                    <a:pt x="985" y="1"/>
                    <a:pt x="472" y="127"/>
                    <a:pt x="67" y="247"/>
                  </a:cubicBezTo>
                  <a:cubicBezTo>
                    <a:pt x="0" y="281"/>
                    <a:pt x="33" y="414"/>
                    <a:pt x="133" y="414"/>
                  </a:cubicBezTo>
                  <a:cubicBezTo>
                    <a:pt x="522" y="314"/>
                    <a:pt x="941" y="219"/>
                    <a:pt x="1341" y="219"/>
                  </a:cubicBezTo>
                  <a:cubicBezTo>
                    <a:pt x="1868" y="219"/>
                    <a:pt x="2360" y="383"/>
                    <a:pt x="2702" y="915"/>
                  </a:cubicBezTo>
                  <a:cubicBezTo>
                    <a:pt x="2710" y="930"/>
                    <a:pt x="2723" y="937"/>
                    <a:pt x="2738" y="937"/>
                  </a:cubicBezTo>
                  <a:cubicBezTo>
                    <a:pt x="2788" y="937"/>
                    <a:pt x="2861" y="866"/>
                    <a:pt x="2835" y="815"/>
                  </a:cubicBezTo>
                  <a:cubicBezTo>
                    <a:pt x="2597" y="190"/>
                    <a:pt x="2055" y="1"/>
                    <a:pt x="14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41"/>
            <p:cNvSpPr/>
            <p:nvPr/>
          </p:nvSpPr>
          <p:spPr>
            <a:xfrm>
              <a:off x="-1343175" y="3083925"/>
              <a:ext cx="68125" cy="95650"/>
            </a:xfrm>
            <a:custGeom>
              <a:avLst/>
              <a:gdLst/>
              <a:ahLst/>
              <a:cxnLst/>
              <a:rect l="l" t="t" r="r" b="b"/>
              <a:pathLst>
                <a:path w="2725" h="3826" extrusionOk="0">
                  <a:moveTo>
                    <a:pt x="68" y="1"/>
                  </a:moveTo>
                  <a:cubicBezTo>
                    <a:pt x="17" y="1"/>
                    <a:pt x="0" y="106"/>
                    <a:pt x="89" y="106"/>
                  </a:cubicBezTo>
                  <a:cubicBezTo>
                    <a:pt x="856" y="340"/>
                    <a:pt x="1657" y="707"/>
                    <a:pt x="2024" y="1474"/>
                  </a:cubicBezTo>
                  <a:cubicBezTo>
                    <a:pt x="2424" y="2241"/>
                    <a:pt x="1990" y="2975"/>
                    <a:pt x="1924" y="3776"/>
                  </a:cubicBezTo>
                  <a:cubicBezTo>
                    <a:pt x="1924" y="3809"/>
                    <a:pt x="1940" y="3826"/>
                    <a:pt x="1961" y="3826"/>
                  </a:cubicBezTo>
                  <a:cubicBezTo>
                    <a:pt x="1982" y="3826"/>
                    <a:pt x="2007" y="3809"/>
                    <a:pt x="2024" y="3776"/>
                  </a:cubicBezTo>
                  <a:cubicBezTo>
                    <a:pt x="2424" y="2975"/>
                    <a:pt x="2724" y="2008"/>
                    <a:pt x="2224" y="1174"/>
                  </a:cubicBezTo>
                  <a:cubicBezTo>
                    <a:pt x="1790" y="407"/>
                    <a:pt x="956" y="73"/>
                    <a:pt x="89" y="6"/>
                  </a:cubicBezTo>
                  <a:cubicBezTo>
                    <a:pt x="82" y="3"/>
                    <a:pt x="75" y="1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41"/>
            <p:cNvSpPr/>
            <p:nvPr/>
          </p:nvSpPr>
          <p:spPr>
            <a:xfrm>
              <a:off x="-1307600" y="3113175"/>
              <a:ext cx="13375" cy="60850"/>
            </a:xfrm>
            <a:custGeom>
              <a:avLst/>
              <a:gdLst/>
              <a:ahLst/>
              <a:cxnLst/>
              <a:rect l="l" t="t" r="r" b="b"/>
              <a:pathLst>
                <a:path w="535" h="2434" extrusionOk="0">
                  <a:moveTo>
                    <a:pt x="100" y="1"/>
                  </a:moveTo>
                  <a:cubicBezTo>
                    <a:pt x="56" y="1"/>
                    <a:pt x="13" y="29"/>
                    <a:pt x="34" y="70"/>
                  </a:cubicBezTo>
                  <a:cubicBezTo>
                    <a:pt x="301" y="871"/>
                    <a:pt x="234" y="1572"/>
                    <a:pt x="0" y="2339"/>
                  </a:cubicBezTo>
                  <a:cubicBezTo>
                    <a:pt x="0" y="2386"/>
                    <a:pt x="34" y="2433"/>
                    <a:pt x="77" y="2433"/>
                  </a:cubicBezTo>
                  <a:cubicBezTo>
                    <a:pt x="95" y="2433"/>
                    <a:pt x="114" y="2425"/>
                    <a:pt x="134" y="2405"/>
                  </a:cubicBezTo>
                  <a:cubicBezTo>
                    <a:pt x="534" y="1672"/>
                    <a:pt x="467" y="771"/>
                    <a:pt x="167" y="37"/>
                  </a:cubicBezTo>
                  <a:cubicBezTo>
                    <a:pt x="154" y="12"/>
                    <a:pt x="127" y="1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41"/>
            <p:cNvSpPr/>
            <p:nvPr/>
          </p:nvSpPr>
          <p:spPr>
            <a:xfrm>
              <a:off x="-1275075" y="3187375"/>
              <a:ext cx="74250" cy="125975"/>
            </a:xfrm>
            <a:custGeom>
              <a:avLst/>
              <a:gdLst/>
              <a:ahLst/>
              <a:cxnLst/>
              <a:rect l="l" t="t" r="r" b="b"/>
              <a:pathLst>
                <a:path w="2970" h="5039" extrusionOk="0">
                  <a:moveTo>
                    <a:pt x="264" y="0"/>
                  </a:moveTo>
                  <a:cubicBezTo>
                    <a:pt x="221" y="0"/>
                    <a:pt x="177" y="2"/>
                    <a:pt x="134" y="5"/>
                  </a:cubicBezTo>
                  <a:cubicBezTo>
                    <a:pt x="0" y="5"/>
                    <a:pt x="34" y="171"/>
                    <a:pt x="134" y="171"/>
                  </a:cubicBezTo>
                  <a:cubicBezTo>
                    <a:pt x="161" y="170"/>
                    <a:pt x="188" y="169"/>
                    <a:pt x="215" y="169"/>
                  </a:cubicBezTo>
                  <a:cubicBezTo>
                    <a:pt x="824" y="169"/>
                    <a:pt x="1454" y="522"/>
                    <a:pt x="1902" y="905"/>
                  </a:cubicBezTo>
                  <a:cubicBezTo>
                    <a:pt x="2369" y="1305"/>
                    <a:pt x="2535" y="1839"/>
                    <a:pt x="2535" y="2473"/>
                  </a:cubicBezTo>
                  <a:cubicBezTo>
                    <a:pt x="2502" y="3440"/>
                    <a:pt x="2002" y="4174"/>
                    <a:pt x="1335" y="4841"/>
                  </a:cubicBezTo>
                  <a:cubicBezTo>
                    <a:pt x="1230" y="4920"/>
                    <a:pt x="1289" y="5039"/>
                    <a:pt x="1384" y="5039"/>
                  </a:cubicBezTo>
                  <a:cubicBezTo>
                    <a:pt x="1410" y="5039"/>
                    <a:pt x="1439" y="5030"/>
                    <a:pt x="1468" y="5008"/>
                  </a:cubicBezTo>
                  <a:cubicBezTo>
                    <a:pt x="2502" y="4374"/>
                    <a:pt x="2969" y="2973"/>
                    <a:pt x="2736" y="1806"/>
                  </a:cubicBezTo>
                  <a:cubicBezTo>
                    <a:pt x="2512" y="750"/>
                    <a:pt x="1305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-1232300" y="3215625"/>
              <a:ext cx="18125" cy="60150"/>
            </a:xfrm>
            <a:custGeom>
              <a:avLst/>
              <a:gdLst/>
              <a:ahLst/>
              <a:cxnLst/>
              <a:rect l="l" t="t" r="r" b="b"/>
              <a:pathLst>
                <a:path w="725" h="2406" extrusionOk="0">
                  <a:moveTo>
                    <a:pt x="194" y="1"/>
                  </a:moveTo>
                  <a:cubicBezTo>
                    <a:pt x="143" y="1"/>
                    <a:pt x="100" y="71"/>
                    <a:pt x="124" y="142"/>
                  </a:cubicBezTo>
                  <a:cubicBezTo>
                    <a:pt x="591" y="843"/>
                    <a:pt x="457" y="1643"/>
                    <a:pt x="24" y="2344"/>
                  </a:cubicBezTo>
                  <a:cubicBezTo>
                    <a:pt x="1" y="2367"/>
                    <a:pt x="10" y="2406"/>
                    <a:pt x="39" y="2406"/>
                  </a:cubicBezTo>
                  <a:cubicBezTo>
                    <a:pt x="52" y="2406"/>
                    <a:pt x="70" y="2398"/>
                    <a:pt x="91" y="2377"/>
                  </a:cubicBezTo>
                  <a:cubicBezTo>
                    <a:pt x="724" y="1777"/>
                    <a:pt x="724" y="743"/>
                    <a:pt x="257" y="42"/>
                  </a:cubicBezTo>
                  <a:cubicBezTo>
                    <a:pt x="238" y="13"/>
                    <a:pt x="215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-1254225" y="3293675"/>
              <a:ext cx="43200" cy="39275"/>
            </a:xfrm>
            <a:custGeom>
              <a:avLst/>
              <a:gdLst/>
              <a:ahLst/>
              <a:cxnLst/>
              <a:rect l="l" t="t" r="r" b="b"/>
              <a:pathLst>
                <a:path w="1728" h="1571" extrusionOk="0">
                  <a:moveTo>
                    <a:pt x="1647" y="0"/>
                  </a:moveTo>
                  <a:cubicBezTo>
                    <a:pt x="1632" y="0"/>
                    <a:pt x="1617" y="7"/>
                    <a:pt x="1601" y="22"/>
                  </a:cubicBezTo>
                  <a:cubicBezTo>
                    <a:pt x="1301" y="256"/>
                    <a:pt x="1068" y="589"/>
                    <a:pt x="801" y="856"/>
                  </a:cubicBezTo>
                  <a:cubicBezTo>
                    <a:pt x="534" y="1090"/>
                    <a:pt x="234" y="1256"/>
                    <a:pt x="0" y="1523"/>
                  </a:cubicBezTo>
                  <a:cubicBezTo>
                    <a:pt x="0" y="1547"/>
                    <a:pt x="17" y="1570"/>
                    <a:pt x="38" y="1570"/>
                  </a:cubicBezTo>
                  <a:cubicBezTo>
                    <a:pt x="47" y="1570"/>
                    <a:pt x="57" y="1566"/>
                    <a:pt x="67" y="1557"/>
                  </a:cubicBezTo>
                  <a:cubicBezTo>
                    <a:pt x="400" y="1457"/>
                    <a:pt x="701" y="1190"/>
                    <a:pt x="968" y="956"/>
                  </a:cubicBezTo>
                  <a:cubicBezTo>
                    <a:pt x="1234" y="723"/>
                    <a:pt x="1535" y="423"/>
                    <a:pt x="1701" y="122"/>
                  </a:cubicBezTo>
                  <a:cubicBezTo>
                    <a:pt x="1727" y="71"/>
                    <a:pt x="1694" y="0"/>
                    <a:pt x="1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-1258175" y="3308775"/>
              <a:ext cx="53675" cy="39850"/>
            </a:xfrm>
            <a:custGeom>
              <a:avLst/>
              <a:gdLst/>
              <a:ahLst/>
              <a:cxnLst/>
              <a:rect l="l" t="t" r="r" b="b"/>
              <a:pathLst>
                <a:path w="2147" h="1594" extrusionOk="0">
                  <a:moveTo>
                    <a:pt x="2033" y="0"/>
                  </a:moveTo>
                  <a:cubicBezTo>
                    <a:pt x="2020" y="0"/>
                    <a:pt x="2006" y="6"/>
                    <a:pt x="1993" y="19"/>
                  </a:cubicBezTo>
                  <a:cubicBezTo>
                    <a:pt x="1359" y="519"/>
                    <a:pt x="759" y="1053"/>
                    <a:pt x="58" y="1486"/>
                  </a:cubicBezTo>
                  <a:cubicBezTo>
                    <a:pt x="1" y="1515"/>
                    <a:pt x="42" y="1593"/>
                    <a:pt x="97" y="1593"/>
                  </a:cubicBezTo>
                  <a:cubicBezTo>
                    <a:pt x="106" y="1593"/>
                    <a:pt x="116" y="1591"/>
                    <a:pt x="125" y="1586"/>
                  </a:cubicBezTo>
                  <a:cubicBezTo>
                    <a:pt x="825" y="1153"/>
                    <a:pt x="1526" y="719"/>
                    <a:pt x="2093" y="152"/>
                  </a:cubicBezTo>
                  <a:cubicBezTo>
                    <a:pt x="2147" y="98"/>
                    <a:pt x="2092" y="0"/>
                    <a:pt x="2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41"/>
            <p:cNvSpPr/>
            <p:nvPr/>
          </p:nvSpPr>
          <p:spPr>
            <a:xfrm>
              <a:off x="-1257325" y="3325675"/>
              <a:ext cx="53000" cy="37125"/>
            </a:xfrm>
            <a:custGeom>
              <a:avLst/>
              <a:gdLst/>
              <a:ahLst/>
              <a:cxnLst/>
              <a:rect l="l" t="t" r="r" b="b"/>
              <a:pathLst>
                <a:path w="2120" h="1485" extrusionOk="0">
                  <a:moveTo>
                    <a:pt x="2028" y="1"/>
                  </a:moveTo>
                  <a:cubicBezTo>
                    <a:pt x="2017" y="1"/>
                    <a:pt x="2004" y="4"/>
                    <a:pt x="1992" y="10"/>
                  </a:cubicBezTo>
                  <a:cubicBezTo>
                    <a:pt x="1692" y="210"/>
                    <a:pt x="1425" y="510"/>
                    <a:pt x="1125" y="710"/>
                  </a:cubicBezTo>
                  <a:cubicBezTo>
                    <a:pt x="791" y="977"/>
                    <a:pt x="424" y="1177"/>
                    <a:pt x="57" y="1377"/>
                  </a:cubicBezTo>
                  <a:cubicBezTo>
                    <a:pt x="0" y="1406"/>
                    <a:pt x="41" y="1484"/>
                    <a:pt x="97" y="1484"/>
                  </a:cubicBezTo>
                  <a:cubicBezTo>
                    <a:pt x="106" y="1484"/>
                    <a:pt x="115" y="1482"/>
                    <a:pt x="124" y="1478"/>
                  </a:cubicBezTo>
                  <a:cubicBezTo>
                    <a:pt x="491" y="1311"/>
                    <a:pt x="825" y="1077"/>
                    <a:pt x="1158" y="844"/>
                  </a:cubicBezTo>
                  <a:cubicBezTo>
                    <a:pt x="1458" y="644"/>
                    <a:pt x="1825" y="410"/>
                    <a:pt x="2092" y="110"/>
                  </a:cubicBezTo>
                  <a:cubicBezTo>
                    <a:pt x="2120" y="55"/>
                    <a:pt x="2080" y="1"/>
                    <a:pt x="20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-1248400" y="3333800"/>
              <a:ext cx="51425" cy="39675"/>
            </a:xfrm>
            <a:custGeom>
              <a:avLst/>
              <a:gdLst/>
              <a:ahLst/>
              <a:cxnLst/>
              <a:rect l="l" t="t" r="r" b="b"/>
              <a:pathLst>
                <a:path w="2057" h="1587" extrusionOk="0">
                  <a:moveTo>
                    <a:pt x="1912" y="0"/>
                  </a:moveTo>
                  <a:cubicBezTo>
                    <a:pt x="1897" y="0"/>
                    <a:pt x="1881" y="6"/>
                    <a:pt x="1869" y="18"/>
                  </a:cubicBezTo>
                  <a:cubicBezTo>
                    <a:pt x="1602" y="285"/>
                    <a:pt x="1368" y="585"/>
                    <a:pt x="1068" y="819"/>
                  </a:cubicBezTo>
                  <a:cubicBezTo>
                    <a:pt x="735" y="1086"/>
                    <a:pt x="401" y="1319"/>
                    <a:pt x="34" y="1486"/>
                  </a:cubicBezTo>
                  <a:cubicBezTo>
                    <a:pt x="1" y="1519"/>
                    <a:pt x="34" y="1586"/>
                    <a:pt x="67" y="1586"/>
                  </a:cubicBezTo>
                  <a:cubicBezTo>
                    <a:pt x="768" y="1253"/>
                    <a:pt x="1535" y="786"/>
                    <a:pt x="2002" y="152"/>
                  </a:cubicBezTo>
                  <a:cubicBezTo>
                    <a:pt x="2056" y="98"/>
                    <a:pt x="1979" y="0"/>
                    <a:pt x="19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-1256325" y="3347050"/>
              <a:ext cx="65950" cy="49325"/>
            </a:xfrm>
            <a:custGeom>
              <a:avLst/>
              <a:gdLst/>
              <a:ahLst/>
              <a:cxnLst/>
              <a:rect l="l" t="t" r="r" b="b"/>
              <a:pathLst>
                <a:path w="2638" h="1973" extrusionOk="0">
                  <a:moveTo>
                    <a:pt x="2520" y="0"/>
                  </a:moveTo>
                  <a:cubicBezTo>
                    <a:pt x="2499" y="0"/>
                    <a:pt x="2476" y="7"/>
                    <a:pt x="2453" y="22"/>
                  </a:cubicBezTo>
                  <a:cubicBezTo>
                    <a:pt x="2052" y="256"/>
                    <a:pt x="1752" y="623"/>
                    <a:pt x="1385" y="923"/>
                  </a:cubicBezTo>
                  <a:cubicBezTo>
                    <a:pt x="951" y="1256"/>
                    <a:pt x="518" y="1523"/>
                    <a:pt x="84" y="1790"/>
                  </a:cubicBezTo>
                  <a:cubicBezTo>
                    <a:pt x="0" y="1846"/>
                    <a:pt x="34" y="1972"/>
                    <a:pt x="106" y="1972"/>
                  </a:cubicBezTo>
                  <a:cubicBezTo>
                    <a:pt x="119" y="1972"/>
                    <a:pt x="135" y="1968"/>
                    <a:pt x="151" y="1957"/>
                  </a:cubicBezTo>
                  <a:cubicBezTo>
                    <a:pt x="618" y="1723"/>
                    <a:pt x="1018" y="1423"/>
                    <a:pt x="1452" y="1123"/>
                  </a:cubicBezTo>
                  <a:cubicBezTo>
                    <a:pt x="1852" y="856"/>
                    <a:pt x="2319" y="556"/>
                    <a:pt x="2586" y="122"/>
                  </a:cubicBezTo>
                  <a:cubicBezTo>
                    <a:pt x="2637" y="71"/>
                    <a:pt x="2590" y="0"/>
                    <a:pt x="25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-1258000" y="3358825"/>
              <a:ext cx="76875" cy="55900"/>
            </a:xfrm>
            <a:custGeom>
              <a:avLst/>
              <a:gdLst/>
              <a:ahLst/>
              <a:cxnLst/>
              <a:rect l="l" t="t" r="r" b="b"/>
              <a:pathLst>
                <a:path w="3075" h="2236" extrusionOk="0">
                  <a:moveTo>
                    <a:pt x="2911" y="0"/>
                  </a:moveTo>
                  <a:cubicBezTo>
                    <a:pt x="2892" y="0"/>
                    <a:pt x="2872" y="6"/>
                    <a:pt x="2853" y="18"/>
                  </a:cubicBezTo>
                  <a:cubicBezTo>
                    <a:pt x="2419" y="352"/>
                    <a:pt x="2053" y="752"/>
                    <a:pt x="1619" y="1086"/>
                  </a:cubicBezTo>
                  <a:cubicBezTo>
                    <a:pt x="1119" y="1452"/>
                    <a:pt x="585" y="1753"/>
                    <a:pt x="84" y="2086"/>
                  </a:cubicBezTo>
                  <a:cubicBezTo>
                    <a:pt x="1" y="2114"/>
                    <a:pt x="34" y="2235"/>
                    <a:pt x="105" y="2235"/>
                  </a:cubicBezTo>
                  <a:cubicBezTo>
                    <a:pt x="119" y="2235"/>
                    <a:pt x="135" y="2231"/>
                    <a:pt x="151" y="2220"/>
                  </a:cubicBezTo>
                  <a:cubicBezTo>
                    <a:pt x="1152" y="1753"/>
                    <a:pt x="2319" y="1052"/>
                    <a:pt x="3020" y="185"/>
                  </a:cubicBezTo>
                  <a:cubicBezTo>
                    <a:pt x="3074" y="104"/>
                    <a:pt x="2996" y="0"/>
                    <a:pt x="29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-1244100" y="3371850"/>
              <a:ext cx="68575" cy="52650"/>
            </a:xfrm>
            <a:custGeom>
              <a:avLst/>
              <a:gdLst/>
              <a:ahLst/>
              <a:cxnLst/>
              <a:rect l="l" t="t" r="r" b="b"/>
              <a:pathLst>
                <a:path w="2743" h="2106" extrusionOk="0">
                  <a:moveTo>
                    <a:pt x="2580" y="0"/>
                  </a:moveTo>
                  <a:cubicBezTo>
                    <a:pt x="2554" y="0"/>
                    <a:pt x="2526" y="10"/>
                    <a:pt x="2497" y="31"/>
                  </a:cubicBezTo>
                  <a:cubicBezTo>
                    <a:pt x="1697" y="731"/>
                    <a:pt x="963" y="1432"/>
                    <a:pt x="29" y="1999"/>
                  </a:cubicBezTo>
                  <a:cubicBezTo>
                    <a:pt x="0" y="2028"/>
                    <a:pt x="46" y="2106"/>
                    <a:pt x="101" y="2106"/>
                  </a:cubicBezTo>
                  <a:cubicBezTo>
                    <a:pt x="110" y="2106"/>
                    <a:pt x="120" y="2104"/>
                    <a:pt x="129" y="2099"/>
                  </a:cubicBezTo>
                  <a:cubicBezTo>
                    <a:pt x="996" y="1565"/>
                    <a:pt x="1897" y="965"/>
                    <a:pt x="2664" y="231"/>
                  </a:cubicBezTo>
                  <a:cubicBezTo>
                    <a:pt x="2743" y="126"/>
                    <a:pt x="2677" y="0"/>
                    <a:pt x="2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-1237075" y="3386325"/>
              <a:ext cx="55950" cy="49300"/>
            </a:xfrm>
            <a:custGeom>
              <a:avLst/>
              <a:gdLst/>
              <a:ahLst/>
              <a:cxnLst/>
              <a:rect l="l" t="t" r="r" b="b"/>
              <a:pathLst>
                <a:path w="2238" h="1972" extrusionOk="0">
                  <a:moveTo>
                    <a:pt x="2105" y="1"/>
                  </a:moveTo>
                  <a:cubicBezTo>
                    <a:pt x="2087" y="1"/>
                    <a:pt x="2068" y="6"/>
                    <a:pt x="2049" y="19"/>
                  </a:cubicBezTo>
                  <a:cubicBezTo>
                    <a:pt x="1716" y="319"/>
                    <a:pt x="1449" y="686"/>
                    <a:pt x="1115" y="986"/>
                  </a:cubicBezTo>
                  <a:cubicBezTo>
                    <a:pt x="782" y="1286"/>
                    <a:pt x="448" y="1553"/>
                    <a:pt x="81" y="1820"/>
                  </a:cubicBezTo>
                  <a:cubicBezTo>
                    <a:pt x="0" y="1874"/>
                    <a:pt x="72" y="1972"/>
                    <a:pt x="156" y="1972"/>
                  </a:cubicBezTo>
                  <a:cubicBezTo>
                    <a:pt x="175" y="1972"/>
                    <a:pt x="196" y="1966"/>
                    <a:pt x="215" y="1954"/>
                  </a:cubicBezTo>
                  <a:cubicBezTo>
                    <a:pt x="615" y="1720"/>
                    <a:pt x="982" y="1420"/>
                    <a:pt x="1316" y="1120"/>
                  </a:cubicBezTo>
                  <a:cubicBezTo>
                    <a:pt x="1616" y="819"/>
                    <a:pt x="1983" y="553"/>
                    <a:pt x="2183" y="186"/>
                  </a:cubicBezTo>
                  <a:cubicBezTo>
                    <a:pt x="2237" y="104"/>
                    <a:pt x="2181" y="1"/>
                    <a:pt x="2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-1386800" y="3133025"/>
              <a:ext cx="15850" cy="14800"/>
            </a:xfrm>
            <a:custGeom>
              <a:avLst/>
              <a:gdLst/>
              <a:ahLst/>
              <a:cxnLst/>
              <a:rect l="l" t="t" r="r" b="b"/>
              <a:pathLst>
                <a:path w="634" h="592" extrusionOk="0">
                  <a:moveTo>
                    <a:pt x="17" y="1"/>
                  </a:moveTo>
                  <a:cubicBezTo>
                    <a:pt x="1" y="1"/>
                    <a:pt x="6" y="44"/>
                    <a:pt x="33" y="44"/>
                  </a:cubicBezTo>
                  <a:cubicBezTo>
                    <a:pt x="300" y="110"/>
                    <a:pt x="466" y="311"/>
                    <a:pt x="566" y="577"/>
                  </a:cubicBezTo>
                  <a:cubicBezTo>
                    <a:pt x="576" y="587"/>
                    <a:pt x="586" y="591"/>
                    <a:pt x="595" y="591"/>
                  </a:cubicBezTo>
                  <a:cubicBezTo>
                    <a:pt x="617" y="591"/>
                    <a:pt x="633" y="568"/>
                    <a:pt x="633" y="544"/>
                  </a:cubicBezTo>
                  <a:cubicBezTo>
                    <a:pt x="533" y="277"/>
                    <a:pt x="333" y="77"/>
                    <a:pt x="33" y="10"/>
                  </a:cubicBezTo>
                  <a:cubicBezTo>
                    <a:pt x="26" y="4"/>
                    <a:pt x="21" y="1"/>
                    <a:pt x="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41"/>
            <p:cNvSpPr/>
            <p:nvPr/>
          </p:nvSpPr>
          <p:spPr>
            <a:xfrm>
              <a:off x="-1336325" y="3180575"/>
              <a:ext cx="42775" cy="40725"/>
            </a:xfrm>
            <a:custGeom>
              <a:avLst/>
              <a:gdLst/>
              <a:ahLst/>
              <a:cxnLst/>
              <a:rect l="l" t="t" r="r" b="b"/>
              <a:pathLst>
                <a:path w="1711" h="1629" extrusionOk="0">
                  <a:moveTo>
                    <a:pt x="1589" y="1"/>
                  </a:moveTo>
                  <a:cubicBezTo>
                    <a:pt x="1575" y="1"/>
                    <a:pt x="1562" y="4"/>
                    <a:pt x="1550" y="10"/>
                  </a:cubicBezTo>
                  <a:cubicBezTo>
                    <a:pt x="1316" y="243"/>
                    <a:pt x="1116" y="543"/>
                    <a:pt x="882" y="810"/>
                  </a:cubicBezTo>
                  <a:cubicBezTo>
                    <a:pt x="616" y="1044"/>
                    <a:pt x="349" y="1277"/>
                    <a:pt x="82" y="1477"/>
                  </a:cubicBezTo>
                  <a:cubicBezTo>
                    <a:pt x="1" y="1531"/>
                    <a:pt x="51" y="1629"/>
                    <a:pt x="126" y="1629"/>
                  </a:cubicBezTo>
                  <a:cubicBezTo>
                    <a:pt x="144" y="1629"/>
                    <a:pt x="163" y="1624"/>
                    <a:pt x="182" y="1611"/>
                  </a:cubicBezTo>
                  <a:cubicBezTo>
                    <a:pt x="716" y="1244"/>
                    <a:pt x="1416" y="710"/>
                    <a:pt x="1683" y="110"/>
                  </a:cubicBezTo>
                  <a:cubicBezTo>
                    <a:pt x="1710" y="55"/>
                    <a:pt x="1649" y="1"/>
                    <a:pt x="15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41"/>
            <p:cNvSpPr/>
            <p:nvPr/>
          </p:nvSpPr>
          <p:spPr>
            <a:xfrm>
              <a:off x="-1333075" y="3187250"/>
              <a:ext cx="48700" cy="43325"/>
            </a:xfrm>
            <a:custGeom>
              <a:avLst/>
              <a:gdLst/>
              <a:ahLst/>
              <a:cxnLst/>
              <a:rect l="l" t="t" r="r" b="b"/>
              <a:pathLst>
                <a:path w="1948" h="1733" extrusionOk="0">
                  <a:moveTo>
                    <a:pt x="1874" y="1"/>
                  </a:moveTo>
                  <a:cubicBezTo>
                    <a:pt x="1867" y="1"/>
                    <a:pt x="1859" y="3"/>
                    <a:pt x="1853" y="10"/>
                  </a:cubicBezTo>
                  <a:cubicBezTo>
                    <a:pt x="1553" y="276"/>
                    <a:pt x="1286" y="610"/>
                    <a:pt x="986" y="877"/>
                  </a:cubicBezTo>
                  <a:cubicBezTo>
                    <a:pt x="719" y="1144"/>
                    <a:pt x="386" y="1377"/>
                    <a:pt x="52" y="1611"/>
                  </a:cubicBezTo>
                  <a:cubicBezTo>
                    <a:pt x="1" y="1662"/>
                    <a:pt x="48" y="1733"/>
                    <a:pt x="103" y="1733"/>
                  </a:cubicBezTo>
                  <a:cubicBezTo>
                    <a:pt x="119" y="1733"/>
                    <a:pt x="137" y="1726"/>
                    <a:pt x="152" y="1711"/>
                  </a:cubicBezTo>
                  <a:cubicBezTo>
                    <a:pt x="786" y="1277"/>
                    <a:pt x="1520" y="777"/>
                    <a:pt x="1920" y="110"/>
                  </a:cubicBezTo>
                  <a:cubicBezTo>
                    <a:pt x="1947" y="55"/>
                    <a:pt x="1908" y="1"/>
                    <a:pt x="1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-1301450" y="3193450"/>
              <a:ext cx="26750" cy="26800"/>
            </a:xfrm>
            <a:custGeom>
              <a:avLst/>
              <a:gdLst/>
              <a:ahLst/>
              <a:cxnLst/>
              <a:rect l="l" t="t" r="r" b="b"/>
              <a:pathLst>
                <a:path w="1070" h="1072" extrusionOk="0">
                  <a:moveTo>
                    <a:pt x="984" y="1"/>
                  </a:moveTo>
                  <a:cubicBezTo>
                    <a:pt x="964" y="1"/>
                    <a:pt x="941" y="9"/>
                    <a:pt x="922" y="28"/>
                  </a:cubicBezTo>
                  <a:cubicBezTo>
                    <a:pt x="688" y="395"/>
                    <a:pt x="421" y="729"/>
                    <a:pt x="55" y="996"/>
                  </a:cubicBezTo>
                  <a:cubicBezTo>
                    <a:pt x="1" y="1023"/>
                    <a:pt x="34" y="1072"/>
                    <a:pt x="84" y="1072"/>
                  </a:cubicBezTo>
                  <a:cubicBezTo>
                    <a:pt x="96" y="1072"/>
                    <a:pt x="109" y="1069"/>
                    <a:pt x="121" y="1062"/>
                  </a:cubicBezTo>
                  <a:cubicBezTo>
                    <a:pt x="488" y="829"/>
                    <a:pt x="822" y="495"/>
                    <a:pt x="1022" y="95"/>
                  </a:cubicBezTo>
                  <a:cubicBezTo>
                    <a:pt x="1069" y="48"/>
                    <a:pt x="1033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-1301975" y="3203000"/>
              <a:ext cx="36925" cy="36250"/>
            </a:xfrm>
            <a:custGeom>
              <a:avLst/>
              <a:gdLst/>
              <a:ahLst/>
              <a:cxnLst/>
              <a:rect l="l" t="t" r="r" b="b"/>
              <a:pathLst>
                <a:path w="1477" h="1450" extrusionOk="0">
                  <a:moveTo>
                    <a:pt x="1423" y="0"/>
                  </a:moveTo>
                  <a:cubicBezTo>
                    <a:pt x="1410" y="0"/>
                    <a:pt x="1394" y="4"/>
                    <a:pt x="1376" y="13"/>
                  </a:cubicBezTo>
                  <a:cubicBezTo>
                    <a:pt x="1143" y="147"/>
                    <a:pt x="976" y="380"/>
                    <a:pt x="776" y="614"/>
                  </a:cubicBezTo>
                  <a:cubicBezTo>
                    <a:pt x="543" y="847"/>
                    <a:pt x="309" y="1047"/>
                    <a:pt x="76" y="1281"/>
                  </a:cubicBezTo>
                  <a:cubicBezTo>
                    <a:pt x="1" y="1356"/>
                    <a:pt x="57" y="1450"/>
                    <a:pt x="118" y="1450"/>
                  </a:cubicBezTo>
                  <a:cubicBezTo>
                    <a:pt x="138" y="1450"/>
                    <a:pt x="159" y="1439"/>
                    <a:pt x="176" y="1414"/>
                  </a:cubicBezTo>
                  <a:cubicBezTo>
                    <a:pt x="442" y="1181"/>
                    <a:pt x="676" y="947"/>
                    <a:pt x="909" y="680"/>
                  </a:cubicBezTo>
                  <a:cubicBezTo>
                    <a:pt x="1110" y="514"/>
                    <a:pt x="1343" y="314"/>
                    <a:pt x="1477" y="80"/>
                  </a:cubicBezTo>
                  <a:cubicBezTo>
                    <a:pt x="1477" y="31"/>
                    <a:pt x="1459" y="0"/>
                    <a:pt x="1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41"/>
            <p:cNvSpPr/>
            <p:nvPr/>
          </p:nvSpPr>
          <p:spPr>
            <a:xfrm>
              <a:off x="-1299025" y="3209300"/>
              <a:ext cx="39575" cy="41750"/>
            </a:xfrm>
            <a:custGeom>
              <a:avLst/>
              <a:gdLst/>
              <a:ahLst/>
              <a:cxnLst/>
              <a:rect l="l" t="t" r="r" b="b"/>
              <a:pathLst>
                <a:path w="1583" h="1670" extrusionOk="0">
                  <a:moveTo>
                    <a:pt x="1474" y="1"/>
                  </a:moveTo>
                  <a:cubicBezTo>
                    <a:pt x="1453" y="1"/>
                    <a:pt x="1435" y="9"/>
                    <a:pt x="1425" y="28"/>
                  </a:cubicBezTo>
                  <a:cubicBezTo>
                    <a:pt x="992" y="595"/>
                    <a:pt x="625" y="1096"/>
                    <a:pt x="58" y="1563"/>
                  </a:cubicBezTo>
                  <a:cubicBezTo>
                    <a:pt x="0" y="1591"/>
                    <a:pt x="66" y="1669"/>
                    <a:pt x="128" y="1669"/>
                  </a:cubicBezTo>
                  <a:cubicBezTo>
                    <a:pt x="138" y="1669"/>
                    <a:pt x="148" y="1667"/>
                    <a:pt x="158" y="1663"/>
                  </a:cubicBezTo>
                  <a:cubicBezTo>
                    <a:pt x="691" y="1262"/>
                    <a:pt x="1258" y="729"/>
                    <a:pt x="1559" y="95"/>
                  </a:cubicBezTo>
                  <a:cubicBezTo>
                    <a:pt x="1582" y="48"/>
                    <a:pt x="1522" y="1"/>
                    <a:pt x="14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41"/>
            <p:cNvSpPr/>
            <p:nvPr/>
          </p:nvSpPr>
          <p:spPr>
            <a:xfrm>
              <a:off x="-1309875" y="3222875"/>
              <a:ext cx="62025" cy="58200"/>
            </a:xfrm>
            <a:custGeom>
              <a:avLst/>
              <a:gdLst/>
              <a:ahLst/>
              <a:cxnLst/>
              <a:rect l="l" t="t" r="r" b="b"/>
              <a:pathLst>
                <a:path w="2481" h="2328" extrusionOk="0">
                  <a:moveTo>
                    <a:pt x="2319" y="1"/>
                  </a:moveTo>
                  <a:cubicBezTo>
                    <a:pt x="2299" y="1"/>
                    <a:pt x="2279" y="6"/>
                    <a:pt x="2260" y="19"/>
                  </a:cubicBezTo>
                  <a:cubicBezTo>
                    <a:pt x="1526" y="753"/>
                    <a:pt x="859" y="1520"/>
                    <a:pt x="58" y="2220"/>
                  </a:cubicBezTo>
                  <a:cubicBezTo>
                    <a:pt x="1" y="2249"/>
                    <a:pt x="67" y="2327"/>
                    <a:pt x="129" y="2327"/>
                  </a:cubicBezTo>
                  <a:cubicBezTo>
                    <a:pt x="139" y="2327"/>
                    <a:pt x="149" y="2325"/>
                    <a:pt x="158" y="2321"/>
                  </a:cubicBezTo>
                  <a:cubicBezTo>
                    <a:pt x="959" y="1687"/>
                    <a:pt x="1793" y="986"/>
                    <a:pt x="2426" y="152"/>
                  </a:cubicBezTo>
                  <a:cubicBezTo>
                    <a:pt x="2480" y="98"/>
                    <a:pt x="2403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41"/>
            <p:cNvSpPr/>
            <p:nvPr/>
          </p:nvSpPr>
          <p:spPr>
            <a:xfrm>
              <a:off x="-1295600" y="3232300"/>
              <a:ext cx="55675" cy="53225"/>
            </a:xfrm>
            <a:custGeom>
              <a:avLst/>
              <a:gdLst/>
              <a:ahLst/>
              <a:cxnLst/>
              <a:rect l="l" t="t" r="r" b="b"/>
              <a:pathLst>
                <a:path w="2227" h="2129" extrusionOk="0">
                  <a:moveTo>
                    <a:pt x="2085" y="1"/>
                  </a:moveTo>
                  <a:cubicBezTo>
                    <a:pt x="2053" y="1"/>
                    <a:pt x="2018" y="13"/>
                    <a:pt x="1989" y="42"/>
                  </a:cubicBezTo>
                  <a:cubicBezTo>
                    <a:pt x="1388" y="743"/>
                    <a:pt x="788" y="1410"/>
                    <a:pt x="54" y="1977"/>
                  </a:cubicBezTo>
                  <a:cubicBezTo>
                    <a:pt x="0" y="2031"/>
                    <a:pt x="55" y="2128"/>
                    <a:pt x="114" y="2128"/>
                  </a:cubicBezTo>
                  <a:cubicBezTo>
                    <a:pt x="127" y="2128"/>
                    <a:pt x="141" y="2123"/>
                    <a:pt x="154" y="2110"/>
                  </a:cubicBezTo>
                  <a:cubicBezTo>
                    <a:pt x="888" y="1543"/>
                    <a:pt x="1622" y="909"/>
                    <a:pt x="2156" y="142"/>
                  </a:cubicBezTo>
                  <a:cubicBezTo>
                    <a:pt x="2226" y="71"/>
                    <a:pt x="2164" y="1"/>
                    <a:pt x="2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41"/>
            <p:cNvSpPr/>
            <p:nvPr/>
          </p:nvSpPr>
          <p:spPr>
            <a:xfrm>
              <a:off x="-1269750" y="3248850"/>
              <a:ext cx="28650" cy="26675"/>
            </a:xfrm>
            <a:custGeom>
              <a:avLst/>
              <a:gdLst/>
              <a:ahLst/>
              <a:cxnLst/>
              <a:rect l="l" t="t" r="r" b="b"/>
              <a:pathLst>
                <a:path w="1146" h="1067" extrusionOk="0">
                  <a:moveTo>
                    <a:pt x="1073" y="1"/>
                  </a:moveTo>
                  <a:cubicBezTo>
                    <a:pt x="1057" y="1"/>
                    <a:pt x="1039" y="5"/>
                    <a:pt x="1021" y="14"/>
                  </a:cubicBezTo>
                  <a:cubicBezTo>
                    <a:pt x="855" y="147"/>
                    <a:pt x="721" y="314"/>
                    <a:pt x="554" y="481"/>
                  </a:cubicBezTo>
                  <a:cubicBezTo>
                    <a:pt x="421" y="648"/>
                    <a:pt x="254" y="781"/>
                    <a:pt x="54" y="915"/>
                  </a:cubicBezTo>
                  <a:cubicBezTo>
                    <a:pt x="0" y="969"/>
                    <a:pt x="55" y="1066"/>
                    <a:pt x="131" y="1066"/>
                  </a:cubicBezTo>
                  <a:cubicBezTo>
                    <a:pt x="149" y="1066"/>
                    <a:pt x="168" y="1061"/>
                    <a:pt x="188" y="1048"/>
                  </a:cubicBezTo>
                  <a:cubicBezTo>
                    <a:pt x="354" y="881"/>
                    <a:pt x="554" y="748"/>
                    <a:pt x="721" y="548"/>
                  </a:cubicBezTo>
                  <a:cubicBezTo>
                    <a:pt x="888" y="414"/>
                    <a:pt x="1055" y="281"/>
                    <a:pt x="1122" y="81"/>
                  </a:cubicBezTo>
                  <a:cubicBezTo>
                    <a:pt x="1146" y="32"/>
                    <a:pt x="1117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41"/>
            <p:cNvSpPr/>
            <p:nvPr/>
          </p:nvSpPr>
          <p:spPr>
            <a:xfrm>
              <a:off x="-1258750" y="3270525"/>
              <a:ext cx="17875" cy="18575"/>
            </a:xfrm>
            <a:custGeom>
              <a:avLst/>
              <a:gdLst/>
              <a:ahLst/>
              <a:cxnLst/>
              <a:rect l="l" t="t" r="r" b="b"/>
              <a:pathLst>
                <a:path w="715" h="743" extrusionOk="0">
                  <a:moveTo>
                    <a:pt x="650" y="0"/>
                  </a:moveTo>
                  <a:cubicBezTo>
                    <a:pt x="637" y="0"/>
                    <a:pt x="625" y="4"/>
                    <a:pt x="615" y="14"/>
                  </a:cubicBezTo>
                  <a:cubicBezTo>
                    <a:pt x="448" y="181"/>
                    <a:pt x="315" y="381"/>
                    <a:pt x="81" y="515"/>
                  </a:cubicBezTo>
                  <a:cubicBezTo>
                    <a:pt x="0" y="596"/>
                    <a:pt x="72" y="742"/>
                    <a:pt x="173" y="742"/>
                  </a:cubicBezTo>
                  <a:cubicBezTo>
                    <a:pt x="197" y="742"/>
                    <a:pt x="222" y="734"/>
                    <a:pt x="248" y="715"/>
                  </a:cubicBezTo>
                  <a:cubicBezTo>
                    <a:pt x="481" y="548"/>
                    <a:pt x="682" y="348"/>
                    <a:pt x="715" y="48"/>
                  </a:cubicBezTo>
                  <a:cubicBezTo>
                    <a:pt x="715" y="24"/>
                    <a:pt x="682" y="0"/>
                    <a:pt x="6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-1870250" y="3131600"/>
              <a:ext cx="58975" cy="45775"/>
            </a:xfrm>
            <a:custGeom>
              <a:avLst/>
              <a:gdLst/>
              <a:ahLst/>
              <a:cxnLst/>
              <a:rect l="l" t="t" r="r" b="b"/>
              <a:pathLst>
                <a:path w="2359" h="1831" extrusionOk="0">
                  <a:moveTo>
                    <a:pt x="2259" y="1"/>
                  </a:moveTo>
                  <a:cubicBezTo>
                    <a:pt x="1325" y="34"/>
                    <a:pt x="424" y="1001"/>
                    <a:pt x="24" y="1769"/>
                  </a:cubicBezTo>
                  <a:cubicBezTo>
                    <a:pt x="1" y="1792"/>
                    <a:pt x="41" y="1830"/>
                    <a:pt x="79" y="1830"/>
                  </a:cubicBezTo>
                  <a:cubicBezTo>
                    <a:pt x="97" y="1830"/>
                    <a:pt x="113" y="1823"/>
                    <a:pt x="124" y="1802"/>
                  </a:cubicBezTo>
                  <a:cubicBezTo>
                    <a:pt x="391" y="1402"/>
                    <a:pt x="757" y="1068"/>
                    <a:pt x="1124" y="768"/>
                  </a:cubicBezTo>
                  <a:cubicBezTo>
                    <a:pt x="1491" y="501"/>
                    <a:pt x="1925" y="368"/>
                    <a:pt x="2292" y="101"/>
                  </a:cubicBezTo>
                  <a:cubicBezTo>
                    <a:pt x="2359" y="67"/>
                    <a:pt x="2292" y="1"/>
                    <a:pt x="22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-1848425" y="3136225"/>
              <a:ext cx="50500" cy="35150"/>
            </a:xfrm>
            <a:custGeom>
              <a:avLst/>
              <a:gdLst/>
              <a:ahLst/>
              <a:cxnLst/>
              <a:rect l="l" t="t" r="r" b="b"/>
              <a:pathLst>
                <a:path w="2020" h="1406" extrusionOk="0">
                  <a:moveTo>
                    <a:pt x="1764" y="0"/>
                  </a:moveTo>
                  <a:cubicBezTo>
                    <a:pt x="1519" y="0"/>
                    <a:pt x="1271" y="217"/>
                    <a:pt x="1085" y="349"/>
                  </a:cubicBezTo>
                  <a:cubicBezTo>
                    <a:pt x="685" y="616"/>
                    <a:pt x="351" y="950"/>
                    <a:pt x="51" y="1283"/>
                  </a:cubicBezTo>
                  <a:cubicBezTo>
                    <a:pt x="0" y="1335"/>
                    <a:pt x="47" y="1405"/>
                    <a:pt x="102" y="1405"/>
                  </a:cubicBezTo>
                  <a:cubicBezTo>
                    <a:pt x="119" y="1405"/>
                    <a:pt x="136" y="1399"/>
                    <a:pt x="151" y="1383"/>
                  </a:cubicBezTo>
                  <a:cubicBezTo>
                    <a:pt x="385" y="1183"/>
                    <a:pt x="618" y="983"/>
                    <a:pt x="852" y="783"/>
                  </a:cubicBezTo>
                  <a:cubicBezTo>
                    <a:pt x="1108" y="591"/>
                    <a:pt x="1518" y="214"/>
                    <a:pt x="1846" y="214"/>
                  </a:cubicBezTo>
                  <a:cubicBezTo>
                    <a:pt x="1859" y="214"/>
                    <a:pt x="1873" y="215"/>
                    <a:pt x="1886" y="216"/>
                  </a:cubicBezTo>
                  <a:cubicBezTo>
                    <a:pt x="1953" y="216"/>
                    <a:pt x="2019" y="116"/>
                    <a:pt x="1953" y="49"/>
                  </a:cubicBezTo>
                  <a:cubicBezTo>
                    <a:pt x="1891" y="15"/>
                    <a:pt x="1828" y="0"/>
                    <a:pt x="1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-1835825" y="3147325"/>
              <a:ext cx="41800" cy="28950"/>
            </a:xfrm>
            <a:custGeom>
              <a:avLst/>
              <a:gdLst/>
              <a:ahLst/>
              <a:cxnLst/>
              <a:rect l="l" t="t" r="r" b="b"/>
              <a:pathLst>
                <a:path w="1672" h="1158" extrusionOk="0">
                  <a:moveTo>
                    <a:pt x="1546" y="0"/>
                  </a:moveTo>
                  <a:cubicBezTo>
                    <a:pt x="1537" y="0"/>
                    <a:pt x="1526" y="2"/>
                    <a:pt x="1515" y="5"/>
                  </a:cubicBezTo>
                  <a:cubicBezTo>
                    <a:pt x="1248" y="105"/>
                    <a:pt x="1015" y="306"/>
                    <a:pt x="815" y="472"/>
                  </a:cubicBezTo>
                  <a:cubicBezTo>
                    <a:pt x="548" y="639"/>
                    <a:pt x="314" y="806"/>
                    <a:pt x="81" y="1006"/>
                  </a:cubicBezTo>
                  <a:cubicBezTo>
                    <a:pt x="0" y="1060"/>
                    <a:pt x="72" y="1158"/>
                    <a:pt x="155" y="1158"/>
                  </a:cubicBezTo>
                  <a:cubicBezTo>
                    <a:pt x="175" y="1158"/>
                    <a:pt x="195" y="1152"/>
                    <a:pt x="214" y="1140"/>
                  </a:cubicBezTo>
                  <a:cubicBezTo>
                    <a:pt x="448" y="973"/>
                    <a:pt x="648" y="806"/>
                    <a:pt x="882" y="639"/>
                  </a:cubicBezTo>
                  <a:cubicBezTo>
                    <a:pt x="1115" y="506"/>
                    <a:pt x="1382" y="372"/>
                    <a:pt x="1582" y="172"/>
                  </a:cubicBezTo>
                  <a:cubicBezTo>
                    <a:pt x="1671" y="113"/>
                    <a:pt x="1628" y="0"/>
                    <a:pt x="15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-1841900" y="3157275"/>
              <a:ext cx="57325" cy="47600"/>
            </a:xfrm>
            <a:custGeom>
              <a:avLst/>
              <a:gdLst/>
              <a:ahLst/>
              <a:cxnLst/>
              <a:rect l="l" t="t" r="r" b="b"/>
              <a:pathLst>
                <a:path w="2293" h="1904" extrusionOk="0">
                  <a:moveTo>
                    <a:pt x="2063" y="0"/>
                  </a:moveTo>
                  <a:cubicBezTo>
                    <a:pt x="1680" y="0"/>
                    <a:pt x="1402" y="361"/>
                    <a:pt x="1125" y="608"/>
                  </a:cubicBezTo>
                  <a:cubicBezTo>
                    <a:pt x="691" y="975"/>
                    <a:pt x="324" y="1342"/>
                    <a:pt x="24" y="1809"/>
                  </a:cubicBezTo>
                  <a:cubicBezTo>
                    <a:pt x="0" y="1856"/>
                    <a:pt x="43" y="1903"/>
                    <a:pt x="82" y="1903"/>
                  </a:cubicBezTo>
                  <a:cubicBezTo>
                    <a:pt x="99" y="1903"/>
                    <a:pt x="114" y="1895"/>
                    <a:pt x="124" y="1876"/>
                  </a:cubicBezTo>
                  <a:cubicBezTo>
                    <a:pt x="391" y="1509"/>
                    <a:pt x="691" y="1175"/>
                    <a:pt x="1024" y="908"/>
                  </a:cubicBezTo>
                  <a:cubicBezTo>
                    <a:pt x="1358" y="608"/>
                    <a:pt x="1725" y="241"/>
                    <a:pt x="2192" y="174"/>
                  </a:cubicBezTo>
                  <a:cubicBezTo>
                    <a:pt x="2292" y="174"/>
                    <a:pt x="2259" y="8"/>
                    <a:pt x="2159" y="8"/>
                  </a:cubicBezTo>
                  <a:cubicBezTo>
                    <a:pt x="2126" y="3"/>
                    <a:pt x="2094" y="0"/>
                    <a:pt x="2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41"/>
            <p:cNvSpPr/>
            <p:nvPr/>
          </p:nvSpPr>
          <p:spPr>
            <a:xfrm>
              <a:off x="-1821950" y="3170475"/>
              <a:ext cx="36525" cy="30925"/>
            </a:xfrm>
            <a:custGeom>
              <a:avLst/>
              <a:gdLst/>
              <a:ahLst/>
              <a:cxnLst/>
              <a:rect l="l" t="t" r="r" b="b"/>
              <a:pathLst>
                <a:path w="1461" h="1237" extrusionOk="0">
                  <a:moveTo>
                    <a:pt x="1324" y="0"/>
                  </a:moveTo>
                  <a:cubicBezTo>
                    <a:pt x="1115" y="0"/>
                    <a:pt x="971" y="169"/>
                    <a:pt x="827" y="314"/>
                  </a:cubicBezTo>
                  <a:cubicBezTo>
                    <a:pt x="560" y="547"/>
                    <a:pt x="293" y="847"/>
                    <a:pt x="26" y="1114"/>
                  </a:cubicBezTo>
                  <a:cubicBezTo>
                    <a:pt x="1" y="1165"/>
                    <a:pt x="54" y="1236"/>
                    <a:pt x="95" y="1236"/>
                  </a:cubicBezTo>
                  <a:cubicBezTo>
                    <a:pt x="107" y="1236"/>
                    <a:pt x="119" y="1230"/>
                    <a:pt x="126" y="1214"/>
                  </a:cubicBezTo>
                  <a:cubicBezTo>
                    <a:pt x="493" y="814"/>
                    <a:pt x="927" y="314"/>
                    <a:pt x="1427" y="113"/>
                  </a:cubicBezTo>
                  <a:cubicBezTo>
                    <a:pt x="1461" y="80"/>
                    <a:pt x="1461" y="13"/>
                    <a:pt x="1427" y="13"/>
                  </a:cubicBezTo>
                  <a:cubicBezTo>
                    <a:pt x="1391" y="4"/>
                    <a:pt x="1357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41"/>
            <p:cNvSpPr/>
            <p:nvPr/>
          </p:nvSpPr>
          <p:spPr>
            <a:xfrm>
              <a:off x="-1810150" y="3179750"/>
              <a:ext cx="27900" cy="24875"/>
            </a:xfrm>
            <a:custGeom>
              <a:avLst/>
              <a:gdLst/>
              <a:ahLst/>
              <a:cxnLst/>
              <a:rect l="l" t="t" r="r" b="b"/>
              <a:pathLst>
                <a:path w="1116" h="995" extrusionOk="0">
                  <a:moveTo>
                    <a:pt x="1056" y="0"/>
                  </a:moveTo>
                  <a:cubicBezTo>
                    <a:pt x="1046" y="0"/>
                    <a:pt x="1035" y="3"/>
                    <a:pt x="1022" y="9"/>
                  </a:cubicBezTo>
                  <a:cubicBezTo>
                    <a:pt x="855" y="76"/>
                    <a:pt x="688" y="243"/>
                    <a:pt x="555" y="376"/>
                  </a:cubicBezTo>
                  <a:cubicBezTo>
                    <a:pt x="355" y="510"/>
                    <a:pt x="221" y="676"/>
                    <a:pt x="55" y="843"/>
                  </a:cubicBezTo>
                  <a:cubicBezTo>
                    <a:pt x="1" y="897"/>
                    <a:pt x="56" y="995"/>
                    <a:pt x="114" y="995"/>
                  </a:cubicBezTo>
                  <a:cubicBezTo>
                    <a:pt x="128" y="995"/>
                    <a:pt x="142" y="989"/>
                    <a:pt x="155" y="977"/>
                  </a:cubicBezTo>
                  <a:cubicBezTo>
                    <a:pt x="322" y="810"/>
                    <a:pt x="455" y="643"/>
                    <a:pt x="655" y="510"/>
                  </a:cubicBezTo>
                  <a:cubicBezTo>
                    <a:pt x="789" y="376"/>
                    <a:pt x="989" y="243"/>
                    <a:pt x="1089" y="76"/>
                  </a:cubicBezTo>
                  <a:cubicBezTo>
                    <a:pt x="1116" y="49"/>
                    <a:pt x="1099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-1804225" y="3188925"/>
              <a:ext cx="24475" cy="19975"/>
            </a:xfrm>
            <a:custGeom>
              <a:avLst/>
              <a:gdLst/>
              <a:ahLst/>
              <a:cxnLst/>
              <a:rect l="l" t="t" r="r" b="b"/>
              <a:pathLst>
                <a:path w="979" h="799" extrusionOk="0">
                  <a:moveTo>
                    <a:pt x="937" y="0"/>
                  </a:moveTo>
                  <a:cubicBezTo>
                    <a:pt x="931" y="0"/>
                    <a:pt x="925" y="3"/>
                    <a:pt x="918" y="9"/>
                  </a:cubicBezTo>
                  <a:cubicBezTo>
                    <a:pt x="752" y="76"/>
                    <a:pt x="618" y="209"/>
                    <a:pt x="485" y="309"/>
                  </a:cubicBezTo>
                  <a:cubicBezTo>
                    <a:pt x="351" y="443"/>
                    <a:pt x="185" y="576"/>
                    <a:pt x="51" y="710"/>
                  </a:cubicBezTo>
                  <a:cubicBezTo>
                    <a:pt x="1" y="735"/>
                    <a:pt x="27" y="799"/>
                    <a:pt x="72" y="799"/>
                  </a:cubicBezTo>
                  <a:cubicBezTo>
                    <a:pt x="86" y="799"/>
                    <a:pt x="102" y="792"/>
                    <a:pt x="118" y="776"/>
                  </a:cubicBezTo>
                  <a:cubicBezTo>
                    <a:pt x="251" y="676"/>
                    <a:pt x="418" y="543"/>
                    <a:pt x="585" y="410"/>
                  </a:cubicBezTo>
                  <a:cubicBezTo>
                    <a:pt x="718" y="309"/>
                    <a:pt x="852" y="209"/>
                    <a:pt x="952" y="76"/>
                  </a:cubicBezTo>
                  <a:cubicBezTo>
                    <a:pt x="979" y="49"/>
                    <a:pt x="962" y="0"/>
                    <a:pt x="9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-1797575" y="3194975"/>
              <a:ext cx="24675" cy="21425"/>
            </a:xfrm>
            <a:custGeom>
              <a:avLst/>
              <a:gdLst/>
              <a:ahLst/>
              <a:cxnLst/>
              <a:rect l="l" t="t" r="r" b="b"/>
              <a:pathLst>
                <a:path w="987" h="857" extrusionOk="0">
                  <a:moveTo>
                    <a:pt x="919" y="1"/>
                  </a:moveTo>
                  <a:cubicBezTo>
                    <a:pt x="753" y="1"/>
                    <a:pt x="586" y="201"/>
                    <a:pt x="486" y="301"/>
                  </a:cubicBezTo>
                  <a:cubicBezTo>
                    <a:pt x="319" y="434"/>
                    <a:pt x="185" y="568"/>
                    <a:pt x="52" y="701"/>
                  </a:cubicBezTo>
                  <a:cubicBezTo>
                    <a:pt x="0" y="779"/>
                    <a:pt x="69" y="856"/>
                    <a:pt x="133" y="856"/>
                  </a:cubicBezTo>
                  <a:cubicBezTo>
                    <a:pt x="152" y="856"/>
                    <a:pt x="170" y="850"/>
                    <a:pt x="185" y="835"/>
                  </a:cubicBezTo>
                  <a:cubicBezTo>
                    <a:pt x="319" y="701"/>
                    <a:pt x="452" y="534"/>
                    <a:pt x="619" y="401"/>
                  </a:cubicBezTo>
                  <a:cubicBezTo>
                    <a:pt x="753" y="301"/>
                    <a:pt x="919" y="234"/>
                    <a:pt x="986" y="67"/>
                  </a:cubicBezTo>
                  <a:cubicBezTo>
                    <a:pt x="986" y="34"/>
                    <a:pt x="953" y="1"/>
                    <a:pt x="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-1794225" y="3203925"/>
              <a:ext cx="24500" cy="20650"/>
            </a:xfrm>
            <a:custGeom>
              <a:avLst/>
              <a:gdLst/>
              <a:ahLst/>
              <a:cxnLst/>
              <a:rect l="l" t="t" r="r" b="b"/>
              <a:pathLst>
                <a:path w="980" h="826" extrusionOk="0">
                  <a:moveTo>
                    <a:pt x="907" y="1"/>
                  </a:moveTo>
                  <a:cubicBezTo>
                    <a:pt x="899" y="1"/>
                    <a:pt x="892" y="3"/>
                    <a:pt x="885" y="10"/>
                  </a:cubicBezTo>
                  <a:cubicBezTo>
                    <a:pt x="585" y="143"/>
                    <a:pt x="318" y="443"/>
                    <a:pt x="85" y="643"/>
                  </a:cubicBezTo>
                  <a:cubicBezTo>
                    <a:pt x="1" y="699"/>
                    <a:pt x="58" y="826"/>
                    <a:pt x="137" y="826"/>
                  </a:cubicBezTo>
                  <a:cubicBezTo>
                    <a:pt x="153" y="826"/>
                    <a:pt x="169" y="821"/>
                    <a:pt x="185" y="810"/>
                  </a:cubicBezTo>
                  <a:cubicBezTo>
                    <a:pt x="452" y="577"/>
                    <a:pt x="752" y="377"/>
                    <a:pt x="952" y="76"/>
                  </a:cubicBezTo>
                  <a:cubicBezTo>
                    <a:pt x="979" y="49"/>
                    <a:pt x="941" y="1"/>
                    <a:pt x="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41"/>
            <p:cNvSpPr/>
            <p:nvPr/>
          </p:nvSpPr>
          <p:spPr>
            <a:xfrm>
              <a:off x="-1786275" y="3208100"/>
              <a:ext cx="29900" cy="25275"/>
            </a:xfrm>
            <a:custGeom>
              <a:avLst/>
              <a:gdLst/>
              <a:ahLst/>
              <a:cxnLst/>
              <a:rect l="l" t="t" r="r" b="b"/>
              <a:pathLst>
                <a:path w="1196" h="1011" extrusionOk="0">
                  <a:moveTo>
                    <a:pt x="1086" y="1"/>
                  </a:moveTo>
                  <a:cubicBezTo>
                    <a:pt x="1070" y="1"/>
                    <a:pt x="1053" y="3"/>
                    <a:pt x="1034" y="9"/>
                  </a:cubicBezTo>
                  <a:cubicBezTo>
                    <a:pt x="801" y="76"/>
                    <a:pt x="567" y="310"/>
                    <a:pt x="367" y="510"/>
                  </a:cubicBezTo>
                  <a:cubicBezTo>
                    <a:pt x="234" y="643"/>
                    <a:pt x="0" y="810"/>
                    <a:pt x="34" y="1010"/>
                  </a:cubicBezTo>
                  <a:cubicBezTo>
                    <a:pt x="234" y="1010"/>
                    <a:pt x="401" y="777"/>
                    <a:pt x="567" y="643"/>
                  </a:cubicBezTo>
                  <a:cubicBezTo>
                    <a:pt x="734" y="476"/>
                    <a:pt x="1001" y="343"/>
                    <a:pt x="1168" y="110"/>
                  </a:cubicBezTo>
                  <a:cubicBezTo>
                    <a:pt x="1195" y="55"/>
                    <a:pt x="1156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41"/>
            <p:cNvSpPr/>
            <p:nvPr/>
          </p:nvSpPr>
          <p:spPr>
            <a:xfrm>
              <a:off x="-1780900" y="3215000"/>
              <a:ext cx="27175" cy="22250"/>
            </a:xfrm>
            <a:custGeom>
              <a:avLst/>
              <a:gdLst/>
              <a:ahLst/>
              <a:cxnLst/>
              <a:rect l="l" t="t" r="r" b="b"/>
              <a:pathLst>
                <a:path w="1087" h="890" extrusionOk="0">
                  <a:moveTo>
                    <a:pt x="986" y="0"/>
                  </a:moveTo>
                  <a:cubicBezTo>
                    <a:pt x="819" y="0"/>
                    <a:pt x="619" y="200"/>
                    <a:pt x="486" y="301"/>
                  </a:cubicBezTo>
                  <a:cubicBezTo>
                    <a:pt x="352" y="467"/>
                    <a:pt x="186" y="601"/>
                    <a:pt x="52" y="768"/>
                  </a:cubicBezTo>
                  <a:cubicBezTo>
                    <a:pt x="1" y="819"/>
                    <a:pt x="48" y="890"/>
                    <a:pt x="103" y="890"/>
                  </a:cubicBezTo>
                  <a:cubicBezTo>
                    <a:pt x="119" y="890"/>
                    <a:pt x="137" y="883"/>
                    <a:pt x="152" y="868"/>
                  </a:cubicBezTo>
                  <a:cubicBezTo>
                    <a:pt x="352" y="734"/>
                    <a:pt x="486" y="601"/>
                    <a:pt x="653" y="467"/>
                  </a:cubicBezTo>
                  <a:cubicBezTo>
                    <a:pt x="786" y="334"/>
                    <a:pt x="986" y="234"/>
                    <a:pt x="1053" y="100"/>
                  </a:cubicBezTo>
                  <a:cubicBezTo>
                    <a:pt x="1086" y="34"/>
                    <a:pt x="1053" y="0"/>
                    <a:pt x="9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41"/>
            <p:cNvSpPr/>
            <p:nvPr/>
          </p:nvSpPr>
          <p:spPr>
            <a:xfrm>
              <a:off x="-1774225" y="3222275"/>
              <a:ext cx="22000" cy="19975"/>
            </a:xfrm>
            <a:custGeom>
              <a:avLst/>
              <a:gdLst/>
              <a:ahLst/>
              <a:cxnLst/>
              <a:rect l="l" t="t" r="r" b="b"/>
              <a:pathLst>
                <a:path w="880" h="799" extrusionOk="0">
                  <a:moveTo>
                    <a:pt x="820" y="0"/>
                  </a:moveTo>
                  <a:cubicBezTo>
                    <a:pt x="810" y="0"/>
                    <a:pt x="799" y="3"/>
                    <a:pt x="786" y="10"/>
                  </a:cubicBezTo>
                  <a:cubicBezTo>
                    <a:pt x="652" y="76"/>
                    <a:pt x="552" y="210"/>
                    <a:pt x="419" y="310"/>
                  </a:cubicBezTo>
                  <a:cubicBezTo>
                    <a:pt x="319" y="443"/>
                    <a:pt x="185" y="543"/>
                    <a:pt x="52" y="677"/>
                  </a:cubicBezTo>
                  <a:cubicBezTo>
                    <a:pt x="1" y="728"/>
                    <a:pt x="48" y="799"/>
                    <a:pt x="88" y="799"/>
                  </a:cubicBezTo>
                  <a:cubicBezTo>
                    <a:pt x="100" y="799"/>
                    <a:pt x="111" y="792"/>
                    <a:pt x="119" y="777"/>
                  </a:cubicBezTo>
                  <a:cubicBezTo>
                    <a:pt x="252" y="643"/>
                    <a:pt x="386" y="543"/>
                    <a:pt x="519" y="410"/>
                  </a:cubicBezTo>
                  <a:cubicBezTo>
                    <a:pt x="652" y="310"/>
                    <a:pt x="786" y="210"/>
                    <a:pt x="853" y="76"/>
                  </a:cubicBezTo>
                  <a:cubicBezTo>
                    <a:pt x="880" y="49"/>
                    <a:pt x="863" y="0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-1755000" y="3237500"/>
              <a:ext cx="33800" cy="26775"/>
            </a:xfrm>
            <a:custGeom>
              <a:avLst/>
              <a:gdLst/>
              <a:ahLst/>
              <a:cxnLst/>
              <a:rect l="l" t="t" r="r" b="b"/>
              <a:pathLst>
                <a:path w="1352" h="1071" extrusionOk="0">
                  <a:moveTo>
                    <a:pt x="1284" y="1"/>
                  </a:moveTo>
                  <a:cubicBezTo>
                    <a:pt x="817" y="201"/>
                    <a:pt x="417" y="601"/>
                    <a:pt x="50" y="935"/>
                  </a:cubicBezTo>
                  <a:cubicBezTo>
                    <a:pt x="1" y="985"/>
                    <a:pt x="43" y="1071"/>
                    <a:pt x="96" y="1071"/>
                  </a:cubicBezTo>
                  <a:cubicBezTo>
                    <a:pt x="114" y="1071"/>
                    <a:pt x="133" y="1061"/>
                    <a:pt x="150" y="1035"/>
                  </a:cubicBezTo>
                  <a:cubicBezTo>
                    <a:pt x="517" y="701"/>
                    <a:pt x="951" y="435"/>
                    <a:pt x="1318" y="101"/>
                  </a:cubicBezTo>
                  <a:cubicBezTo>
                    <a:pt x="1351" y="68"/>
                    <a:pt x="1318" y="1"/>
                    <a:pt x="1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-1751050" y="3240675"/>
              <a:ext cx="63175" cy="46300"/>
            </a:xfrm>
            <a:custGeom>
              <a:avLst/>
              <a:gdLst/>
              <a:ahLst/>
              <a:cxnLst/>
              <a:rect l="l" t="t" r="r" b="b"/>
              <a:pathLst>
                <a:path w="2527" h="1852" extrusionOk="0">
                  <a:moveTo>
                    <a:pt x="2485" y="1"/>
                  </a:moveTo>
                  <a:cubicBezTo>
                    <a:pt x="2478" y="1"/>
                    <a:pt x="2470" y="3"/>
                    <a:pt x="2461" y="7"/>
                  </a:cubicBezTo>
                  <a:cubicBezTo>
                    <a:pt x="2194" y="74"/>
                    <a:pt x="1927" y="174"/>
                    <a:pt x="1694" y="308"/>
                  </a:cubicBezTo>
                  <a:cubicBezTo>
                    <a:pt x="1727" y="274"/>
                    <a:pt x="1794" y="241"/>
                    <a:pt x="1827" y="208"/>
                  </a:cubicBezTo>
                  <a:cubicBezTo>
                    <a:pt x="1860" y="208"/>
                    <a:pt x="1827" y="141"/>
                    <a:pt x="1794" y="141"/>
                  </a:cubicBezTo>
                  <a:cubicBezTo>
                    <a:pt x="1460" y="174"/>
                    <a:pt x="1160" y="408"/>
                    <a:pt x="893" y="541"/>
                  </a:cubicBezTo>
                  <a:cubicBezTo>
                    <a:pt x="593" y="741"/>
                    <a:pt x="326" y="941"/>
                    <a:pt x="26" y="1175"/>
                  </a:cubicBezTo>
                  <a:cubicBezTo>
                    <a:pt x="0" y="1226"/>
                    <a:pt x="33" y="1297"/>
                    <a:pt x="81" y="1297"/>
                  </a:cubicBezTo>
                  <a:cubicBezTo>
                    <a:pt x="95" y="1297"/>
                    <a:pt x="110" y="1290"/>
                    <a:pt x="126" y="1275"/>
                  </a:cubicBezTo>
                  <a:cubicBezTo>
                    <a:pt x="393" y="1041"/>
                    <a:pt x="693" y="841"/>
                    <a:pt x="993" y="641"/>
                  </a:cubicBezTo>
                  <a:cubicBezTo>
                    <a:pt x="1193" y="541"/>
                    <a:pt x="1360" y="474"/>
                    <a:pt x="1560" y="374"/>
                  </a:cubicBezTo>
                  <a:lnTo>
                    <a:pt x="1560" y="374"/>
                  </a:lnTo>
                  <a:cubicBezTo>
                    <a:pt x="960" y="741"/>
                    <a:pt x="426" y="1275"/>
                    <a:pt x="59" y="1775"/>
                  </a:cubicBezTo>
                  <a:cubicBezTo>
                    <a:pt x="32" y="1802"/>
                    <a:pt x="71" y="1851"/>
                    <a:pt x="104" y="1851"/>
                  </a:cubicBezTo>
                  <a:cubicBezTo>
                    <a:pt x="112" y="1851"/>
                    <a:pt x="119" y="1848"/>
                    <a:pt x="126" y="1842"/>
                  </a:cubicBezTo>
                  <a:cubicBezTo>
                    <a:pt x="426" y="1475"/>
                    <a:pt x="793" y="1175"/>
                    <a:pt x="1160" y="908"/>
                  </a:cubicBezTo>
                  <a:cubicBezTo>
                    <a:pt x="1560" y="574"/>
                    <a:pt x="2027" y="374"/>
                    <a:pt x="2494" y="107"/>
                  </a:cubicBezTo>
                  <a:cubicBezTo>
                    <a:pt x="2523" y="79"/>
                    <a:pt x="2527" y="1"/>
                    <a:pt x="24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41"/>
            <p:cNvSpPr/>
            <p:nvPr/>
          </p:nvSpPr>
          <p:spPr>
            <a:xfrm>
              <a:off x="-1748500" y="3248175"/>
              <a:ext cx="70650" cy="50950"/>
            </a:xfrm>
            <a:custGeom>
              <a:avLst/>
              <a:gdLst/>
              <a:ahLst/>
              <a:cxnLst/>
              <a:rect l="l" t="t" r="r" b="b"/>
              <a:pathLst>
                <a:path w="2826" h="2038" extrusionOk="0">
                  <a:moveTo>
                    <a:pt x="2783" y="1"/>
                  </a:moveTo>
                  <a:cubicBezTo>
                    <a:pt x="2776" y="1"/>
                    <a:pt x="2768" y="3"/>
                    <a:pt x="2759" y="8"/>
                  </a:cubicBezTo>
                  <a:cubicBezTo>
                    <a:pt x="1658" y="208"/>
                    <a:pt x="658" y="1108"/>
                    <a:pt x="24" y="1976"/>
                  </a:cubicBezTo>
                  <a:cubicBezTo>
                    <a:pt x="1" y="1999"/>
                    <a:pt x="25" y="2038"/>
                    <a:pt x="54" y="2038"/>
                  </a:cubicBezTo>
                  <a:cubicBezTo>
                    <a:pt x="67" y="2038"/>
                    <a:pt x="80" y="2030"/>
                    <a:pt x="90" y="2009"/>
                  </a:cubicBezTo>
                  <a:cubicBezTo>
                    <a:pt x="457" y="1609"/>
                    <a:pt x="858" y="1208"/>
                    <a:pt x="1325" y="908"/>
                  </a:cubicBezTo>
                  <a:cubicBezTo>
                    <a:pt x="1792" y="575"/>
                    <a:pt x="2292" y="375"/>
                    <a:pt x="2792" y="108"/>
                  </a:cubicBezTo>
                  <a:cubicBezTo>
                    <a:pt x="2821" y="79"/>
                    <a:pt x="2825" y="1"/>
                    <a:pt x="2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41"/>
            <p:cNvSpPr/>
            <p:nvPr/>
          </p:nvSpPr>
          <p:spPr>
            <a:xfrm>
              <a:off x="-1736050" y="3259800"/>
              <a:ext cx="64025" cy="43350"/>
            </a:xfrm>
            <a:custGeom>
              <a:avLst/>
              <a:gdLst/>
              <a:ahLst/>
              <a:cxnLst/>
              <a:rect l="l" t="t" r="r" b="b"/>
              <a:pathLst>
                <a:path w="2561" h="1734" extrusionOk="0">
                  <a:moveTo>
                    <a:pt x="2526" y="1"/>
                  </a:moveTo>
                  <a:cubicBezTo>
                    <a:pt x="2518" y="1"/>
                    <a:pt x="2507" y="3"/>
                    <a:pt x="2495" y="10"/>
                  </a:cubicBezTo>
                  <a:cubicBezTo>
                    <a:pt x="2061" y="76"/>
                    <a:pt x="1661" y="377"/>
                    <a:pt x="1294" y="610"/>
                  </a:cubicBezTo>
                  <a:cubicBezTo>
                    <a:pt x="827" y="910"/>
                    <a:pt x="426" y="1244"/>
                    <a:pt x="26" y="1644"/>
                  </a:cubicBezTo>
                  <a:cubicBezTo>
                    <a:pt x="1" y="1669"/>
                    <a:pt x="33" y="1733"/>
                    <a:pt x="65" y="1733"/>
                  </a:cubicBezTo>
                  <a:cubicBezTo>
                    <a:pt x="75" y="1733"/>
                    <a:pt x="85" y="1727"/>
                    <a:pt x="93" y="1711"/>
                  </a:cubicBezTo>
                  <a:cubicBezTo>
                    <a:pt x="460" y="1377"/>
                    <a:pt x="860" y="1077"/>
                    <a:pt x="1260" y="810"/>
                  </a:cubicBezTo>
                  <a:cubicBezTo>
                    <a:pt x="1661" y="543"/>
                    <a:pt x="2161" y="377"/>
                    <a:pt x="2528" y="76"/>
                  </a:cubicBezTo>
                  <a:cubicBezTo>
                    <a:pt x="2555" y="49"/>
                    <a:pt x="2560" y="1"/>
                    <a:pt x="2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41"/>
            <p:cNvSpPr/>
            <p:nvPr/>
          </p:nvSpPr>
          <p:spPr>
            <a:xfrm>
              <a:off x="-1732675" y="3271475"/>
              <a:ext cx="63850" cy="43775"/>
            </a:xfrm>
            <a:custGeom>
              <a:avLst/>
              <a:gdLst/>
              <a:ahLst/>
              <a:cxnLst/>
              <a:rect l="l" t="t" r="r" b="b"/>
              <a:pathLst>
                <a:path w="2554" h="1751" extrusionOk="0">
                  <a:moveTo>
                    <a:pt x="2512" y="1"/>
                  </a:moveTo>
                  <a:cubicBezTo>
                    <a:pt x="2506" y="1"/>
                    <a:pt x="2499" y="3"/>
                    <a:pt x="2493" y="10"/>
                  </a:cubicBezTo>
                  <a:cubicBezTo>
                    <a:pt x="2059" y="143"/>
                    <a:pt x="1692" y="477"/>
                    <a:pt x="1292" y="743"/>
                  </a:cubicBezTo>
                  <a:cubicBezTo>
                    <a:pt x="892" y="1010"/>
                    <a:pt x="458" y="1344"/>
                    <a:pt x="58" y="1644"/>
                  </a:cubicBezTo>
                  <a:cubicBezTo>
                    <a:pt x="1" y="1673"/>
                    <a:pt x="42" y="1751"/>
                    <a:pt x="97" y="1751"/>
                  </a:cubicBezTo>
                  <a:cubicBezTo>
                    <a:pt x="106" y="1751"/>
                    <a:pt x="115" y="1749"/>
                    <a:pt x="125" y="1744"/>
                  </a:cubicBezTo>
                  <a:cubicBezTo>
                    <a:pt x="525" y="1444"/>
                    <a:pt x="925" y="1177"/>
                    <a:pt x="1325" y="877"/>
                  </a:cubicBezTo>
                  <a:cubicBezTo>
                    <a:pt x="1726" y="610"/>
                    <a:pt x="2193" y="410"/>
                    <a:pt x="2526" y="76"/>
                  </a:cubicBezTo>
                  <a:cubicBezTo>
                    <a:pt x="2553" y="49"/>
                    <a:pt x="2537" y="1"/>
                    <a:pt x="2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41"/>
            <p:cNvSpPr/>
            <p:nvPr/>
          </p:nvSpPr>
          <p:spPr>
            <a:xfrm>
              <a:off x="-1685975" y="3284200"/>
              <a:ext cx="28150" cy="17900"/>
            </a:xfrm>
            <a:custGeom>
              <a:avLst/>
              <a:gdLst/>
              <a:ahLst/>
              <a:cxnLst/>
              <a:rect l="l" t="t" r="r" b="b"/>
              <a:pathLst>
                <a:path w="1126" h="716" extrusionOk="0">
                  <a:moveTo>
                    <a:pt x="1092" y="1"/>
                  </a:moveTo>
                  <a:cubicBezTo>
                    <a:pt x="725" y="234"/>
                    <a:pt x="391" y="468"/>
                    <a:pt x="25" y="668"/>
                  </a:cubicBezTo>
                  <a:cubicBezTo>
                    <a:pt x="1" y="692"/>
                    <a:pt x="11" y="715"/>
                    <a:pt x="18" y="715"/>
                  </a:cubicBezTo>
                  <a:cubicBezTo>
                    <a:pt x="22" y="715"/>
                    <a:pt x="25" y="711"/>
                    <a:pt x="25" y="701"/>
                  </a:cubicBezTo>
                  <a:cubicBezTo>
                    <a:pt x="391" y="501"/>
                    <a:pt x="758" y="301"/>
                    <a:pt x="1125" y="34"/>
                  </a:cubicBezTo>
                  <a:cubicBezTo>
                    <a:pt x="1125" y="34"/>
                    <a:pt x="1125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41"/>
            <p:cNvSpPr/>
            <p:nvPr/>
          </p:nvSpPr>
          <p:spPr>
            <a:xfrm>
              <a:off x="-1687875" y="3240850"/>
              <a:ext cx="127125" cy="80600"/>
            </a:xfrm>
            <a:custGeom>
              <a:avLst/>
              <a:gdLst/>
              <a:ahLst/>
              <a:cxnLst/>
              <a:rect l="l" t="t" r="r" b="b"/>
              <a:pathLst>
                <a:path w="5085" h="3224" extrusionOk="0">
                  <a:moveTo>
                    <a:pt x="234" y="0"/>
                  </a:moveTo>
                  <a:cubicBezTo>
                    <a:pt x="34" y="0"/>
                    <a:pt x="0" y="234"/>
                    <a:pt x="167" y="301"/>
                  </a:cubicBezTo>
                  <a:cubicBezTo>
                    <a:pt x="768" y="634"/>
                    <a:pt x="968" y="1268"/>
                    <a:pt x="1335" y="1835"/>
                  </a:cubicBezTo>
                  <a:cubicBezTo>
                    <a:pt x="1602" y="2202"/>
                    <a:pt x="1935" y="2536"/>
                    <a:pt x="2335" y="2769"/>
                  </a:cubicBezTo>
                  <a:cubicBezTo>
                    <a:pt x="2839" y="3075"/>
                    <a:pt x="3414" y="3224"/>
                    <a:pt x="3985" y="3224"/>
                  </a:cubicBezTo>
                  <a:cubicBezTo>
                    <a:pt x="4285" y="3224"/>
                    <a:pt x="4584" y="3183"/>
                    <a:pt x="4871" y="3103"/>
                  </a:cubicBezTo>
                  <a:cubicBezTo>
                    <a:pt x="5085" y="3041"/>
                    <a:pt x="5074" y="2728"/>
                    <a:pt x="4865" y="2728"/>
                  </a:cubicBezTo>
                  <a:cubicBezTo>
                    <a:pt x="4846" y="2728"/>
                    <a:pt x="4826" y="2730"/>
                    <a:pt x="4804" y="2736"/>
                  </a:cubicBezTo>
                  <a:cubicBezTo>
                    <a:pt x="4649" y="2759"/>
                    <a:pt x="4493" y="2771"/>
                    <a:pt x="4337" y="2771"/>
                  </a:cubicBezTo>
                  <a:cubicBezTo>
                    <a:pt x="3385" y="2771"/>
                    <a:pt x="2442" y="2338"/>
                    <a:pt x="1868" y="1535"/>
                  </a:cubicBezTo>
                  <a:cubicBezTo>
                    <a:pt x="1401" y="901"/>
                    <a:pt x="1135" y="67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41"/>
            <p:cNvSpPr/>
            <p:nvPr/>
          </p:nvSpPr>
          <p:spPr>
            <a:xfrm>
              <a:off x="-1725400" y="3279050"/>
              <a:ext cx="65675" cy="53900"/>
            </a:xfrm>
            <a:custGeom>
              <a:avLst/>
              <a:gdLst/>
              <a:ahLst/>
              <a:cxnLst/>
              <a:rect l="l" t="t" r="r" b="b"/>
              <a:pathLst>
                <a:path w="2627" h="2156" extrusionOk="0">
                  <a:moveTo>
                    <a:pt x="2530" y="0"/>
                  </a:moveTo>
                  <a:cubicBezTo>
                    <a:pt x="2521" y="0"/>
                    <a:pt x="2512" y="2"/>
                    <a:pt x="2502" y="7"/>
                  </a:cubicBezTo>
                  <a:cubicBezTo>
                    <a:pt x="1968" y="240"/>
                    <a:pt x="1468" y="607"/>
                    <a:pt x="1001" y="974"/>
                  </a:cubicBezTo>
                  <a:cubicBezTo>
                    <a:pt x="601" y="1274"/>
                    <a:pt x="167" y="1575"/>
                    <a:pt x="0" y="2108"/>
                  </a:cubicBezTo>
                  <a:cubicBezTo>
                    <a:pt x="0" y="2132"/>
                    <a:pt x="34" y="2155"/>
                    <a:pt x="65" y="2155"/>
                  </a:cubicBezTo>
                  <a:cubicBezTo>
                    <a:pt x="78" y="2155"/>
                    <a:pt x="91" y="2151"/>
                    <a:pt x="100" y="2142"/>
                  </a:cubicBezTo>
                  <a:cubicBezTo>
                    <a:pt x="601" y="1208"/>
                    <a:pt x="1802" y="774"/>
                    <a:pt x="2569" y="107"/>
                  </a:cubicBezTo>
                  <a:cubicBezTo>
                    <a:pt x="2626" y="78"/>
                    <a:pt x="2585" y="0"/>
                    <a:pt x="2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41"/>
            <p:cNvSpPr/>
            <p:nvPr/>
          </p:nvSpPr>
          <p:spPr>
            <a:xfrm>
              <a:off x="-1710800" y="3294875"/>
              <a:ext cx="55975" cy="42775"/>
            </a:xfrm>
            <a:custGeom>
              <a:avLst/>
              <a:gdLst/>
              <a:ahLst/>
              <a:cxnLst/>
              <a:rect l="l" t="t" r="r" b="b"/>
              <a:pathLst>
                <a:path w="2239" h="1711" extrusionOk="0">
                  <a:moveTo>
                    <a:pt x="2114" y="1"/>
                  </a:moveTo>
                  <a:cubicBezTo>
                    <a:pt x="2104" y="1"/>
                    <a:pt x="2094" y="3"/>
                    <a:pt x="2085" y="8"/>
                  </a:cubicBezTo>
                  <a:cubicBezTo>
                    <a:pt x="1318" y="341"/>
                    <a:pt x="651" y="975"/>
                    <a:pt x="50" y="1542"/>
                  </a:cubicBezTo>
                  <a:cubicBezTo>
                    <a:pt x="0" y="1617"/>
                    <a:pt x="44" y="1711"/>
                    <a:pt x="111" y="1711"/>
                  </a:cubicBezTo>
                  <a:cubicBezTo>
                    <a:pt x="134" y="1711"/>
                    <a:pt x="159" y="1700"/>
                    <a:pt x="184" y="1675"/>
                  </a:cubicBezTo>
                  <a:cubicBezTo>
                    <a:pt x="784" y="1075"/>
                    <a:pt x="1485" y="641"/>
                    <a:pt x="2152" y="141"/>
                  </a:cubicBezTo>
                  <a:cubicBezTo>
                    <a:pt x="2238" y="83"/>
                    <a:pt x="2175" y="1"/>
                    <a:pt x="2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41"/>
            <p:cNvSpPr/>
            <p:nvPr/>
          </p:nvSpPr>
          <p:spPr>
            <a:xfrm>
              <a:off x="-1696825" y="3302550"/>
              <a:ext cx="49000" cy="39400"/>
            </a:xfrm>
            <a:custGeom>
              <a:avLst/>
              <a:gdLst/>
              <a:ahLst/>
              <a:cxnLst/>
              <a:rect l="l" t="t" r="r" b="b"/>
              <a:pathLst>
                <a:path w="1960" h="1576" extrusionOk="0">
                  <a:moveTo>
                    <a:pt x="1893" y="1"/>
                  </a:moveTo>
                  <a:cubicBezTo>
                    <a:pt x="1559" y="168"/>
                    <a:pt x="1259" y="434"/>
                    <a:pt x="992" y="635"/>
                  </a:cubicBezTo>
                  <a:cubicBezTo>
                    <a:pt x="659" y="901"/>
                    <a:pt x="358" y="1168"/>
                    <a:pt x="58" y="1435"/>
                  </a:cubicBezTo>
                  <a:cubicBezTo>
                    <a:pt x="1" y="1493"/>
                    <a:pt x="43" y="1575"/>
                    <a:pt x="98" y="1575"/>
                  </a:cubicBezTo>
                  <a:cubicBezTo>
                    <a:pt x="107" y="1575"/>
                    <a:pt x="116" y="1573"/>
                    <a:pt x="125" y="1569"/>
                  </a:cubicBezTo>
                  <a:cubicBezTo>
                    <a:pt x="425" y="1302"/>
                    <a:pt x="725" y="1035"/>
                    <a:pt x="1026" y="801"/>
                  </a:cubicBezTo>
                  <a:cubicBezTo>
                    <a:pt x="1326" y="568"/>
                    <a:pt x="1693" y="368"/>
                    <a:pt x="1926" y="68"/>
                  </a:cubicBezTo>
                  <a:cubicBezTo>
                    <a:pt x="1960" y="34"/>
                    <a:pt x="1960" y="1"/>
                    <a:pt x="1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41"/>
            <p:cNvSpPr/>
            <p:nvPr/>
          </p:nvSpPr>
          <p:spPr>
            <a:xfrm>
              <a:off x="-1681800" y="3311725"/>
              <a:ext cx="46475" cy="31900"/>
            </a:xfrm>
            <a:custGeom>
              <a:avLst/>
              <a:gdLst/>
              <a:ahLst/>
              <a:cxnLst/>
              <a:rect l="l" t="t" r="r" b="b"/>
              <a:pathLst>
                <a:path w="1859" h="1276" extrusionOk="0">
                  <a:moveTo>
                    <a:pt x="1726" y="1"/>
                  </a:moveTo>
                  <a:cubicBezTo>
                    <a:pt x="1125" y="268"/>
                    <a:pt x="591" y="735"/>
                    <a:pt x="58" y="1168"/>
                  </a:cubicBezTo>
                  <a:cubicBezTo>
                    <a:pt x="0" y="1197"/>
                    <a:pt x="66" y="1275"/>
                    <a:pt x="128" y="1275"/>
                  </a:cubicBezTo>
                  <a:cubicBezTo>
                    <a:pt x="138" y="1275"/>
                    <a:pt x="148" y="1273"/>
                    <a:pt x="158" y="1268"/>
                  </a:cubicBezTo>
                  <a:cubicBezTo>
                    <a:pt x="691" y="835"/>
                    <a:pt x="1292" y="534"/>
                    <a:pt x="1792" y="101"/>
                  </a:cubicBezTo>
                  <a:cubicBezTo>
                    <a:pt x="1859" y="67"/>
                    <a:pt x="1792" y="1"/>
                    <a:pt x="17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41"/>
            <p:cNvSpPr/>
            <p:nvPr/>
          </p:nvSpPr>
          <p:spPr>
            <a:xfrm>
              <a:off x="-1674050" y="3314075"/>
              <a:ext cx="52675" cy="38175"/>
            </a:xfrm>
            <a:custGeom>
              <a:avLst/>
              <a:gdLst/>
              <a:ahLst/>
              <a:cxnLst/>
              <a:rect l="l" t="t" r="r" b="b"/>
              <a:pathLst>
                <a:path w="2107" h="1527" extrusionOk="0">
                  <a:moveTo>
                    <a:pt x="2010" y="0"/>
                  </a:moveTo>
                  <a:cubicBezTo>
                    <a:pt x="2001" y="0"/>
                    <a:pt x="1992" y="2"/>
                    <a:pt x="1983" y="7"/>
                  </a:cubicBezTo>
                  <a:cubicBezTo>
                    <a:pt x="1315" y="407"/>
                    <a:pt x="682" y="941"/>
                    <a:pt x="81" y="1408"/>
                  </a:cubicBezTo>
                  <a:cubicBezTo>
                    <a:pt x="1" y="1435"/>
                    <a:pt x="50" y="1526"/>
                    <a:pt x="124" y="1526"/>
                  </a:cubicBezTo>
                  <a:cubicBezTo>
                    <a:pt x="142" y="1526"/>
                    <a:pt x="162" y="1521"/>
                    <a:pt x="181" y="1508"/>
                  </a:cubicBezTo>
                  <a:cubicBezTo>
                    <a:pt x="782" y="1074"/>
                    <a:pt x="1449" y="641"/>
                    <a:pt x="2049" y="140"/>
                  </a:cubicBezTo>
                  <a:cubicBezTo>
                    <a:pt x="2107" y="83"/>
                    <a:pt x="2065" y="0"/>
                    <a:pt x="20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41"/>
            <p:cNvSpPr/>
            <p:nvPr/>
          </p:nvSpPr>
          <p:spPr>
            <a:xfrm>
              <a:off x="-1648450" y="3319725"/>
              <a:ext cx="33150" cy="26400"/>
            </a:xfrm>
            <a:custGeom>
              <a:avLst/>
              <a:gdLst/>
              <a:ahLst/>
              <a:cxnLst/>
              <a:rect l="l" t="t" r="r" b="b"/>
              <a:pathLst>
                <a:path w="1326" h="1056" extrusionOk="0">
                  <a:moveTo>
                    <a:pt x="1299" y="0"/>
                  </a:moveTo>
                  <a:cubicBezTo>
                    <a:pt x="1295" y="0"/>
                    <a:pt x="1292" y="5"/>
                    <a:pt x="1292" y="14"/>
                  </a:cubicBezTo>
                  <a:cubicBezTo>
                    <a:pt x="825" y="248"/>
                    <a:pt x="458" y="648"/>
                    <a:pt x="58" y="948"/>
                  </a:cubicBezTo>
                  <a:cubicBezTo>
                    <a:pt x="1" y="977"/>
                    <a:pt x="42" y="1055"/>
                    <a:pt x="97" y="1055"/>
                  </a:cubicBezTo>
                  <a:cubicBezTo>
                    <a:pt x="106" y="1055"/>
                    <a:pt x="115" y="1053"/>
                    <a:pt x="125" y="1048"/>
                  </a:cubicBezTo>
                  <a:cubicBezTo>
                    <a:pt x="525" y="715"/>
                    <a:pt x="992" y="415"/>
                    <a:pt x="1326" y="48"/>
                  </a:cubicBezTo>
                  <a:cubicBezTo>
                    <a:pt x="1326" y="24"/>
                    <a:pt x="1309" y="0"/>
                    <a:pt x="1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41"/>
            <p:cNvSpPr/>
            <p:nvPr/>
          </p:nvSpPr>
          <p:spPr>
            <a:xfrm>
              <a:off x="-1636675" y="3330675"/>
              <a:ext cx="27050" cy="19675"/>
            </a:xfrm>
            <a:custGeom>
              <a:avLst/>
              <a:gdLst/>
              <a:ahLst/>
              <a:cxnLst/>
              <a:rect l="l" t="t" r="r" b="b"/>
              <a:pathLst>
                <a:path w="1082" h="787" extrusionOk="0">
                  <a:moveTo>
                    <a:pt x="1041" y="1"/>
                  </a:moveTo>
                  <a:cubicBezTo>
                    <a:pt x="1035" y="1"/>
                    <a:pt x="1028" y="3"/>
                    <a:pt x="1021" y="10"/>
                  </a:cubicBezTo>
                  <a:cubicBezTo>
                    <a:pt x="855" y="77"/>
                    <a:pt x="688" y="210"/>
                    <a:pt x="554" y="310"/>
                  </a:cubicBezTo>
                  <a:lnTo>
                    <a:pt x="54" y="710"/>
                  </a:lnTo>
                  <a:cubicBezTo>
                    <a:pt x="0" y="737"/>
                    <a:pt x="33" y="786"/>
                    <a:pt x="83" y="786"/>
                  </a:cubicBezTo>
                  <a:cubicBezTo>
                    <a:pt x="95" y="786"/>
                    <a:pt x="108" y="784"/>
                    <a:pt x="121" y="777"/>
                  </a:cubicBezTo>
                  <a:lnTo>
                    <a:pt x="621" y="410"/>
                  </a:lnTo>
                  <a:cubicBezTo>
                    <a:pt x="788" y="310"/>
                    <a:pt x="955" y="210"/>
                    <a:pt x="1055" y="43"/>
                  </a:cubicBezTo>
                  <a:cubicBezTo>
                    <a:pt x="1081" y="43"/>
                    <a:pt x="1065" y="1"/>
                    <a:pt x="1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41"/>
            <p:cNvSpPr/>
            <p:nvPr/>
          </p:nvSpPr>
          <p:spPr>
            <a:xfrm>
              <a:off x="-1633275" y="3335925"/>
              <a:ext cx="27975" cy="21250"/>
            </a:xfrm>
            <a:custGeom>
              <a:avLst/>
              <a:gdLst/>
              <a:ahLst/>
              <a:cxnLst/>
              <a:rect l="l" t="t" r="r" b="b"/>
              <a:pathLst>
                <a:path w="1119" h="850" extrusionOk="0">
                  <a:moveTo>
                    <a:pt x="985" y="0"/>
                  </a:moveTo>
                  <a:cubicBezTo>
                    <a:pt x="819" y="67"/>
                    <a:pt x="719" y="234"/>
                    <a:pt x="585" y="334"/>
                  </a:cubicBezTo>
                  <a:cubicBezTo>
                    <a:pt x="418" y="467"/>
                    <a:pt x="252" y="567"/>
                    <a:pt x="85" y="667"/>
                  </a:cubicBezTo>
                  <a:cubicBezTo>
                    <a:pt x="1" y="723"/>
                    <a:pt x="34" y="849"/>
                    <a:pt x="126" y="849"/>
                  </a:cubicBezTo>
                  <a:cubicBezTo>
                    <a:pt x="143" y="849"/>
                    <a:pt x="163" y="845"/>
                    <a:pt x="185" y="834"/>
                  </a:cubicBezTo>
                  <a:cubicBezTo>
                    <a:pt x="352" y="734"/>
                    <a:pt x="518" y="634"/>
                    <a:pt x="685" y="500"/>
                  </a:cubicBezTo>
                  <a:cubicBezTo>
                    <a:pt x="819" y="400"/>
                    <a:pt x="985" y="267"/>
                    <a:pt x="1085" y="100"/>
                  </a:cubicBezTo>
                  <a:cubicBezTo>
                    <a:pt x="1119" y="33"/>
                    <a:pt x="1019" y="0"/>
                    <a:pt x="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41"/>
            <p:cNvSpPr/>
            <p:nvPr/>
          </p:nvSpPr>
          <p:spPr>
            <a:xfrm>
              <a:off x="-1928625" y="2949800"/>
              <a:ext cx="8100" cy="9075"/>
            </a:xfrm>
            <a:custGeom>
              <a:avLst/>
              <a:gdLst/>
              <a:ahLst/>
              <a:cxnLst/>
              <a:rect l="l" t="t" r="r" b="b"/>
              <a:pathLst>
                <a:path w="324" h="363" extrusionOk="0">
                  <a:moveTo>
                    <a:pt x="257" y="1"/>
                  </a:moveTo>
                  <a:cubicBezTo>
                    <a:pt x="157" y="101"/>
                    <a:pt x="90" y="201"/>
                    <a:pt x="24" y="301"/>
                  </a:cubicBezTo>
                  <a:cubicBezTo>
                    <a:pt x="1" y="324"/>
                    <a:pt x="25" y="363"/>
                    <a:pt x="54" y="363"/>
                  </a:cubicBezTo>
                  <a:cubicBezTo>
                    <a:pt x="66" y="363"/>
                    <a:pt x="80" y="355"/>
                    <a:pt x="90" y="334"/>
                  </a:cubicBezTo>
                  <a:cubicBezTo>
                    <a:pt x="157" y="234"/>
                    <a:pt x="257" y="168"/>
                    <a:pt x="290" y="34"/>
                  </a:cubicBezTo>
                  <a:cubicBezTo>
                    <a:pt x="324" y="1"/>
                    <a:pt x="257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41"/>
            <p:cNvSpPr/>
            <p:nvPr/>
          </p:nvSpPr>
          <p:spPr>
            <a:xfrm>
              <a:off x="-1918050" y="2944450"/>
              <a:ext cx="14200" cy="18225"/>
            </a:xfrm>
            <a:custGeom>
              <a:avLst/>
              <a:gdLst/>
              <a:ahLst/>
              <a:cxnLst/>
              <a:rect l="l" t="t" r="r" b="b"/>
              <a:pathLst>
                <a:path w="568" h="729" extrusionOk="0">
                  <a:moveTo>
                    <a:pt x="542" y="1"/>
                  </a:moveTo>
                  <a:cubicBezTo>
                    <a:pt x="537" y="1"/>
                    <a:pt x="535" y="5"/>
                    <a:pt x="535" y="15"/>
                  </a:cubicBezTo>
                  <a:cubicBezTo>
                    <a:pt x="301" y="181"/>
                    <a:pt x="134" y="415"/>
                    <a:pt x="1" y="682"/>
                  </a:cubicBezTo>
                  <a:cubicBezTo>
                    <a:pt x="1" y="705"/>
                    <a:pt x="34" y="729"/>
                    <a:pt x="66" y="729"/>
                  </a:cubicBezTo>
                  <a:cubicBezTo>
                    <a:pt x="79" y="729"/>
                    <a:pt x="91" y="725"/>
                    <a:pt x="101" y="715"/>
                  </a:cubicBezTo>
                  <a:cubicBezTo>
                    <a:pt x="201" y="448"/>
                    <a:pt x="368" y="248"/>
                    <a:pt x="568" y="48"/>
                  </a:cubicBezTo>
                  <a:cubicBezTo>
                    <a:pt x="568" y="24"/>
                    <a:pt x="551" y="1"/>
                    <a:pt x="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41"/>
            <p:cNvSpPr/>
            <p:nvPr/>
          </p:nvSpPr>
          <p:spPr>
            <a:xfrm>
              <a:off x="-1911375" y="2937775"/>
              <a:ext cx="22300" cy="30275"/>
            </a:xfrm>
            <a:custGeom>
              <a:avLst/>
              <a:gdLst/>
              <a:ahLst/>
              <a:cxnLst/>
              <a:rect l="l" t="t" r="r" b="b"/>
              <a:pathLst>
                <a:path w="892" h="1211" extrusionOk="0">
                  <a:moveTo>
                    <a:pt x="862" y="1"/>
                  </a:moveTo>
                  <a:cubicBezTo>
                    <a:pt x="854" y="1"/>
                    <a:pt x="844" y="5"/>
                    <a:pt x="835" y="15"/>
                  </a:cubicBezTo>
                  <a:cubicBezTo>
                    <a:pt x="434" y="248"/>
                    <a:pt x="201" y="749"/>
                    <a:pt x="1" y="1149"/>
                  </a:cubicBezTo>
                  <a:cubicBezTo>
                    <a:pt x="1" y="1172"/>
                    <a:pt x="33" y="1211"/>
                    <a:pt x="63" y="1211"/>
                  </a:cubicBezTo>
                  <a:cubicBezTo>
                    <a:pt x="77" y="1211"/>
                    <a:pt x="90" y="1203"/>
                    <a:pt x="101" y="1182"/>
                  </a:cubicBezTo>
                  <a:cubicBezTo>
                    <a:pt x="201" y="982"/>
                    <a:pt x="334" y="782"/>
                    <a:pt x="468" y="615"/>
                  </a:cubicBezTo>
                  <a:cubicBezTo>
                    <a:pt x="601" y="415"/>
                    <a:pt x="768" y="248"/>
                    <a:pt x="868" y="48"/>
                  </a:cubicBezTo>
                  <a:cubicBezTo>
                    <a:pt x="892" y="24"/>
                    <a:pt x="882" y="1"/>
                    <a:pt x="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41"/>
            <p:cNvSpPr/>
            <p:nvPr/>
          </p:nvSpPr>
          <p:spPr>
            <a:xfrm>
              <a:off x="-1900525" y="2935250"/>
              <a:ext cx="25050" cy="34950"/>
            </a:xfrm>
            <a:custGeom>
              <a:avLst/>
              <a:gdLst/>
              <a:ahLst/>
              <a:cxnLst/>
              <a:rect l="l" t="t" r="r" b="b"/>
              <a:pathLst>
                <a:path w="1002" h="1398" extrusionOk="0">
                  <a:moveTo>
                    <a:pt x="976" y="1"/>
                  </a:moveTo>
                  <a:cubicBezTo>
                    <a:pt x="971" y="1"/>
                    <a:pt x="968" y="5"/>
                    <a:pt x="968" y="16"/>
                  </a:cubicBezTo>
                  <a:cubicBezTo>
                    <a:pt x="534" y="316"/>
                    <a:pt x="234" y="883"/>
                    <a:pt x="0" y="1350"/>
                  </a:cubicBezTo>
                  <a:cubicBezTo>
                    <a:pt x="0" y="1374"/>
                    <a:pt x="17" y="1397"/>
                    <a:pt x="39" y="1397"/>
                  </a:cubicBezTo>
                  <a:cubicBezTo>
                    <a:pt x="48" y="1397"/>
                    <a:pt x="57" y="1393"/>
                    <a:pt x="67" y="1383"/>
                  </a:cubicBezTo>
                  <a:cubicBezTo>
                    <a:pt x="334" y="850"/>
                    <a:pt x="668" y="483"/>
                    <a:pt x="1001" y="16"/>
                  </a:cubicBezTo>
                  <a:cubicBezTo>
                    <a:pt x="1001" y="16"/>
                    <a:pt x="986" y="1"/>
                    <a:pt x="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41"/>
            <p:cNvSpPr/>
            <p:nvPr/>
          </p:nvSpPr>
          <p:spPr>
            <a:xfrm>
              <a:off x="-1887700" y="2934800"/>
              <a:ext cx="28900" cy="38450"/>
            </a:xfrm>
            <a:custGeom>
              <a:avLst/>
              <a:gdLst/>
              <a:ahLst/>
              <a:cxnLst/>
              <a:rect l="l" t="t" r="r" b="b"/>
              <a:pathLst>
                <a:path w="1156" h="1538" extrusionOk="0">
                  <a:moveTo>
                    <a:pt x="1055" y="0"/>
                  </a:moveTo>
                  <a:cubicBezTo>
                    <a:pt x="588" y="367"/>
                    <a:pt x="255" y="934"/>
                    <a:pt x="21" y="1468"/>
                  </a:cubicBezTo>
                  <a:cubicBezTo>
                    <a:pt x="1" y="1509"/>
                    <a:pt x="44" y="1538"/>
                    <a:pt x="87" y="1538"/>
                  </a:cubicBezTo>
                  <a:cubicBezTo>
                    <a:pt x="114" y="1538"/>
                    <a:pt x="142" y="1527"/>
                    <a:pt x="155" y="1501"/>
                  </a:cubicBezTo>
                  <a:cubicBezTo>
                    <a:pt x="421" y="968"/>
                    <a:pt x="788" y="567"/>
                    <a:pt x="1122" y="67"/>
                  </a:cubicBezTo>
                  <a:cubicBezTo>
                    <a:pt x="1155" y="34"/>
                    <a:pt x="1089" y="0"/>
                    <a:pt x="10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41"/>
            <p:cNvSpPr/>
            <p:nvPr/>
          </p:nvSpPr>
          <p:spPr>
            <a:xfrm>
              <a:off x="-1880025" y="2935400"/>
              <a:ext cx="36900" cy="44650"/>
            </a:xfrm>
            <a:custGeom>
              <a:avLst/>
              <a:gdLst/>
              <a:ahLst/>
              <a:cxnLst/>
              <a:rect l="l" t="t" r="r" b="b"/>
              <a:pathLst>
                <a:path w="1476" h="1786" extrusionOk="0">
                  <a:moveTo>
                    <a:pt x="1386" y="1"/>
                  </a:moveTo>
                  <a:cubicBezTo>
                    <a:pt x="1374" y="1"/>
                    <a:pt x="1361" y="3"/>
                    <a:pt x="1349" y="10"/>
                  </a:cubicBezTo>
                  <a:cubicBezTo>
                    <a:pt x="815" y="410"/>
                    <a:pt x="381" y="1044"/>
                    <a:pt x="48" y="1644"/>
                  </a:cubicBezTo>
                  <a:cubicBezTo>
                    <a:pt x="1" y="1715"/>
                    <a:pt x="70" y="1786"/>
                    <a:pt x="127" y="1786"/>
                  </a:cubicBezTo>
                  <a:cubicBezTo>
                    <a:pt x="150" y="1786"/>
                    <a:pt x="171" y="1774"/>
                    <a:pt x="181" y="1744"/>
                  </a:cubicBezTo>
                  <a:cubicBezTo>
                    <a:pt x="548" y="1110"/>
                    <a:pt x="982" y="643"/>
                    <a:pt x="1449" y="76"/>
                  </a:cubicBezTo>
                  <a:cubicBezTo>
                    <a:pt x="1476" y="49"/>
                    <a:pt x="1437" y="1"/>
                    <a:pt x="1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41"/>
            <p:cNvSpPr/>
            <p:nvPr/>
          </p:nvSpPr>
          <p:spPr>
            <a:xfrm>
              <a:off x="-1864350" y="2941250"/>
              <a:ext cx="31100" cy="40700"/>
            </a:xfrm>
            <a:custGeom>
              <a:avLst/>
              <a:gdLst/>
              <a:ahLst/>
              <a:cxnLst/>
              <a:rect l="l" t="t" r="r" b="b"/>
              <a:pathLst>
                <a:path w="1244" h="1628" extrusionOk="0">
                  <a:moveTo>
                    <a:pt x="1146" y="0"/>
                  </a:moveTo>
                  <a:cubicBezTo>
                    <a:pt x="1136" y="0"/>
                    <a:pt x="1128" y="3"/>
                    <a:pt x="1122" y="9"/>
                  </a:cubicBezTo>
                  <a:cubicBezTo>
                    <a:pt x="622" y="376"/>
                    <a:pt x="255" y="977"/>
                    <a:pt x="21" y="1544"/>
                  </a:cubicBezTo>
                  <a:cubicBezTo>
                    <a:pt x="0" y="1586"/>
                    <a:pt x="46" y="1628"/>
                    <a:pt x="90" y="1628"/>
                  </a:cubicBezTo>
                  <a:cubicBezTo>
                    <a:pt x="117" y="1628"/>
                    <a:pt x="142" y="1614"/>
                    <a:pt x="155" y="1577"/>
                  </a:cubicBezTo>
                  <a:cubicBezTo>
                    <a:pt x="421" y="1010"/>
                    <a:pt x="788" y="610"/>
                    <a:pt x="1189" y="109"/>
                  </a:cubicBezTo>
                  <a:cubicBezTo>
                    <a:pt x="1243" y="55"/>
                    <a:pt x="1186" y="0"/>
                    <a:pt x="1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41"/>
            <p:cNvSpPr/>
            <p:nvPr/>
          </p:nvSpPr>
          <p:spPr>
            <a:xfrm>
              <a:off x="-1852525" y="2944475"/>
              <a:ext cx="29350" cy="34375"/>
            </a:xfrm>
            <a:custGeom>
              <a:avLst/>
              <a:gdLst/>
              <a:ahLst/>
              <a:cxnLst/>
              <a:rect l="l" t="t" r="r" b="b"/>
              <a:pathLst>
                <a:path w="1174" h="1375" extrusionOk="0">
                  <a:moveTo>
                    <a:pt x="1114" y="0"/>
                  </a:moveTo>
                  <a:cubicBezTo>
                    <a:pt x="1103" y="0"/>
                    <a:pt x="1091" y="5"/>
                    <a:pt x="1083" y="14"/>
                  </a:cubicBezTo>
                  <a:cubicBezTo>
                    <a:pt x="682" y="347"/>
                    <a:pt x="349" y="848"/>
                    <a:pt x="48" y="1248"/>
                  </a:cubicBezTo>
                  <a:cubicBezTo>
                    <a:pt x="0" y="1320"/>
                    <a:pt x="39" y="1375"/>
                    <a:pt x="89" y="1375"/>
                  </a:cubicBezTo>
                  <a:cubicBezTo>
                    <a:pt x="109" y="1375"/>
                    <a:pt x="130" y="1366"/>
                    <a:pt x="149" y="1348"/>
                  </a:cubicBezTo>
                  <a:cubicBezTo>
                    <a:pt x="449" y="914"/>
                    <a:pt x="849" y="514"/>
                    <a:pt x="1149" y="80"/>
                  </a:cubicBezTo>
                  <a:cubicBezTo>
                    <a:pt x="1174" y="31"/>
                    <a:pt x="1144" y="0"/>
                    <a:pt x="1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41"/>
            <p:cNvSpPr/>
            <p:nvPr/>
          </p:nvSpPr>
          <p:spPr>
            <a:xfrm>
              <a:off x="-1841075" y="2947450"/>
              <a:ext cx="31225" cy="36425"/>
            </a:xfrm>
            <a:custGeom>
              <a:avLst/>
              <a:gdLst/>
              <a:ahLst/>
              <a:cxnLst/>
              <a:rect l="l" t="t" r="r" b="b"/>
              <a:pathLst>
                <a:path w="1249" h="1457" extrusionOk="0">
                  <a:moveTo>
                    <a:pt x="1181" y="0"/>
                  </a:moveTo>
                  <a:cubicBezTo>
                    <a:pt x="1164" y="0"/>
                    <a:pt x="1144" y="8"/>
                    <a:pt x="1125" y="28"/>
                  </a:cubicBezTo>
                  <a:cubicBezTo>
                    <a:pt x="658" y="328"/>
                    <a:pt x="324" y="895"/>
                    <a:pt x="24" y="1362"/>
                  </a:cubicBezTo>
                  <a:cubicBezTo>
                    <a:pt x="1" y="1409"/>
                    <a:pt x="44" y="1457"/>
                    <a:pt x="83" y="1457"/>
                  </a:cubicBezTo>
                  <a:cubicBezTo>
                    <a:pt x="99" y="1457"/>
                    <a:pt x="114" y="1449"/>
                    <a:pt x="124" y="1429"/>
                  </a:cubicBezTo>
                  <a:cubicBezTo>
                    <a:pt x="424" y="929"/>
                    <a:pt x="825" y="528"/>
                    <a:pt x="1225" y="95"/>
                  </a:cubicBezTo>
                  <a:cubicBezTo>
                    <a:pt x="1249" y="48"/>
                    <a:pt x="1222" y="0"/>
                    <a:pt x="1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41"/>
            <p:cNvSpPr/>
            <p:nvPr/>
          </p:nvSpPr>
          <p:spPr>
            <a:xfrm>
              <a:off x="-1829150" y="2945075"/>
              <a:ext cx="35825" cy="39975"/>
            </a:xfrm>
            <a:custGeom>
              <a:avLst/>
              <a:gdLst/>
              <a:ahLst/>
              <a:cxnLst/>
              <a:rect l="l" t="t" r="r" b="b"/>
              <a:pathLst>
                <a:path w="1433" h="1599" extrusionOk="0">
                  <a:moveTo>
                    <a:pt x="1331" y="1"/>
                  </a:moveTo>
                  <a:cubicBezTo>
                    <a:pt x="1315" y="1"/>
                    <a:pt x="1297" y="7"/>
                    <a:pt x="1282" y="23"/>
                  </a:cubicBezTo>
                  <a:cubicBezTo>
                    <a:pt x="815" y="423"/>
                    <a:pt x="414" y="957"/>
                    <a:pt x="47" y="1457"/>
                  </a:cubicBezTo>
                  <a:cubicBezTo>
                    <a:pt x="0" y="1528"/>
                    <a:pt x="53" y="1599"/>
                    <a:pt x="112" y="1599"/>
                  </a:cubicBezTo>
                  <a:cubicBezTo>
                    <a:pt x="136" y="1599"/>
                    <a:pt x="161" y="1587"/>
                    <a:pt x="181" y="1557"/>
                  </a:cubicBezTo>
                  <a:cubicBezTo>
                    <a:pt x="548" y="1057"/>
                    <a:pt x="1015" y="623"/>
                    <a:pt x="1382" y="123"/>
                  </a:cubicBezTo>
                  <a:cubicBezTo>
                    <a:pt x="1433" y="72"/>
                    <a:pt x="1386" y="1"/>
                    <a:pt x="1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41"/>
            <p:cNvSpPr/>
            <p:nvPr/>
          </p:nvSpPr>
          <p:spPr>
            <a:xfrm>
              <a:off x="-1817475" y="2942800"/>
              <a:ext cx="35400" cy="39400"/>
            </a:xfrm>
            <a:custGeom>
              <a:avLst/>
              <a:gdLst/>
              <a:ahLst/>
              <a:cxnLst/>
              <a:rect l="l" t="t" r="r" b="b"/>
              <a:pathLst>
                <a:path w="1416" h="1576" extrusionOk="0">
                  <a:moveTo>
                    <a:pt x="1375" y="1"/>
                  </a:moveTo>
                  <a:cubicBezTo>
                    <a:pt x="1366" y="1"/>
                    <a:pt x="1357" y="5"/>
                    <a:pt x="1348" y="14"/>
                  </a:cubicBezTo>
                  <a:cubicBezTo>
                    <a:pt x="848" y="381"/>
                    <a:pt x="448" y="981"/>
                    <a:pt x="47" y="1482"/>
                  </a:cubicBezTo>
                  <a:cubicBezTo>
                    <a:pt x="0" y="1529"/>
                    <a:pt x="53" y="1576"/>
                    <a:pt x="100" y="1576"/>
                  </a:cubicBezTo>
                  <a:cubicBezTo>
                    <a:pt x="119" y="1576"/>
                    <a:pt x="138" y="1568"/>
                    <a:pt x="148" y="1548"/>
                  </a:cubicBezTo>
                  <a:cubicBezTo>
                    <a:pt x="548" y="1048"/>
                    <a:pt x="1048" y="581"/>
                    <a:pt x="1415" y="81"/>
                  </a:cubicBezTo>
                  <a:cubicBezTo>
                    <a:pt x="1415" y="32"/>
                    <a:pt x="1397" y="1"/>
                    <a:pt x="1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41"/>
            <p:cNvSpPr/>
            <p:nvPr/>
          </p:nvSpPr>
          <p:spPr>
            <a:xfrm>
              <a:off x="-1805075" y="2947075"/>
              <a:ext cx="32850" cy="33325"/>
            </a:xfrm>
            <a:custGeom>
              <a:avLst/>
              <a:gdLst/>
              <a:ahLst/>
              <a:cxnLst/>
              <a:rect l="l" t="t" r="r" b="b"/>
              <a:pathLst>
                <a:path w="1314" h="1333" extrusionOk="0">
                  <a:moveTo>
                    <a:pt x="1224" y="1"/>
                  </a:moveTo>
                  <a:cubicBezTo>
                    <a:pt x="1211" y="1"/>
                    <a:pt x="1199" y="3"/>
                    <a:pt x="1186" y="10"/>
                  </a:cubicBezTo>
                  <a:cubicBezTo>
                    <a:pt x="786" y="377"/>
                    <a:pt x="419" y="844"/>
                    <a:pt x="52" y="1211"/>
                  </a:cubicBezTo>
                  <a:cubicBezTo>
                    <a:pt x="1" y="1262"/>
                    <a:pt x="48" y="1333"/>
                    <a:pt x="102" y="1333"/>
                  </a:cubicBezTo>
                  <a:cubicBezTo>
                    <a:pt x="119" y="1333"/>
                    <a:pt x="136" y="1326"/>
                    <a:pt x="152" y="1311"/>
                  </a:cubicBezTo>
                  <a:cubicBezTo>
                    <a:pt x="519" y="944"/>
                    <a:pt x="952" y="543"/>
                    <a:pt x="1286" y="76"/>
                  </a:cubicBezTo>
                  <a:cubicBezTo>
                    <a:pt x="1313" y="49"/>
                    <a:pt x="1275" y="1"/>
                    <a:pt x="1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41"/>
            <p:cNvSpPr/>
            <p:nvPr/>
          </p:nvSpPr>
          <p:spPr>
            <a:xfrm>
              <a:off x="-1796800" y="2952975"/>
              <a:ext cx="35325" cy="30675"/>
            </a:xfrm>
            <a:custGeom>
              <a:avLst/>
              <a:gdLst/>
              <a:ahLst/>
              <a:cxnLst/>
              <a:rect l="l" t="t" r="r" b="b"/>
              <a:pathLst>
                <a:path w="1413" h="1227" extrusionOk="0">
                  <a:moveTo>
                    <a:pt x="1316" y="0"/>
                  </a:moveTo>
                  <a:cubicBezTo>
                    <a:pt x="1307" y="0"/>
                    <a:pt x="1298" y="2"/>
                    <a:pt x="1289" y="7"/>
                  </a:cubicBezTo>
                  <a:cubicBezTo>
                    <a:pt x="1055" y="141"/>
                    <a:pt x="888" y="341"/>
                    <a:pt x="688" y="508"/>
                  </a:cubicBezTo>
                  <a:cubicBezTo>
                    <a:pt x="488" y="708"/>
                    <a:pt x="255" y="908"/>
                    <a:pt x="54" y="1108"/>
                  </a:cubicBezTo>
                  <a:cubicBezTo>
                    <a:pt x="1" y="1135"/>
                    <a:pt x="33" y="1226"/>
                    <a:pt x="100" y="1226"/>
                  </a:cubicBezTo>
                  <a:cubicBezTo>
                    <a:pt x="117" y="1226"/>
                    <a:pt x="135" y="1221"/>
                    <a:pt x="154" y="1208"/>
                  </a:cubicBezTo>
                  <a:cubicBezTo>
                    <a:pt x="355" y="1008"/>
                    <a:pt x="588" y="841"/>
                    <a:pt x="788" y="641"/>
                  </a:cubicBezTo>
                  <a:cubicBezTo>
                    <a:pt x="988" y="474"/>
                    <a:pt x="1222" y="307"/>
                    <a:pt x="1355" y="107"/>
                  </a:cubicBezTo>
                  <a:cubicBezTo>
                    <a:pt x="1413" y="79"/>
                    <a:pt x="1371" y="0"/>
                    <a:pt x="13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41"/>
            <p:cNvSpPr/>
            <p:nvPr/>
          </p:nvSpPr>
          <p:spPr>
            <a:xfrm>
              <a:off x="-1783450" y="2962325"/>
              <a:ext cx="27225" cy="20475"/>
            </a:xfrm>
            <a:custGeom>
              <a:avLst/>
              <a:gdLst/>
              <a:ahLst/>
              <a:cxnLst/>
              <a:rect l="l" t="t" r="r" b="b"/>
              <a:pathLst>
                <a:path w="1089" h="819" extrusionOk="0">
                  <a:moveTo>
                    <a:pt x="921" y="0"/>
                  </a:moveTo>
                  <a:cubicBezTo>
                    <a:pt x="788" y="67"/>
                    <a:pt x="621" y="200"/>
                    <a:pt x="488" y="300"/>
                  </a:cubicBezTo>
                  <a:cubicBezTo>
                    <a:pt x="354" y="400"/>
                    <a:pt x="188" y="534"/>
                    <a:pt x="54" y="667"/>
                  </a:cubicBezTo>
                  <a:cubicBezTo>
                    <a:pt x="0" y="721"/>
                    <a:pt x="55" y="819"/>
                    <a:pt x="131" y="819"/>
                  </a:cubicBezTo>
                  <a:cubicBezTo>
                    <a:pt x="149" y="819"/>
                    <a:pt x="168" y="813"/>
                    <a:pt x="188" y="801"/>
                  </a:cubicBezTo>
                  <a:cubicBezTo>
                    <a:pt x="321" y="667"/>
                    <a:pt x="421" y="567"/>
                    <a:pt x="588" y="434"/>
                  </a:cubicBezTo>
                  <a:cubicBezTo>
                    <a:pt x="721" y="334"/>
                    <a:pt x="888" y="267"/>
                    <a:pt x="1021" y="134"/>
                  </a:cubicBezTo>
                  <a:cubicBezTo>
                    <a:pt x="1088" y="67"/>
                    <a:pt x="1021" y="0"/>
                    <a:pt x="9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41"/>
            <p:cNvSpPr/>
            <p:nvPr/>
          </p:nvSpPr>
          <p:spPr>
            <a:xfrm>
              <a:off x="-1773300" y="2968150"/>
              <a:ext cx="17900" cy="14650"/>
            </a:xfrm>
            <a:custGeom>
              <a:avLst/>
              <a:gdLst/>
              <a:ahLst/>
              <a:cxnLst/>
              <a:rect l="l" t="t" r="r" b="b"/>
              <a:pathLst>
                <a:path w="716" h="586" extrusionOk="0">
                  <a:moveTo>
                    <a:pt x="649" y="1"/>
                  </a:moveTo>
                  <a:cubicBezTo>
                    <a:pt x="549" y="1"/>
                    <a:pt x="482" y="101"/>
                    <a:pt x="382" y="167"/>
                  </a:cubicBezTo>
                  <a:cubicBezTo>
                    <a:pt x="282" y="234"/>
                    <a:pt x="182" y="334"/>
                    <a:pt x="82" y="434"/>
                  </a:cubicBezTo>
                  <a:cubicBezTo>
                    <a:pt x="1" y="488"/>
                    <a:pt x="51" y="586"/>
                    <a:pt x="126" y="586"/>
                  </a:cubicBezTo>
                  <a:cubicBezTo>
                    <a:pt x="144" y="586"/>
                    <a:pt x="163" y="580"/>
                    <a:pt x="182" y="568"/>
                  </a:cubicBezTo>
                  <a:cubicBezTo>
                    <a:pt x="282" y="468"/>
                    <a:pt x="415" y="401"/>
                    <a:pt x="515" y="301"/>
                  </a:cubicBezTo>
                  <a:cubicBezTo>
                    <a:pt x="582" y="234"/>
                    <a:pt x="716" y="167"/>
                    <a:pt x="716" y="67"/>
                  </a:cubicBezTo>
                  <a:cubicBezTo>
                    <a:pt x="716" y="34"/>
                    <a:pt x="682" y="1"/>
                    <a:pt x="6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41"/>
            <p:cNvSpPr/>
            <p:nvPr/>
          </p:nvSpPr>
          <p:spPr>
            <a:xfrm>
              <a:off x="-1760125" y="2973150"/>
              <a:ext cx="13900" cy="10250"/>
            </a:xfrm>
            <a:custGeom>
              <a:avLst/>
              <a:gdLst/>
              <a:ahLst/>
              <a:cxnLst/>
              <a:rect l="l" t="t" r="r" b="b"/>
              <a:pathLst>
                <a:path w="556" h="410" extrusionOk="0">
                  <a:moveTo>
                    <a:pt x="422" y="1"/>
                  </a:moveTo>
                  <a:cubicBezTo>
                    <a:pt x="289" y="101"/>
                    <a:pt x="155" y="201"/>
                    <a:pt x="55" y="301"/>
                  </a:cubicBezTo>
                  <a:cubicBezTo>
                    <a:pt x="1" y="355"/>
                    <a:pt x="35" y="410"/>
                    <a:pt x="86" y="410"/>
                  </a:cubicBezTo>
                  <a:cubicBezTo>
                    <a:pt x="97" y="410"/>
                    <a:pt x="110" y="407"/>
                    <a:pt x="122" y="401"/>
                  </a:cubicBezTo>
                  <a:cubicBezTo>
                    <a:pt x="255" y="301"/>
                    <a:pt x="422" y="234"/>
                    <a:pt x="522" y="101"/>
                  </a:cubicBezTo>
                  <a:cubicBezTo>
                    <a:pt x="555" y="67"/>
                    <a:pt x="489" y="1"/>
                    <a:pt x="4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41"/>
            <p:cNvSpPr/>
            <p:nvPr/>
          </p:nvSpPr>
          <p:spPr>
            <a:xfrm>
              <a:off x="-1626175" y="3323400"/>
              <a:ext cx="57575" cy="50150"/>
            </a:xfrm>
            <a:custGeom>
              <a:avLst/>
              <a:gdLst/>
              <a:ahLst/>
              <a:cxnLst/>
              <a:rect l="l" t="t" r="r" b="b"/>
              <a:pathLst>
                <a:path w="2303" h="2006" extrusionOk="0">
                  <a:moveTo>
                    <a:pt x="2202" y="1"/>
                  </a:moveTo>
                  <a:cubicBezTo>
                    <a:pt x="1702" y="234"/>
                    <a:pt x="1302" y="534"/>
                    <a:pt x="902" y="868"/>
                  </a:cubicBezTo>
                  <a:cubicBezTo>
                    <a:pt x="601" y="1102"/>
                    <a:pt x="168" y="1435"/>
                    <a:pt x="1" y="1835"/>
                  </a:cubicBezTo>
                  <a:cubicBezTo>
                    <a:pt x="1" y="1869"/>
                    <a:pt x="1" y="1902"/>
                    <a:pt x="34" y="1902"/>
                  </a:cubicBezTo>
                  <a:cubicBezTo>
                    <a:pt x="34" y="1935"/>
                    <a:pt x="68" y="1969"/>
                    <a:pt x="68" y="1969"/>
                  </a:cubicBezTo>
                  <a:cubicBezTo>
                    <a:pt x="80" y="1994"/>
                    <a:pt x="98" y="2005"/>
                    <a:pt x="115" y="2005"/>
                  </a:cubicBezTo>
                  <a:cubicBezTo>
                    <a:pt x="142" y="2005"/>
                    <a:pt x="168" y="1977"/>
                    <a:pt x="168" y="1935"/>
                  </a:cubicBezTo>
                  <a:cubicBezTo>
                    <a:pt x="234" y="1735"/>
                    <a:pt x="535" y="1535"/>
                    <a:pt x="701" y="1368"/>
                  </a:cubicBezTo>
                  <a:cubicBezTo>
                    <a:pt x="835" y="1235"/>
                    <a:pt x="1002" y="1068"/>
                    <a:pt x="1202" y="935"/>
                  </a:cubicBezTo>
                  <a:cubicBezTo>
                    <a:pt x="1535" y="635"/>
                    <a:pt x="1902" y="401"/>
                    <a:pt x="2269" y="134"/>
                  </a:cubicBezTo>
                  <a:cubicBezTo>
                    <a:pt x="2303" y="67"/>
                    <a:pt x="2236" y="1"/>
                    <a:pt x="2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41"/>
            <p:cNvSpPr/>
            <p:nvPr/>
          </p:nvSpPr>
          <p:spPr>
            <a:xfrm>
              <a:off x="-1611825" y="3334125"/>
              <a:ext cx="48875" cy="41225"/>
            </a:xfrm>
            <a:custGeom>
              <a:avLst/>
              <a:gdLst/>
              <a:ahLst/>
              <a:cxnLst/>
              <a:rect l="l" t="t" r="r" b="b"/>
              <a:pathLst>
                <a:path w="1955" h="1649" extrusionOk="0">
                  <a:moveTo>
                    <a:pt x="1850" y="0"/>
                  </a:moveTo>
                  <a:cubicBezTo>
                    <a:pt x="1843" y="0"/>
                    <a:pt x="1836" y="2"/>
                    <a:pt x="1829" y="5"/>
                  </a:cubicBezTo>
                  <a:cubicBezTo>
                    <a:pt x="1161" y="339"/>
                    <a:pt x="528" y="973"/>
                    <a:pt x="27" y="1540"/>
                  </a:cubicBezTo>
                  <a:cubicBezTo>
                    <a:pt x="0" y="1594"/>
                    <a:pt x="62" y="1649"/>
                    <a:pt x="122" y="1649"/>
                  </a:cubicBezTo>
                  <a:cubicBezTo>
                    <a:pt x="135" y="1649"/>
                    <a:pt x="149" y="1646"/>
                    <a:pt x="161" y="1640"/>
                  </a:cubicBezTo>
                  <a:cubicBezTo>
                    <a:pt x="428" y="1373"/>
                    <a:pt x="694" y="1106"/>
                    <a:pt x="995" y="873"/>
                  </a:cubicBezTo>
                  <a:cubicBezTo>
                    <a:pt x="1295" y="639"/>
                    <a:pt x="1628" y="406"/>
                    <a:pt x="1895" y="139"/>
                  </a:cubicBezTo>
                  <a:cubicBezTo>
                    <a:pt x="1955" y="109"/>
                    <a:pt x="1908" y="0"/>
                    <a:pt x="18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41"/>
            <p:cNvSpPr/>
            <p:nvPr/>
          </p:nvSpPr>
          <p:spPr>
            <a:xfrm>
              <a:off x="-1598250" y="3343925"/>
              <a:ext cx="40500" cy="34250"/>
            </a:xfrm>
            <a:custGeom>
              <a:avLst/>
              <a:gdLst/>
              <a:ahLst/>
              <a:cxnLst/>
              <a:rect l="l" t="t" r="r" b="b"/>
              <a:pathLst>
                <a:path w="1620" h="1370" extrusionOk="0">
                  <a:moveTo>
                    <a:pt x="1579" y="1"/>
                  </a:moveTo>
                  <a:cubicBezTo>
                    <a:pt x="1570" y="1"/>
                    <a:pt x="1561" y="5"/>
                    <a:pt x="1552" y="14"/>
                  </a:cubicBezTo>
                  <a:cubicBezTo>
                    <a:pt x="1252" y="114"/>
                    <a:pt x="1052" y="347"/>
                    <a:pt x="819" y="547"/>
                  </a:cubicBezTo>
                  <a:cubicBezTo>
                    <a:pt x="552" y="781"/>
                    <a:pt x="285" y="1014"/>
                    <a:pt x="51" y="1248"/>
                  </a:cubicBezTo>
                  <a:cubicBezTo>
                    <a:pt x="0" y="1299"/>
                    <a:pt x="28" y="1370"/>
                    <a:pt x="73" y="1370"/>
                  </a:cubicBezTo>
                  <a:cubicBezTo>
                    <a:pt x="87" y="1370"/>
                    <a:pt x="103" y="1363"/>
                    <a:pt x="118" y="1348"/>
                  </a:cubicBezTo>
                  <a:cubicBezTo>
                    <a:pt x="418" y="1148"/>
                    <a:pt x="685" y="914"/>
                    <a:pt x="919" y="714"/>
                  </a:cubicBezTo>
                  <a:cubicBezTo>
                    <a:pt x="1152" y="514"/>
                    <a:pt x="1452" y="314"/>
                    <a:pt x="1619" y="80"/>
                  </a:cubicBezTo>
                  <a:cubicBezTo>
                    <a:pt x="1619" y="32"/>
                    <a:pt x="1601" y="1"/>
                    <a:pt x="15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41"/>
            <p:cNvSpPr/>
            <p:nvPr/>
          </p:nvSpPr>
          <p:spPr>
            <a:xfrm>
              <a:off x="-1584150" y="3349750"/>
              <a:ext cx="36400" cy="31675"/>
            </a:xfrm>
            <a:custGeom>
              <a:avLst/>
              <a:gdLst/>
              <a:ahLst/>
              <a:cxnLst/>
              <a:rect l="l" t="t" r="r" b="b"/>
              <a:pathLst>
                <a:path w="1456" h="1267" extrusionOk="0">
                  <a:moveTo>
                    <a:pt x="1444" y="0"/>
                  </a:moveTo>
                  <a:cubicBezTo>
                    <a:pt x="1439" y="0"/>
                    <a:pt x="1432" y="4"/>
                    <a:pt x="1422" y="14"/>
                  </a:cubicBezTo>
                  <a:cubicBezTo>
                    <a:pt x="1155" y="81"/>
                    <a:pt x="955" y="314"/>
                    <a:pt x="722" y="481"/>
                  </a:cubicBezTo>
                  <a:cubicBezTo>
                    <a:pt x="488" y="681"/>
                    <a:pt x="288" y="881"/>
                    <a:pt x="54" y="1115"/>
                  </a:cubicBezTo>
                  <a:cubicBezTo>
                    <a:pt x="1" y="1169"/>
                    <a:pt x="56" y="1267"/>
                    <a:pt x="114" y="1267"/>
                  </a:cubicBezTo>
                  <a:cubicBezTo>
                    <a:pt x="128" y="1267"/>
                    <a:pt x="142" y="1261"/>
                    <a:pt x="155" y="1248"/>
                  </a:cubicBezTo>
                  <a:cubicBezTo>
                    <a:pt x="388" y="1015"/>
                    <a:pt x="588" y="815"/>
                    <a:pt x="822" y="615"/>
                  </a:cubicBezTo>
                  <a:cubicBezTo>
                    <a:pt x="1055" y="414"/>
                    <a:pt x="1289" y="281"/>
                    <a:pt x="1455" y="48"/>
                  </a:cubicBezTo>
                  <a:cubicBezTo>
                    <a:pt x="1455" y="24"/>
                    <a:pt x="1455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41"/>
            <p:cNvSpPr/>
            <p:nvPr/>
          </p:nvSpPr>
          <p:spPr>
            <a:xfrm>
              <a:off x="-1571775" y="3356775"/>
              <a:ext cx="29025" cy="28075"/>
            </a:xfrm>
            <a:custGeom>
              <a:avLst/>
              <a:gdLst/>
              <a:ahLst/>
              <a:cxnLst/>
              <a:rect l="l" t="t" r="r" b="b"/>
              <a:pathLst>
                <a:path w="1161" h="1123" extrusionOk="0">
                  <a:moveTo>
                    <a:pt x="1094" y="0"/>
                  </a:moveTo>
                  <a:cubicBezTo>
                    <a:pt x="727" y="300"/>
                    <a:pt x="393" y="667"/>
                    <a:pt x="26" y="1001"/>
                  </a:cubicBezTo>
                  <a:cubicBezTo>
                    <a:pt x="1" y="1052"/>
                    <a:pt x="34" y="1123"/>
                    <a:pt x="81" y="1123"/>
                  </a:cubicBezTo>
                  <a:cubicBezTo>
                    <a:pt x="96" y="1123"/>
                    <a:pt x="111" y="1116"/>
                    <a:pt x="127" y="1101"/>
                  </a:cubicBezTo>
                  <a:cubicBezTo>
                    <a:pt x="460" y="767"/>
                    <a:pt x="827" y="434"/>
                    <a:pt x="1127" y="33"/>
                  </a:cubicBezTo>
                  <a:cubicBezTo>
                    <a:pt x="1161" y="0"/>
                    <a:pt x="1127" y="0"/>
                    <a:pt x="10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41"/>
            <p:cNvSpPr/>
            <p:nvPr/>
          </p:nvSpPr>
          <p:spPr>
            <a:xfrm>
              <a:off x="-1567475" y="3363950"/>
              <a:ext cx="34500" cy="30825"/>
            </a:xfrm>
            <a:custGeom>
              <a:avLst/>
              <a:gdLst/>
              <a:ahLst/>
              <a:cxnLst/>
              <a:rect l="l" t="t" r="r" b="b"/>
              <a:pathLst>
                <a:path w="1380" h="1233" extrusionOk="0">
                  <a:moveTo>
                    <a:pt x="1348" y="0"/>
                  </a:moveTo>
                  <a:cubicBezTo>
                    <a:pt x="1340" y="0"/>
                    <a:pt x="1331" y="4"/>
                    <a:pt x="1322" y="13"/>
                  </a:cubicBezTo>
                  <a:cubicBezTo>
                    <a:pt x="1089" y="113"/>
                    <a:pt x="889" y="313"/>
                    <a:pt x="722" y="480"/>
                  </a:cubicBezTo>
                  <a:cubicBezTo>
                    <a:pt x="488" y="680"/>
                    <a:pt x="288" y="881"/>
                    <a:pt x="55" y="1081"/>
                  </a:cubicBezTo>
                  <a:cubicBezTo>
                    <a:pt x="1" y="1135"/>
                    <a:pt x="56" y="1232"/>
                    <a:pt x="114" y="1232"/>
                  </a:cubicBezTo>
                  <a:cubicBezTo>
                    <a:pt x="128" y="1232"/>
                    <a:pt x="142" y="1227"/>
                    <a:pt x="155" y="1214"/>
                  </a:cubicBezTo>
                  <a:cubicBezTo>
                    <a:pt x="388" y="1014"/>
                    <a:pt x="588" y="814"/>
                    <a:pt x="822" y="614"/>
                  </a:cubicBezTo>
                  <a:cubicBezTo>
                    <a:pt x="989" y="447"/>
                    <a:pt x="1222" y="280"/>
                    <a:pt x="1356" y="80"/>
                  </a:cubicBezTo>
                  <a:cubicBezTo>
                    <a:pt x="1380" y="31"/>
                    <a:pt x="1369" y="0"/>
                    <a:pt x="13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41"/>
            <p:cNvSpPr/>
            <p:nvPr/>
          </p:nvSpPr>
          <p:spPr>
            <a:xfrm>
              <a:off x="-1558375" y="3360700"/>
              <a:ext cx="36325" cy="36275"/>
            </a:xfrm>
            <a:custGeom>
              <a:avLst/>
              <a:gdLst/>
              <a:ahLst/>
              <a:cxnLst/>
              <a:rect l="l" t="t" r="r" b="b"/>
              <a:pathLst>
                <a:path w="1453" h="1451" extrusionOk="0">
                  <a:moveTo>
                    <a:pt x="1379" y="1"/>
                  </a:moveTo>
                  <a:cubicBezTo>
                    <a:pt x="1372" y="1"/>
                    <a:pt x="1365" y="4"/>
                    <a:pt x="1358" y="10"/>
                  </a:cubicBezTo>
                  <a:cubicBezTo>
                    <a:pt x="891" y="443"/>
                    <a:pt x="525" y="910"/>
                    <a:pt x="58" y="1344"/>
                  </a:cubicBezTo>
                  <a:cubicBezTo>
                    <a:pt x="0" y="1373"/>
                    <a:pt x="66" y="1451"/>
                    <a:pt x="128" y="1451"/>
                  </a:cubicBezTo>
                  <a:cubicBezTo>
                    <a:pt x="138" y="1451"/>
                    <a:pt x="148" y="1449"/>
                    <a:pt x="158" y="1444"/>
                  </a:cubicBezTo>
                  <a:cubicBezTo>
                    <a:pt x="591" y="1044"/>
                    <a:pt x="1092" y="610"/>
                    <a:pt x="1425" y="110"/>
                  </a:cubicBezTo>
                  <a:cubicBezTo>
                    <a:pt x="1452" y="55"/>
                    <a:pt x="1413" y="1"/>
                    <a:pt x="1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41"/>
            <p:cNvSpPr/>
            <p:nvPr/>
          </p:nvSpPr>
          <p:spPr>
            <a:xfrm>
              <a:off x="-1542375" y="3367750"/>
              <a:ext cx="35250" cy="36300"/>
            </a:xfrm>
            <a:custGeom>
              <a:avLst/>
              <a:gdLst/>
              <a:ahLst/>
              <a:cxnLst/>
              <a:rect l="l" t="t" r="r" b="b"/>
              <a:pathLst>
                <a:path w="1410" h="1452" extrusionOk="0">
                  <a:moveTo>
                    <a:pt x="1342" y="0"/>
                  </a:moveTo>
                  <a:cubicBezTo>
                    <a:pt x="1325" y="0"/>
                    <a:pt x="1305" y="8"/>
                    <a:pt x="1286" y="28"/>
                  </a:cubicBezTo>
                  <a:cubicBezTo>
                    <a:pt x="852" y="395"/>
                    <a:pt x="452" y="895"/>
                    <a:pt x="51" y="1329"/>
                  </a:cubicBezTo>
                  <a:cubicBezTo>
                    <a:pt x="0" y="1380"/>
                    <a:pt x="47" y="1451"/>
                    <a:pt x="102" y="1451"/>
                  </a:cubicBezTo>
                  <a:cubicBezTo>
                    <a:pt x="119" y="1451"/>
                    <a:pt x="136" y="1445"/>
                    <a:pt x="151" y="1429"/>
                  </a:cubicBezTo>
                  <a:cubicBezTo>
                    <a:pt x="552" y="995"/>
                    <a:pt x="1052" y="595"/>
                    <a:pt x="1386" y="95"/>
                  </a:cubicBezTo>
                  <a:cubicBezTo>
                    <a:pt x="1409" y="48"/>
                    <a:pt x="1383" y="0"/>
                    <a:pt x="1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41"/>
            <p:cNvSpPr/>
            <p:nvPr/>
          </p:nvSpPr>
          <p:spPr>
            <a:xfrm>
              <a:off x="-1532525" y="3368575"/>
              <a:ext cx="38725" cy="36750"/>
            </a:xfrm>
            <a:custGeom>
              <a:avLst/>
              <a:gdLst/>
              <a:ahLst/>
              <a:cxnLst/>
              <a:rect l="l" t="t" r="r" b="b"/>
              <a:pathLst>
                <a:path w="1549" h="1470" extrusionOk="0">
                  <a:moveTo>
                    <a:pt x="1481" y="1"/>
                  </a:moveTo>
                  <a:cubicBezTo>
                    <a:pt x="1464" y="1"/>
                    <a:pt x="1445" y="9"/>
                    <a:pt x="1425" y="28"/>
                  </a:cubicBezTo>
                  <a:cubicBezTo>
                    <a:pt x="992" y="462"/>
                    <a:pt x="558" y="929"/>
                    <a:pt x="58" y="1329"/>
                  </a:cubicBezTo>
                  <a:cubicBezTo>
                    <a:pt x="0" y="1387"/>
                    <a:pt x="67" y="1469"/>
                    <a:pt x="129" y="1469"/>
                  </a:cubicBezTo>
                  <a:cubicBezTo>
                    <a:pt x="139" y="1469"/>
                    <a:pt x="149" y="1467"/>
                    <a:pt x="158" y="1463"/>
                  </a:cubicBezTo>
                  <a:cubicBezTo>
                    <a:pt x="658" y="1062"/>
                    <a:pt x="1158" y="629"/>
                    <a:pt x="1525" y="95"/>
                  </a:cubicBezTo>
                  <a:cubicBezTo>
                    <a:pt x="1549" y="48"/>
                    <a:pt x="1522" y="1"/>
                    <a:pt x="1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41"/>
            <p:cNvSpPr/>
            <p:nvPr/>
          </p:nvSpPr>
          <p:spPr>
            <a:xfrm>
              <a:off x="-1511675" y="3368200"/>
              <a:ext cx="32975" cy="33975"/>
            </a:xfrm>
            <a:custGeom>
              <a:avLst/>
              <a:gdLst/>
              <a:ahLst/>
              <a:cxnLst/>
              <a:rect l="l" t="t" r="r" b="b"/>
              <a:pathLst>
                <a:path w="1319" h="1359" extrusionOk="0">
                  <a:moveTo>
                    <a:pt x="1277" y="1"/>
                  </a:moveTo>
                  <a:cubicBezTo>
                    <a:pt x="1271" y="1"/>
                    <a:pt x="1265" y="4"/>
                    <a:pt x="1258" y="10"/>
                  </a:cubicBezTo>
                  <a:cubicBezTo>
                    <a:pt x="825" y="410"/>
                    <a:pt x="424" y="877"/>
                    <a:pt x="24" y="1311"/>
                  </a:cubicBezTo>
                  <a:cubicBezTo>
                    <a:pt x="1" y="1335"/>
                    <a:pt x="27" y="1358"/>
                    <a:pt x="45" y="1358"/>
                  </a:cubicBezTo>
                  <a:cubicBezTo>
                    <a:pt x="52" y="1358"/>
                    <a:pt x="58" y="1354"/>
                    <a:pt x="58" y="1344"/>
                  </a:cubicBezTo>
                  <a:cubicBezTo>
                    <a:pt x="491" y="944"/>
                    <a:pt x="925" y="510"/>
                    <a:pt x="1292" y="77"/>
                  </a:cubicBezTo>
                  <a:cubicBezTo>
                    <a:pt x="1319" y="50"/>
                    <a:pt x="1302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41"/>
            <p:cNvSpPr/>
            <p:nvPr/>
          </p:nvSpPr>
          <p:spPr>
            <a:xfrm>
              <a:off x="-1506525" y="3373225"/>
              <a:ext cx="39425" cy="36650"/>
            </a:xfrm>
            <a:custGeom>
              <a:avLst/>
              <a:gdLst/>
              <a:ahLst/>
              <a:cxnLst/>
              <a:rect l="l" t="t" r="r" b="b"/>
              <a:pathLst>
                <a:path w="1577" h="1466" extrusionOk="0">
                  <a:moveTo>
                    <a:pt x="1374" y="0"/>
                  </a:moveTo>
                  <a:cubicBezTo>
                    <a:pt x="1366" y="0"/>
                    <a:pt x="1359" y="3"/>
                    <a:pt x="1353" y="9"/>
                  </a:cubicBezTo>
                  <a:cubicBezTo>
                    <a:pt x="886" y="409"/>
                    <a:pt x="485" y="876"/>
                    <a:pt x="52" y="1310"/>
                  </a:cubicBezTo>
                  <a:cubicBezTo>
                    <a:pt x="0" y="1388"/>
                    <a:pt x="48" y="1465"/>
                    <a:pt x="104" y="1465"/>
                  </a:cubicBezTo>
                  <a:cubicBezTo>
                    <a:pt x="120" y="1465"/>
                    <a:pt x="137" y="1459"/>
                    <a:pt x="152" y="1444"/>
                  </a:cubicBezTo>
                  <a:cubicBezTo>
                    <a:pt x="394" y="1202"/>
                    <a:pt x="635" y="960"/>
                    <a:pt x="852" y="743"/>
                  </a:cubicBezTo>
                  <a:lnTo>
                    <a:pt x="852" y="743"/>
                  </a:lnTo>
                  <a:cubicBezTo>
                    <a:pt x="801" y="794"/>
                    <a:pt x="868" y="865"/>
                    <a:pt x="932" y="865"/>
                  </a:cubicBezTo>
                  <a:cubicBezTo>
                    <a:pt x="951" y="865"/>
                    <a:pt x="970" y="859"/>
                    <a:pt x="986" y="843"/>
                  </a:cubicBezTo>
                  <a:cubicBezTo>
                    <a:pt x="1152" y="610"/>
                    <a:pt x="1386" y="376"/>
                    <a:pt x="1553" y="143"/>
                  </a:cubicBezTo>
                  <a:cubicBezTo>
                    <a:pt x="1576" y="95"/>
                    <a:pt x="1550" y="48"/>
                    <a:pt x="1509" y="48"/>
                  </a:cubicBezTo>
                  <a:cubicBezTo>
                    <a:pt x="1492" y="48"/>
                    <a:pt x="1472" y="56"/>
                    <a:pt x="1453" y="76"/>
                  </a:cubicBezTo>
                  <a:lnTo>
                    <a:pt x="1419" y="109"/>
                  </a:lnTo>
                  <a:cubicBezTo>
                    <a:pt x="1447" y="55"/>
                    <a:pt x="1407" y="0"/>
                    <a:pt x="1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41"/>
            <p:cNvSpPr/>
            <p:nvPr/>
          </p:nvSpPr>
          <p:spPr>
            <a:xfrm>
              <a:off x="-1700375" y="3053875"/>
              <a:ext cx="43275" cy="46400"/>
            </a:xfrm>
            <a:custGeom>
              <a:avLst/>
              <a:gdLst/>
              <a:ahLst/>
              <a:cxnLst/>
              <a:rect l="l" t="t" r="r" b="b"/>
              <a:pathLst>
                <a:path w="1731" h="1856" extrusionOk="0">
                  <a:moveTo>
                    <a:pt x="1661" y="1"/>
                  </a:moveTo>
                  <a:cubicBezTo>
                    <a:pt x="1653" y="1"/>
                    <a:pt x="1644" y="3"/>
                    <a:pt x="1635" y="7"/>
                  </a:cubicBezTo>
                  <a:cubicBezTo>
                    <a:pt x="934" y="408"/>
                    <a:pt x="400" y="1108"/>
                    <a:pt x="0" y="1809"/>
                  </a:cubicBezTo>
                  <a:cubicBezTo>
                    <a:pt x="0" y="1832"/>
                    <a:pt x="17" y="1856"/>
                    <a:pt x="38" y="1856"/>
                  </a:cubicBezTo>
                  <a:cubicBezTo>
                    <a:pt x="47" y="1856"/>
                    <a:pt x="57" y="1852"/>
                    <a:pt x="67" y="1842"/>
                  </a:cubicBezTo>
                  <a:cubicBezTo>
                    <a:pt x="534" y="1175"/>
                    <a:pt x="1101" y="641"/>
                    <a:pt x="1701" y="107"/>
                  </a:cubicBezTo>
                  <a:cubicBezTo>
                    <a:pt x="1730" y="79"/>
                    <a:pt x="1709" y="1"/>
                    <a:pt x="16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41"/>
            <p:cNvSpPr/>
            <p:nvPr/>
          </p:nvSpPr>
          <p:spPr>
            <a:xfrm>
              <a:off x="-1688475" y="3058825"/>
              <a:ext cx="41325" cy="42275"/>
            </a:xfrm>
            <a:custGeom>
              <a:avLst/>
              <a:gdLst/>
              <a:ahLst/>
              <a:cxnLst/>
              <a:rect l="l" t="t" r="r" b="b"/>
              <a:pathLst>
                <a:path w="1653" h="1691" extrusionOk="0">
                  <a:moveTo>
                    <a:pt x="1592" y="1"/>
                  </a:moveTo>
                  <a:cubicBezTo>
                    <a:pt x="1582" y="1"/>
                    <a:pt x="1571" y="3"/>
                    <a:pt x="1559" y="10"/>
                  </a:cubicBezTo>
                  <a:cubicBezTo>
                    <a:pt x="925" y="276"/>
                    <a:pt x="358" y="1010"/>
                    <a:pt x="24" y="1611"/>
                  </a:cubicBezTo>
                  <a:cubicBezTo>
                    <a:pt x="0" y="1659"/>
                    <a:pt x="29" y="1690"/>
                    <a:pt x="60" y="1690"/>
                  </a:cubicBezTo>
                  <a:cubicBezTo>
                    <a:pt x="71" y="1690"/>
                    <a:pt x="82" y="1686"/>
                    <a:pt x="91" y="1677"/>
                  </a:cubicBezTo>
                  <a:cubicBezTo>
                    <a:pt x="325" y="1377"/>
                    <a:pt x="525" y="1077"/>
                    <a:pt x="792" y="810"/>
                  </a:cubicBezTo>
                  <a:cubicBezTo>
                    <a:pt x="1059" y="543"/>
                    <a:pt x="1359" y="376"/>
                    <a:pt x="1626" y="110"/>
                  </a:cubicBezTo>
                  <a:cubicBezTo>
                    <a:pt x="1653" y="55"/>
                    <a:pt x="1636" y="1"/>
                    <a:pt x="1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41"/>
            <p:cNvSpPr/>
            <p:nvPr/>
          </p:nvSpPr>
          <p:spPr>
            <a:xfrm>
              <a:off x="-1677025" y="3061375"/>
              <a:ext cx="44825" cy="50025"/>
            </a:xfrm>
            <a:custGeom>
              <a:avLst/>
              <a:gdLst/>
              <a:ahLst/>
              <a:cxnLst/>
              <a:rect l="l" t="t" r="r" b="b"/>
              <a:pathLst>
                <a:path w="1793" h="2001" extrusionOk="0">
                  <a:moveTo>
                    <a:pt x="1717" y="1"/>
                  </a:moveTo>
                  <a:cubicBezTo>
                    <a:pt x="1711" y="1"/>
                    <a:pt x="1706" y="3"/>
                    <a:pt x="1701" y="8"/>
                  </a:cubicBezTo>
                  <a:cubicBezTo>
                    <a:pt x="967" y="408"/>
                    <a:pt x="367" y="1208"/>
                    <a:pt x="0" y="1976"/>
                  </a:cubicBezTo>
                  <a:cubicBezTo>
                    <a:pt x="0" y="1992"/>
                    <a:pt x="17" y="2001"/>
                    <a:pt x="33" y="2001"/>
                  </a:cubicBezTo>
                  <a:cubicBezTo>
                    <a:pt x="50" y="2001"/>
                    <a:pt x="67" y="1992"/>
                    <a:pt x="67" y="1976"/>
                  </a:cubicBezTo>
                  <a:cubicBezTo>
                    <a:pt x="534" y="1242"/>
                    <a:pt x="1134" y="708"/>
                    <a:pt x="1735" y="108"/>
                  </a:cubicBezTo>
                  <a:cubicBezTo>
                    <a:pt x="1792" y="79"/>
                    <a:pt x="1751" y="1"/>
                    <a:pt x="17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41"/>
            <p:cNvSpPr/>
            <p:nvPr/>
          </p:nvSpPr>
          <p:spPr>
            <a:xfrm>
              <a:off x="-1668450" y="3070500"/>
              <a:ext cx="38825" cy="46450"/>
            </a:xfrm>
            <a:custGeom>
              <a:avLst/>
              <a:gdLst/>
              <a:ahLst/>
              <a:cxnLst/>
              <a:rect l="l" t="t" r="r" b="b"/>
              <a:pathLst>
                <a:path w="1553" h="1858" extrusionOk="0">
                  <a:moveTo>
                    <a:pt x="1480" y="0"/>
                  </a:moveTo>
                  <a:cubicBezTo>
                    <a:pt x="1472" y="0"/>
                    <a:pt x="1465" y="3"/>
                    <a:pt x="1458" y="10"/>
                  </a:cubicBezTo>
                  <a:cubicBezTo>
                    <a:pt x="858" y="477"/>
                    <a:pt x="358" y="1144"/>
                    <a:pt x="24" y="1811"/>
                  </a:cubicBezTo>
                  <a:cubicBezTo>
                    <a:pt x="0" y="1834"/>
                    <a:pt x="27" y="1858"/>
                    <a:pt x="44" y="1858"/>
                  </a:cubicBezTo>
                  <a:cubicBezTo>
                    <a:pt x="52" y="1858"/>
                    <a:pt x="57" y="1854"/>
                    <a:pt x="57" y="1844"/>
                  </a:cubicBezTo>
                  <a:cubicBezTo>
                    <a:pt x="491" y="1210"/>
                    <a:pt x="991" y="643"/>
                    <a:pt x="1525" y="76"/>
                  </a:cubicBezTo>
                  <a:cubicBezTo>
                    <a:pt x="1552" y="49"/>
                    <a:pt x="1514" y="0"/>
                    <a:pt x="1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41"/>
            <p:cNvSpPr/>
            <p:nvPr/>
          </p:nvSpPr>
          <p:spPr>
            <a:xfrm>
              <a:off x="-1661725" y="3078000"/>
              <a:ext cx="42100" cy="51150"/>
            </a:xfrm>
            <a:custGeom>
              <a:avLst/>
              <a:gdLst/>
              <a:ahLst/>
              <a:cxnLst/>
              <a:rect l="l" t="t" r="r" b="b"/>
              <a:pathLst>
                <a:path w="1684" h="2046" extrusionOk="0">
                  <a:moveTo>
                    <a:pt x="1592" y="1"/>
                  </a:moveTo>
                  <a:cubicBezTo>
                    <a:pt x="1581" y="1"/>
                    <a:pt x="1569" y="4"/>
                    <a:pt x="1556" y="10"/>
                  </a:cubicBezTo>
                  <a:cubicBezTo>
                    <a:pt x="856" y="477"/>
                    <a:pt x="355" y="1211"/>
                    <a:pt x="22" y="1944"/>
                  </a:cubicBezTo>
                  <a:cubicBezTo>
                    <a:pt x="0" y="2009"/>
                    <a:pt x="48" y="2046"/>
                    <a:pt x="103" y="2046"/>
                  </a:cubicBezTo>
                  <a:cubicBezTo>
                    <a:pt x="133" y="2046"/>
                    <a:pt x="165" y="2035"/>
                    <a:pt x="189" y="2011"/>
                  </a:cubicBezTo>
                  <a:cubicBezTo>
                    <a:pt x="522" y="1244"/>
                    <a:pt x="1056" y="710"/>
                    <a:pt x="1656" y="110"/>
                  </a:cubicBezTo>
                  <a:cubicBezTo>
                    <a:pt x="1684" y="55"/>
                    <a:pt x="1644" y="1"/>
                    <a:pt x="1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41"/>
            <p:cNvSpPr/>
            <p:nvPr/>
          </p:nvSpPr>
          <p:spPr>
            <a:xfrm>
              <a:off x="-1649100" y="3085500"/>
              <a:ext cx="36150" cy="40075"/>
            </a:xfrm>
            <a:custGeom>
              <a:avLst/>
              <a:gdLst/>
              <a:ahLst/>
              <a:cxnLst/>
              <a:rect l="l" t="t" r="r" b="b"/>
              <a:pathLst>
                <a:path w="1446" h="1603" extrusionOk="0">
                  <a:moveTo>
                    <a:pt x="1373" y="1"/>
                  </a:moveTo>
                  <a:cubicBezTo>
                    <a:pt x="1366" y="1"/>
                    <a:pt x="1358" y="4"/>
                    <a:pt x="1352" y="10"/>
                  </a:cubicBezTo>
                  <a:cubicBezTo>
                    <a:pt x="751" y="344"/>
                    <a:pt x="317" y="977"/>
                    <a:pt x="17" y="1578"/>
                  </a:cubicBezTo>
                  <a:cubicBezTo>
                    <a:pt x="1" y="1594"/>
                    <a:pt x="9" y="1603"/>
                    <a:pt x="21" y="1603"/>
                  </a:cubicBezTo>
                  <a:cubicBezTo>
                    <a:pt x="34" y="1603"/>
                    <a:pt x="51" y="1594"/>
                    <a:pt x="51" y="1578"/>
                  </a:cubicBezTo>
                  <a:cubicBezTo>
                    <a:pt x="384" y="944"/>
                    <a:pt x="885" y="544"/>
                    <a:pt x="1418" y="77"/>
                  </a:cubicBezTo>
                  <a:cubicBezTo>
                    <a:pt x="1445" y="50"/>
                    <a:pt x="1407" y="1"/>
                    <a:pt x="1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41"/>
            <p:cNvSpPr/>
            <p:nvPr/>
          </p:nvSpPr>
          <p:spPr>
            <a:xfrm>
              <a:off x="-1644275" y="3090500"/>
              <a:ext cx="38825" cy="55650"/>
            </a:xfrm>
            <a:custGeom>
              <a:avLst/>
              <a:gdLst/>
              <a:ahLst/>
              <a:cxnLst/>
              <a:rect l="l" t="t" r="r" b="b"/>
              <a:pathLst>
                <a:path w="1553" h="2226" extrusionOk="0">
                  <a:moveTo>
                    <a:pt x="1511" y="1"/>
                  </a:moveTo>
                  <a:cubicBezTo>
                    <a:pt x="1505" y="1"/>
                    <a:pt x="1498" y="4"/>
                    <a:pt x="1492" y="10"/>
                  </a:cubicBezTo>
                  <a:cubicBezTo>
                    <a:pt x="792" y="544"/>
                    <a:pt x="325" y="1378"/>
                    <a:pt x="24" y="2178"/>
                  </a:cubicBezTo>
                  <a:cubicBezTo>
                    <a:pt x="1" y="2202"/>
                    <a:pt x="27" y="2225"/>
                    <a:pt x="57" y="2225"/>
                  </a:cubicBezTo>
                  <a:cubicBezTo>
                    <a:pt x="69" y="2225"/>
                    <a:pt x="81" y="2221"/>
                    <a:pt x="91" y="2212"/>
                  </a:cubicBezTo>
                  <a:cubicBezTo>
                    <a:pt x="391" y="1344"/>
                    <a:pt x="892" y="744"/>
                    <a:pt x="1525" y="77"/>
                  </a:cubicBezTo>
                  <a:cubicBezTo>
                    <a:pt x="1552" y="50"/>
                    <a:pt x="1536" y="1"/>
                    <a:pt x="15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41"/>
            <p:cNvSpPr/>
            <p:nvPr/>
          </p:nvSpPr>
          <p:spPr>
            <a:xfrm>
              <a:off x="-1638450" y="3095400"/>
              <a:ext cx="38150" cy="48225"/>
            </a:xfrm>
            <a:custGeom>
              <a:avLst/>
              <a:gdLst/>
              <a:ahLst/>
              <a:cxnLst/>
              <a:rect l="l" t="t" r="r" b="b"/>
              <a:pathLst>
                <a:path w="1526" h="1929" extrusionOk="0">
                  <a:moveTo>
                    <a:pt x="1488" y="0"/>
                  </a:moveTo>
                  <a:cubicBezTo>
                    <a:pt x="1479" y="0"/>
                    <a:pt x="1469" y="4"/>
                    <a:pt x="1459" y="14"/>
                  </a:cubicBezTo>
                  <a:cubicBezTo>
                    <a:pt x="926" y="515"/>
                    <a:pt x="459" y="1215"/>
                    <a:pt x="25" y="1849"/>
                  </a:cubicBezTo>
                  <a:cubicBezTo>
                    <a:pt x="0" y="1898"/>
                    <a:pt x="48" y="1929"/>
                    <a:pt x="88" y="1929"/>
                  </a:cubicBezTo>
                  <a:cubicBezTo>
                    <a:pt x="102" y="1929"/>
                    <a:pt x="116" y="1925"/>
                    <a:pt x="125" y="1916"/>
                  </a:cubicBezTo>
                  <a:cubicBezTo>
                    <a:pt x="559" y="1248"/>
                    <a:pt x="1059" y="681"/>
                    <a:pt x="1526" y="48"/>
                  </a:cubicBezTo>
                  <a:cubicBezTo>
                    <a:pt x="1526" y="24"/>
                    <a:pt x="1509" y="0"/>
                    <a:pt x="1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41"/>
            <p:cNvSpPr/>
            <p:nvPr/>
          </p:nvSpPr>
          <p:spPr>
            <a:xfrm>
              <a:off x="-1631175" y="3099925"/>
              <a:ext cx="40050" cy="52925"/>
            </a:xfrm>
            <a:custGeom>
              <a:avLst/>
              <a:gdLst/>
              <a:ahLst/>
              <a:cxnLst/>
              <a:rect l="l" t="t" r="r" b="b"/>
              <a:pathLst>
                <a:path w="1602" h="2117" extrusionOk="0">
                  <a:moveTo>
                    <a:pt x="1535" y="0"/>
                  </a:moveTo>
                  <a:cubicBezTo>
                    <a:pt x="868" y="534"/>
                    <a:pt x="401" y="1368"/>
                    <a:pt x="1" y="2102"/>
                  </a:cubicBezTo>
                  <a:cubicBezTo>
                    <a:pt x="1" y="2102"/>
                    <a:pt x="16" y="2116"/>
                    <a:pt x="35" y="2116"/>
                  </a:cubicBezTo>
                  <a:cubicBezTo>
                    <a:pt x="45" y="2116"/>
                    <a:pt x="56" y="2113"/>
                    <a:pt x="67" y="2102"/>
                  </a:cubicBezTo>
                  <a:cubicBezTo>
                    <a:pt x="468" y="1334"/>
                    <a:pt x="1035" y="734"/>
                    <a:pt x="1569" y="33"/>
                  </a:cubicBezTo>
                  <a:cubicBezTo>
                    <a:pt x="1602" y="33"/>
                    <a:pt x="1569" y="0"/>
                    <a:pt x="1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41"/>
            <p:cNvSpPr/>
            <p:nvPr/>
          </p:nvSpPr>
          <p:spPr>
            <a:xfrm>
              <a:off x="-1620925" y="3104375"/>
              <a:ext cx="41925" cy="50950"/>
            </a:xfrm>
            <a:custGeom>
              <a:avLst/>
              <a:gdLst/>
              <a:ahLst/>
              <a:cxnLst/>
              <a:rect l="l" t="t" r="r" b="b"/>
              <a:pathLst>
                <a:path w="1677" h="2038" extrusionOk="0">
                  <a:moveTo>
                    <a:pt x="1604" y="0"/>
                  </a:moveTo>
                  <a:cubicBezTo>
                    <a:pt x="1590" y="0"/>
                    <a:pt x="1574" y="7"/>
                    <a:pt x="1559" y="22"/>
                  </a:cubicBezTo>
                  <a:cubicBezTo>
                    <a:pt x="892" y="523"/>
                    <a:pt x="391" y="1256"/>
                    <a:pt x="24" y="1990"/>
                  </a:cubicBezTo>
                  <a:cubicBezTo>
                    <a:pt x="1" y="2014"/>
                    <a:pt x="44" y="2037"/>
                    <a:pt x="83" y="2037"/>
                  </a:cubicBezTo>
                  <a:cubicBezTo>
                    <a:pt x="99" y="2037"/>
                    <a:pt x="115" y="2033"/>
                    <a:pt x="124" y="2024"/>
                  </a:cubicBezTo>
                  <a:cubicBezTo>
                    <a:pt x="525" y="1256"/>
                    <a:pt x="1058" y="723"/>
                    <a:pt x="1626" y="122"/>
                  </a:cubicBezTo>
                  <a:cubicBezTo>
                    <a:pt x="1677" y="71"/>
                    <a:pt x="1649" y="0"/>
                    <a:pt x="1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41"/>
            <p:cNvSpPr/>
            <p:nvPr/>
          </p:nvSpPr>
          <p:spPr>
            <a:xfrm>
              <a:off x="-1619500" y="3111350"/>
              <a:ext cx="44075" cy="59825"/>
            </a:xfrm>
            <a:custGeom>
              <a:avLst/>
              <a:gdLst/>
              <a:ahLst/>
              <a:cxnLst/>
              <a:rect l="l" t="t" r="r" b="b"/>
              <a:pathLst>
                <a:path w="1763" h="2393" extrusionOk="0">
                  <a:moveTo>
                    <a:pt x="1690" y="1"/>
                  </a:moveTo>
                  <a:cubicBezTo>
                    <a:pt x="1683" y="1"/>
                    <a:pt x="1675" y="4"/>
                    <a:pt x="1669" y="10"/>
                  </a:cubicBezTo>
                  <a:cubicBezTo>
                    <a:pt x="868" y="510"/>
                    <a:pt x="334" y="1478"/>
                    <a:pt x="1" y="2345"/>
                  </a:cubicBezTo>
                  <a:cubicBezTo>
                    <a:pt x="1" y="2369"/>
                    <a:pt x="34" y="2392"/>
                    <a:pt x="65" y="2392"/>
                  </a:cubicBezTo>
                  <a:cubicBezTo>
                    <a:pt x="78" y="2392"/>
                    <a:pt x="91" y="2388"/>
                    <a:pt x="101" y="2378"/>
                  </a:cubicBezTo>
                  <a:cubicBezTo>
                    <a:pt x="301" y="1911"/>
                    <a:pt x="568" y="1478"/>
                    <a:pt x="868" y="1077"/>
                  </a:cubicBezTo>
                  <a:cubicBezTo>
                    <a:pt x="1135" y="711"/>
                    <a:pt x="1468" y="410"/>
                    <a:pt x="1735" y="77"/>
                  </a:cubicBezTo>
                  <a:cubicBezTo>
                    <a:pt x="1762" y="50"/>
                    <a:pt x="1724" y="1"/>
                    <a:pt x="16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41"/>
            <p:cNvSpPr/>
            <p:nvPr/>
          </p:nvSpPr>
          <p:spPr>
            <a:xfrm>
              <a:off x="-1613975" y="3115625"/>
              <a:ext cx="46850" cy="60425"/>
            </a:xfrm>
            <a:custGeom>
              <a:avLst/>
              <a:gdLst/>
              <a:ahLst/>
              <a:cxnLst/>
              <a:rect l="l" t="t" r="r" b="b"/>
              <a:pathLst>
                <a:path w="1874" h="2417" extrusionOk="0">
                  <a:moveTo>
                    <a:pt x="1770" y="0"/>
                  </a:moveTo>
                  <a:cubicBezTo>
                    <a:pt x="1762" y="0"/>
                    <a:pt x="1755" y="2"/>
                    <a:pt x="1748" y="6"/>
                  </a:cubicBezTo>
                  <a:cubicBezTo>
                    <a:pt x="947" y="439"/>
                    <a:pt x="447" y="1540"/>
                    <a:pt x="47" y="2307"/>
                  </a:cubicBezTo>
                  <a:cubicBezTo>
                    <a:pt x="0" y="2354"/>
                    <a:pt x="51" y="2416"/>
                    <a:pt x="108" y="2416"/>
                  </a:cubicBezTo>
                  <a:cubicBezTo>
                    <a:pt x="133" y="2416"/>
                    <a:pt x="160" y="2405"/>
                    <a:pt x="180" y="2374"/>
                  </a:cubicBezTo>
                  <a:cubicBezTo>
                    <a:pt x="614" y="1574"/>
                    <a:pt x="1114" y="773"/>
                    <a:pt x="1815" y="139"/>
                  </a:cubicBezTo>
                  <a:cubicBezTo>
                    <a:pt x="1874" y="110"/>
                    <a:pt x="1828" y="0"/>
                    <a:pt x="1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41"/>
            <p:cNvSpPr/>
            <p:nvPr/>
          </p:nvSpPr>
          <p:spPr>
            <a:xfrm>
              <a:off x="-1602500" y="3123025"/>
              <a:ext cx="40425" cy="54900"/>
            </a:xfrm>
            <a:custGeom>
              <a:avLst/>
              <a:gdLst/>
              <a:ahLst/>
              <a:cxnLst/>
              <a:rect l="l" t="t" r="r" b="b"/>
              <a:pathLst>
                <a:path w="1617" h="2196" extrusionOk="0">
                  <a:moveTo>
                    <a:pt x="1544" y="1"/>
                  </a:moveTo>
                  <a:cubicBezTo>
                    <a:pt x="1536" y="1"/>
                    <a:pt x="1529" y="4"/>
                    <a:pt x="1522" y="10"/>
                  </a:cubicBezTo>
                  <a:cubicBezTo>
                    <a:pt x="889" y="577"/>
                    <a:pt x="422" y="1378"/>
                    <a:pt x="21" y="2112"/>
                  </a:cubicBezTo>
                  <a:cubicBezTo>
                    <a:pt x="0" y="2154"/>
                    <a:pt x="32" y="2196"/>
                    <a:pt x="67" y="2196"/>
                  </a:cubicBezTo>
                  <a:cubicBezTo>
                    <a:pt x="88" y="2196"/>
                    <a:pt x="109" y="2182"/>
                    <a:pt x="121" y="2145"/>
                  </a:cubicBezTo>
                  <a:cubicBezTo>
                    <a:pt x="522" y="1378"/>
                    <a:pt x="1055" y="777"/>
                    <a:pt x="1589" y="77"/>
                  </a:cubicBezTo>
                  <a:cubicBezTo>
                    <a:pt x="1616" y="50"/>
                    <a:pt x="1578" y="1"/>
                    <a:pt x="1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41"/>
            <p:cNvSpPr/>
            <p:nvPr/>
          </p:nvSpPr>
          <p:spPr>
            <a:xfrm>
              <a:off x="-1597225" y="3128925"/>
              <a:ext cx="45900" cy="62325"/>
            </a:xfrm>
            <a:custGeom>
              <a:avLst/>
              <a:gdLst/>
              <a:ahLst/>
              <a:cxnLst/>
              <a:rect l="l" t="t" r="r" b="b"/>
              <a:pathLst>
                <a:path w="1836" h="2493" extrusionOk="0">
                  <a:moveTo>
                    <a:pt x="1739" y="1"/>
                  </a:moveTo>
                  <a:cubicBezTo>
                    <a:pt x="1730" y="1"/>
                    <a:pt x="1721" y="3"/>
                    <a:pt x="1712" y="8"/>
                  </a:cubicBezTo>
                  <a:cubicBezTo>
                    <a:pt x="1278" y="141"/>
                    <a:pt x="1078" y="575"/>
                    <a:pt x="844" y="908"/>
                  </a:cubicBezTo>
                  <a:cubicBezTo>
                    <a:pt x="544" y="1375"/>
                    <a:pt x="277" y="1876"/>
                    <a:pt x="44" y="2376"/>
                  </a:cubicBezTo>
                  <a:cubicBezTo>
                    <a:pt x="0" y="2441"/>
                    <a:pt x="56" y="2492"/>
                    <a:pt x="109" y="2492"/>
                  </a:cubicBezTo>
                  <a:cubicBezTo>
                    <a:pt x="138" y="2492"/>
                    <a:pt x="166" y="2477"/>
                    <a:pt x="177" y="2443"/>
                  </a:cubicBezTo>
                  <a:cubicBezTo>
                    <a:pt x="577" y="1609"/>
                    <a:pt x="1044" y="741"/>
                    <a:pt x="1778" y="141"/>
                  </a:cubicBezTo>
                  <a:cubicBezTo>
                    <a:pt x="1836" y="83"/>
                    <a:pt x="1794" y="1"/>
                    <a:pt x="1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41"/>
            <p:cNvSpPr/>
            <p:nvPr/>
          </p:nvSpPr>
          <p:spPr>
            <a:xfrm>
              <a:off x="-1588875" y="3133775"/>
              <a:ext cx="41725" cy="57925"/>
            </a:xfrm>
            <a:custGeom>
              <a:avLst/>
              <a:gdLst/>
              <a:ahLst/>
              <a:cxnLst/>
              <a:rect l="l" t="t" r="r" b="b"/>
              <a:pathLst>
                <a:path w="1669" h="2317" extrusionOk="0">
                  <a:moveTo>
                    <a:pt x="1609" y="1"/>
                  </a:moveTo>
                  <a:cubicBezTo>
                    <a:pt x="1598" y="1"/>
                    <a:pt x="1587" y="5"/>
                    <a:pt x="1578" y="14"/>
                  </a:cubicBezTo>
                  <a:cubicBezTo>
                    <a:pt x="844" y="447"/>
                    <a:pt x="344" y="1448"/>
                    <a:pt x="43" y="2215"/>
                  </a:cubicBezTo>
                  <a:cubicBezTo>
                    <a:pt x="0" y="2280"/>
                    <a:pt x="55" y="2317"/>
                    <a:pt x="107" y="2317"/>
                  </a:cubicBezTo>
                  <a:cubicBezTo>
                    <a:pt x="136" y="2317"/>
                    <a:pt x="165" y="2306"/>
                    <a:pt x="177" y="2282"/>
                  </a:cubicBezTo>
                  <a:cubicBezTo>
                    <a:pt x="377" y="1848"/>
                    <a:pt x="610" y="1415"/>
                    <a:pt x="877" y="1048"/>
                  </a:cubicBezTo>
                  <a:cubicBezTo>
                    <a:pt x="1111" y="714"/>
                    <a:pt x="1444" y="414"/>
                    <a:pt x="1644" y="80"/>
                  </a:cubicBezTo>
                  <a:cubicBezTo>
                    <a:pt x="1669" y="32"/>
                    <a:pt x="1640" y="1"/>
                    <a:pt x="1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41"/>
            <p:cNvSpPr/>
            <p:nvPr/>
          </p:nvSpPr>
          <p:spPr>
            <a:xfrm>
              <a:off x="-1583375" y="3136725"/>
              <a:ext cx="43125" cy="59350"/>
            </a:xfrm>
            <a:custGeom>
              <a:avLst/>
              <a:gdLst/>
              <a:ahLst/>
              <a:cxnLst/>
              <a:rect l="l" t="t" r="r" b="b"/>
              <a:pathLst>
                <a:path w="1725" h="2374" extrusionOk="0">
                  <a:moveTo>
                    <a:pt x="1688" y="1"/>
                  </a:moveTo>
                  <a:cubicBezTo>
                    <a:pt x="1679" y="1"/>
                    <a:pt x="1668" y="8"/>
                    <a:pt x="1658" y="29"/>
                  </a:cubicBezTo>
                  <a:cubicBezTo>
                    <a:pt x="1024" y="663"/>
                    <a:pt x="524" y="1497"/>
                    <a:pt x="23" y="2264"/>
                  </a:cubicBezTo>
                  <a:cubicBezTo>
                    <a:pt x="0" y="2310"/>
                    <a:pt x="42" y="2373"/>
                    <a:pt x="80" y="2373"/>
                  </a:cubicBezTo>
                  <a:cubicBezTo>
                    <a:pt x="97" y="2373"/>
                    <a:pt x="113" y="2361"/>
                    <a:pt x="124" y="2331"/>
                  </a:cubicBezTo>
                  <a:cubicBezTo>
                    <a:pt x="657" y="1597"/>
                    <a:pt x="1258" y="863"/>
                    <a:pt x="1725" y="62"/>
                  </a:cubicBezTo>
                  <a:cubicBezTo>
                    <a:pt x="1725" y="39"/>
                    <a:pt x="1709" y="1"/>
                    <a:pt x="16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41"/>
            <p:cNvSpPr/>
            <p:nvPr/>
          </p:nvSpPr>
          <p:spPr>
            <a:xfrm>
              <a:off x="-1564975" y="3142225"/>
              <a:ext cx="38750" cy="49525"/>
            </a:xfrm>
            <a:custGeom>
              <a:avLst/>
              <a:gdLst/>
              <a:ahLst/>
              <a:cxnLst/>
              <a:rect l="l" t="t" r="r" b="b"/>
              <a:pathLst>
                <a:path w="1550" h="1981" extrusionOk="0">
                  <a:moveTo>
                    <a:pt x="1478" y="0"/>
                  </a:moveTo>
                  <a:cubicBezTo>
                    <a:pt x="1470" y="0"/>
                    <a:pt x="1462" y="3"/>
                    <a:pt x="1456" y="9"/>
                  </a:cubicBezTo>
                  <a:cubicBezTo>
                    <a:pt x="755" y="243"/>
                    <a:pt x="188" y="1243"/>
                    <a:pt x="21" y="1911"/>
                  </a:cubicBezTo>
                  <a:cubicBezTo>
                    <a:pt x="1" y="1952"/>
                    <a:pt x="31" y="1980"/>
                    <a:pt x="65" y="1980"/>
                  </a:cubicBezTo>
                  <a:cubicBezTo>
                    <a:pt x="86" y="1980"/>
                    <a:pt x="109" y="1969"/>
                    <a:pt x="121" y="1944"/>
                  </a:cubicBezTo>
                  <a:cubicBezTo>
                    <a:pt x="322" y="1577"/>
                    <a:pt x="522" y="1210"/>
                    <a:pt x="755" y="877"/>
                  </a:cubicBezTo>
                  <a:cubicBezTo>
                    <a:pt x="989" y="610"/>
                    <a:pt x="1322" y="376"/>
                    <a:pt x="1522" y="76"/>
                  </a:cubicBezTo>
                  <a:cubicBezTo>
                    <a:pt x="1549" y="49"/>
                    <a:pt x="1511" y="0"/>
                    <a:pt x="1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41"/>
            <p:cNvSpPr/>
            <p:nvPr/>
          </p:nvSpPr>
          <p:spPr>
            <a:xfrm>
              <a:off x="-1554225" y="3148275"/>
              <a:ext cx="43175" cy="50750"/>
            </a:xfrm>
            <a:custGeom>
              <a:avLst/>
              <a:gdLst/>
              <a:ahLst/>
              <a:cxnLst/>
              <a:rect l="l" t="t" r="r" b="b"/>
              <a:pathLst>
                <a:path w="1727" h="2030" extrusionOk="0">
                  <a:moveTo>
                    <a:pt x="1593" y="1"/>
                  </a:moveTo>
                  <a:cubicBezTo>
                    <a:pt x="1293" y="67"/>
                    <a:pt x="1092" y="301"/>
                    <a:pt x="926" y="534"/>
                  </a:cubicBezTo>
                  <a:cubicBezTo>
                    <a:pt x="625" y="1001"/>
                    <a:pt x="325" y="1435"/>
                    <a:pt x="25" y="1902"/>
                  </a:cubicBezTo>
                  <a:cubicBezTo>
                    <a:pt x="1" y="1974"/>
                    <a:pt x="46" y="2029"/>
                    <a:pt x="98" y="2029"/>
                  </a:cubicBezTo>
                  <a:cubicBezTo>
                    <a:pt x="119" y="2029"/>
                    <a:pt x="140" y="2021"/>
                    <a:pt x="158" y="2002"/>
                  </a:cubicBezTo>
                  <a:cubicBezTo>
                    <a:pt x="392" y="1669"/>
                    <a:pt x="625" y="1335"/>
                    <a:pt x="859" y="1001"/>
                  </a:cubicBezTo>
                  <a:cubicBezTo>
                    <a:pt x="1092" y="668"/>
                    <a:pt x="1259" y="334"/>
                    <a:pt x="1626" y="168"/>
                  </a:cubicBezTo>
                  <a:cubicBezTo>
                    <a:pt x="1726" y="134"/>
                    <a:pt x="1659" y="1"/>
                    <a:pt x="1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41"/>
            <p:cNvSpPr/>
            <p:nvPr/>
          </p:nvSpPr>
          <p:spPr>
            <a:xfrm>
              <a:off x="-1540850" y="3154600"/>
              <a:ext cx="33125" cy="42775"/>
            </a:xfrm>
            <a:custGeom>
              <a:avLst/>
              <a:gdLst/>
              <a:ahLst/>
              <a:cxnLst/>
              <a:rect l="l" t="t" r="r" b="b"/>
              <a:pathLst>
                <a:path w="1325" h="1711" extrusionOk="0">
                  <a:moveTo>
                    <a:pt x="1298" y="1"/>
                  </a:moveTo>
                  <a:cubicBezTo>
                    <a:pt x="1294" y="1"/>
                    <a:pt x="1291" y="5"/>
                    <a:pt x="1291" y="15"/>
                  </a:cubicBezTo>
                  <a:cubicBezTo>
                    <a:pt x="791" y="482"/>
                    <a:pt x="391" y="1082"/>
                    <a:pt x="24" y="1649"/>
                  </a:cubicBezTo>
                  <a:cubicBezTo>
                    <a:pt x="1" y="1672"/>
                    <a:pt x="25" y="1711"/>
                    <a:pt x="43" y="1711"/>
                  </a:cubicBezTo>
                  <a:cubicBezTo>
                    <a:pt x="51" y="1711"/>
                    <a:pt x="57" y="1703"/>
                    <a:pt x="57" y="1682"/>
                  </a:cubicBezTo>
                  <a:cubicBezTo>
                    <a:pt x="424" y="1115"/>
                    <a:pt x="891" y="582"/>
                    <a:pt x="1325" y="48"/>
                  </a:cubicBezTo>
                  <a:cubicBezTo>
                    <a:pt x="1325" y="24"/>
                    <a:pt x="1308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41"/>
            <p:cNvSpPr/>
            <p:nvPr/>
          </p:nvSpPr>
          <p:spPr>
            <a:xfrm>
              <a:off x="-1530025" y="3164625"/>
              <a:ext cx="27900" cy="27400"/>
            </a:xfrm>
            <a:custGeom>
              <a:avLst/>
              <a:gdLst/>
              <a:ahLst/>
              <a:cxnLst/>
              <a:rect l="l" t="t" r="r" b="b"/>
              <a:pathLst>
                <a:path w="1116" h="1096" extrusionOk="0">
                  <a:moveTo>
                    <a:pt x="1098" y="0"/>
                  </a:moveTo>
                  <a:cubicBezTo>
                    <a:pt x="1095" y="0"/>
                    <a:pt x="1092" y="4"/>
                    <a:pt x="1092" y="14"/>
                  </a:cubicBezTo>
                  <a:cubicBezTo>
                    <a:pt x="658" y="247"/>
                    <a:pt x="291" y="681"/>
                    <a:pt x="24" y="1048"/>
                  </a:cubicBezTo>
                  <a:cubicBezTo>
                    <a:pt x="1" y="1072"/>
                    <a:pt x="27" y="1095"/>
                    <a:pt x="57" y="1095"/>
                  </a:cubicBezTo>
                  <a:cubicBezTo>
                    <a:pt x="69" y="1095"/>
                    <a:pt x="81" y="1091"/>
                    <a:pt x="91" y="1081"/>
                  </a:cubicBezTo>
                  <a:cubicBezTo>
                    <a:pt x="391" y="681"/>
                    <a:pt x="758" y="414"/>
                    <a:pt x="1092" y="47"/>
                  </a:cubicBezTo>
                  <a:cubicBezTo>
                    <a:pt x="1115" y="24"/>
                    <a:pt x="1106" y="0"/>
                    <a:pt x="10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41"/>
            <p:cNvSpPr/>
            <p:nvPr/>
          </p:nvSpPr>
          <p:spPr>
            <a:xfrm>
              <a:off x="-1524050" y="3167450"/>
              <a:ext cx="39675" cy="31450"/>
            </a:xfrm>
            <a:custGeom>
              <a:avLst/>
              <a:gdLst/>
              <a:ahLst/>
              <a:cxnLst/>
              <a:rect l="l" t="t" r="r" b="b"/>
              <a:pathLst>
                <a:path w="1587" h="1258" extrusionOk="0">
                  <a:moveTo>
                    <a:pt x="1553" y="1"/>
                  </a:moveTo>
                  <a:cubicBezTo>
                    <a:pt x="1253" y="1"/>
                    <a:pt x="986" y="234"/>
                    <a:pt x="786" y="401"/>
                  </a:cubicBezTo>
                  <a:cubicBezTo>
                    <a:pt x="519" y="601"/>
                    <a:pt x="286" y="868"/>
                    <a:pt x="52" y="1135"/>
                  </a:cubicBezTo>
                  <a:cubicBezTo>
                    <a:pt x="1" y="1186"/>
                    <a:pt x="68" y="1257"/>
                    <a:pt x="147" y="1257"/>
                  </a:cubicBezTo>
                  <a:cubicBezTo>
                    <a:pt x="171" y="1257"/>
                    <a:pt x="196" y="1251"/>
                    <a:pt x="219" y="1235"/>
                  </a:cubicBezTo>
                  <a:cubicBezTo>
                    <a:pt x="419" y="968"/>
                    <a:pt x="653" y="735"/>
                    <a:pt x="919" y="535"/>
                  </a:cubicBezTo>
                  <a:cubicBezTo>
                    <a:pt x="1120" y="401"/>
                    <a:pt x="1420" y="301"/>
                    <a:pt x="1587" y="68"/>
                  </a:cubicBezTo>
                  <a:cubicBezTo>
                    <a:pt x="1587" y="68"/>
                    <a:pt x="1587" y="1"/>
                    <a:pt x="1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41"/>
            <p:cNvSpPr/>
            <p:nvPr/>
          </p:nvSpPr>
          <p:spPr>
            <a:xfrm>
              <a:off x="-1500600" y="3181650"/>
              <a:ext cx="17050" cy="11300"/>
            </a:xfrm>
            <a:custGeom>
              <a:avLst/>
              <a:gdLst/>
              <a:ahLst/>
              <a:cxnLst/>
              <a:rect l="l" t="t" r="r" b="b"/>
              <a:pathLst>
                <a:path w="682" h="452" extrusionOk="0">
                  <a:moveTo>
                    <a:pt x="582" y="0"/>
                  </a:moveTo>
                  <a:cubicBezTo>
                    <a:pt x="482" y="33"/>
                    <a:pt x="415" y="100"/>
                    <a:pt x="348" y="133"/>
                  </a:cubicBezTo>
                  <a:cubicBezTo>
                    <a:pt x="248" y="200"/>
                    <a:pt x="148" y="267"/>
                    <a:pt x="82" y="300"/>
                  </a:cubicBezTo>
                  <a:cubicBezTo>
                    <a:pt x="1" y="354"/>
                    <a:pt x="51" y="452"/>
                    <a:pt x="126" y="452"/>
                  </a:cubicBezTo>
                  <a:cubicBezTo>
                    <a:pt x="143" y="452"/>
                    <a:pt x="163" y="446"/>
                    <a:pt x="182" y="434"/>
                  </a:cubicBezTo>
                  <a:lnTo>
                    <a:pt x="415" y="267"/>
                  </a:lnTo>
                  <a:cubicBezTo>
                    <a:pt x="515" y="234"/>
                    <a:pt x="582" y="200"/>
                    <a:pt x="649" y="100"/>
                  </a:cubicBezTo>
                  <a:cubicBezTo>
                    <a:pt x="682" y="67"/>
                    <a:pt x="649" y="0"/>
                    <a:pt x="5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41"/>
            <p:cNvSpPr/>
            <p:nvPr/>
          </p:nvSpPr>
          <p:spPr>
            <a:xfrm>
              <a:off x="-1486500" y="3185800"/>
              <a:ext cx="12975" cy="8750"/>
            </a:xfrm>
            <a:custGeom>
              <a:avLst/>
              <a:gdLst/>
              <a:ahLst/>
              <a:cxnLst/>
              <a:rect l="l" t="t" r="r" b="b"/>
              <a:pathLst>
                <a:path w="519" h="350" extrusionOk="0">
                  <a:moveTo>
                    <a:pt x="452" y="1"/>
                  </a:moveTo>
                  <a:cubicBezTo>
                    <a:pt x="318" y="1"/>
                    <a:pt x="185" y="101"/>
                    <a:pt x="85" y="168"/>
                  </a:cubicBezTo>
                  <a:cubicBezTo>
                    <a:pt x="1" y="224"/>
                    <a:pt x="34" y="350"/>
                    <a:pt x="106" y="350"/>
                  </a:cubicBezTo>
                  <a:cubicBezTo>
                    <a:pt x="120" y="350"/>
                    <a:pt x="135" y="345"/>
                    <a:pt x="151" y="334"/>
                  </a:cubicBezTo>
                  <a:cubicBezTo>
                    <a:pt x="218" y="301"/>
                    <a:pt x="285" y="268"/>
                    <a:pt x="351" y="234"/>
                  </a:cubicBezTo>
                  <a:cubicBezTo>
                    <a:pt x="385" y="201"/>
                    <a:pt x="485" y="168"/>
                    <a:pt x="485" y="101"/>
                  </a:cubicBezTo>
                  <a:cubicBezTo>
                    <a:pt x="518" y="68"/>
                    <a:pt x="518" y="1"/>
                    <a:pt x="4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41"/>
            <p:cNvSpPr/>
            <p:nvPr/>
          </p:nvSpPr>
          <p:spPr>
            <a:xfrm>
              <a:off x="-1479400" y="3372400"/>
              <a:ext cx="27250" cy="28300"/>
            </a:xfrm>
            <a:custGeom>
              <a:avLst/>
              <a:gdLst/>
              <a:ahLst/>
              <a:cxnLst/>
              <a:rect l="l" t="t" r="r" b="b"/>
              <a:pathLst>
                <a:path w="1090" h="1132" extrusionOk="0">
                  <a:moveTo>
                    <a:pt x="972" y="0"/>
                  </a:moveTo>
                  <a:cubicBezTo>
                    <a:pt x="959" y="0"/>
                    <a:pt x="947" y="3"/>
                    <a:pt x="935" y="9"/>
                  </a:cubicBezTo>
                  <a:cubicBezTo>
                    <a:pt x="735" y="142"/>
                    <a:pt x="568" y="309"/>
                    <a:pt x="434" y="476"/>
                  </a:cubicBezTo>
                  <a:cubicBezTo>
                    <a:pt x="268" y="643"/>
                    <a:pt x="67" y="809"/>
                    <a:pt x="1" y="1010"/>
                  </a:cubicBezTo>
                  <a:cubicBezTo>
                    <a:pt x="1" y="1061"/>
                    <a:pt x="40" y="1132"/>
                    <a:pt x="89" y="1132"/>
                  </a:cubicBezTo>
                  <a:cubicBezTo>
                    <a:pt x="103" y="1132"/>
                    <a:pt x="119" y="1125"/>
                    <a:pt x="134" y="1110"/>
                  </a:cubicBezTo>
                  <a:cubicBezTo>
                    <a:pt x="334" y="1010"/>
                    <a:pt x="468" y="809"/>
                    <a:pt x="601" y="676"/>
                  </a:cubicBezTo>
                  <a:cubicBezTo>
                    <a:pt x="768" y="509"/>
                    <a:pt x="935" y="342"/>
                    <a:pt x="1035" y="142"/>
                  </a:cubicBezTo>
                  <a:cubicBezTo>
                    <a:pt x="1090" y="60"/>
                    <a:pt x="1032" y="0"/>
                    <a:pt x="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41"/>
            <p:cNvSpPr/>
            <p:nvPr/>
          </p:nvSpPr>
          <p:spPr>
            <a:xfrm>
              <a:off x="-1468300" y="3378125"/>
              <a:ext cx="24800" cy="27725"/>
            </a:xfrm>
            <a:custGeom>
              <a:avLst/>
              <a:gdLst/>
              <a:ahLst/>
              <a:cxnLst/>
              <a:rect l="l" t="t" r="r" b="b"/>
              <a:pathLst>
                <a:path w="992" h="1109" extrusionOk="0">
                  <a:moveTo>
                    <a:pt x="923" y="0"/>
                  </a:moveTo>
                  <a:cubicBezTo>
                    <a:pt x="911" y="0"/>
                    <a:pt x="900" y="4"/>
                    <a:pt x="891" y="13"/>
                  </a:cubicBezTo>
                  <a:cubicBezTo>
                    <a:pt x="557" y="247"/>
                    <a:pt x="257" y="680"/>
                    <a:pt x="24" y="1014"/>
                  </a:cubicBezTo>
                  <a:cubicBezTo>
                    <a:pt x="0" y="1061"/>
                    <a:pt x="27" y="1108"/>
                    <a:pt x="68" y="1108"/>
                  </a:cubicBezTo>
                  <a:cubicBezTo>
                    <a:pt x="85" y="1108"/>
                    <a:pt x="104" y="1100"/>
                    <a:pt x="124" y="1081"/>
                  </a:cubicBezTo>
                  <a:cubicBezTo>
                    <a:pt x="424" y="781"/>
                    <a:pt x="791" y="447"/>
                    <a:pt x="991" y="80"/>
                  </a:cubicBezTo>
                  <a:cubicBezTo>
                    <a:pt x="991" y="31"/>
                    <a:pt x="955" y="0"/>
                    <a:pt x="9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41"/>
            <p:cNvSpPr/>
            <p:nvPr/>
          </p:nvSpPr>
          <p:spPr>
            <a:xfrm>
              <a:off x="-1433275" y="3400725"/>
              <a:ext cx="77150" cy="81500"/>
            </a:xfrm>
            <a:custGeom>
              <a:avLst/>
              <a:gdLst/>
              <a:ahLst/>
              <a:cxnLst/>
              <a:rect l="l" t="t" r="r" b="b"/>
              <a:pathLst>
                <a:path w="3086" h="3260" extrusionOk="0">
                  <a:moveTo>
                    <a:pt x="3045" y="1"/>
                  </a:moveTo>
                  <a:cubicBezTo>
                    <a:pt x="3039" y="1"/>
                    <a:pt x="3033" y="3"/>
                    <a:pt x="3026" y="10"/>
                  </a:cubicBezTo>
                  <a:cubicBezTo>
                    <a:pt x="1658" y="677"/>
                    <a:pt x="691" y="1845"/>
                    <a:pt x="24" y="3212"/>
                  </a:cubicBezTo>
                  <a:cubicBezTo>
                    <a:pt x="0" y="3236"/>
                    <a:pt x="27" y="3259"/>
                    <a:pt x="56" y="3259"/>
                  </a:cubicBezTo>
                  <a:cubicBezTo>
                    <a:pt x="68" y="3259"/>
                    <a:pt x="81" y="3255"/>
                    <a:pt x="90" y="3246"/>
                  </a:cubicBezTo>
                  <a:cubicBezTo>
                    <a:pt x="791" y="1945"/>
                    <a:pt x="1858" y="944"/>
                    <a:pt x="3059" y="43"/>
                  </a:cubicBezTo>
                  <a:cubicBezTo>
                    <a:pt x="3086" y="43"/>
                    <a:pt x="3070" y="1"/>
                    <a:pt x="3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-1425025" y="3382450"/>
              <a:ext cx="74675" cy="62125"/>
            </a:xfrm>
            <a:custGeom>
              <a:avLst/>
              <a:gdLst/>
              <a:ahLst/>
              <a:cxnLst/>
              <a:rect l="l" t="t" r="r" b="b"/>
              <a:pathLst>
                <a:path w="2987" h="2485" extrusionOk="0">
                  <a:moveTo>
                    <a:pt x="2890" y="0"/>
                  </a:moveTo>
                  <a:cubicBezTo>
                    <a:pt x="2881" y="0"/>
                    <a:pt x="2872" y="3"/>
                    <a:pt x="2863" y="7"/>
                  </a:cubicBezTo>
                  <a:cubicBezTo>
                    <a:pt x="1729" y="507"/>
                    <a:pt x="795" y="1475"/>
                    <a:pt x="27" y="2409"/>
                  </a:cubicBezTo>
                  <a:cubicBezTo>
                    <a:pt x="0" y="2436"/>
                    <a:pt x="39" y="2485"/>
                    <a:pt x="90" y="2485"/>
                  </a:cubicBezTo>
                  <a:cubicBezTo>
                    <a:pt x="102" y="2485"/>
                    <a:pt x="115" y="2482"/>
                    <a:pt x="127" y="2476"/>
                  </a:cubicBezTo>
                  <a:cubicBezTo>
                    <a:pt x="995" y="1542"/>
                    <a:pt x="1962" y="908"/>
                    <a:pt x="2929" y="141"/>
                  </a:cubicBezTo>
                  <a:cubicBezTo>
                    <a:pt x="2987" y="83"/>
                    <a:pt x="2945" y="0"/>
                    <a:pt x="28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-1418850" y="3375100"/>
              <a:ext cx="62075" cy="44925"/>
            </a:xfrm>
            <a:custGeom>
              <a:avLst/>
              <a:gdLst/>
              <a:ahLst/>
              <a:cxnLst/>
              <a:rect l="l" t="t" r="r" b="b"/>
              <a:pathLst>
                <a:path w="2483" h="1797" extrusionOk="0">
                  <a:moveTo>
                    <a:pt x="2416" y="1"/>
                  </a:moveTo>
                  <a:cubicBezTo>
                    <a:pt x="1482" y="101"/>
                    <a:pt x="581" y="1002"/>
                    <a:pt x="47" y="1702"/>
                  </a:cubicBezTo>
                  <a:cubicBezTo>
                    <a:pt x="0" y="1749"/>
                    <a:pt x="36" y="1796"/>
                    <a:pt x="73" y="1796"/>
                  </a:cubicBezTo>
                  <a:cubicBezTo>
                    <a:pt x="89" y="1796"/>
                    <a:pt x="104" y="1788"/>
                    <a:pt x="114" y="1769"/>
                  </a:cubicBezTo>
                  <a:cubicBezTo>
                    <a:pt x="447" y="1402"/>
                    <a:pt x="848" y="1035"/>
                    <a:pt x="1248" y="735"/>
                  </a:cubicBezTo>
                  <a:cubicBezTo>
                    <a:pt x="1615" y="501"/>
                    <a:pt x="2082" y="334"/>
                    <a:pt x="2449" y="68"/>
                  </a:cubicBezTo>
                  <a:cubicBezTo>
                    <a:pt x="2482" y="68"/>
                    <a:pt x="2449" y="1"/>
                    <a:pt x="2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-1419950" y="3360550"/>
              <a:ext cx="58600" cy="38925"/>
            </a:xfrm>
            <a:custGeom>
              <a:avLst/>
              <a:gdLst/>
              <a:ahLst/>
              <a:cxnLst/>
              <a:rect l="l" t="t" r="r" b="b"/>
              <a:pathLst>
                <a:path w="2344" h="1557" extrusionOk="0">
                  <a:moveTo>
                    <a:pt x="2218" y="0"/>
                  </a:moveTo>
                  <a:cubicBezTo>
                    <a:pt x="2201" y="0"/>
                    <a:pt x="2181" y="5"/>
                    <a:pt x="2159" y="16"/>
                  </a:cubicBezTo>
                  <a:cubicBezTo>
                    <a:pt x="1392" y="316"/>
                    <a:pt x="658" y="850"/>
                    <a:pt x="58" y="1417"/>
                  </a:cubicBezTo>
                  <a:cubicBezTo>
                    <a:pt x="0" y="1474"/>
                    <a:pt x="67" y="1557"/>
                    <a:pt x="129" y="1557"/>
                  </a:cubicBezTo>
                  <a:cubicBezTo>
                    <a:pt x="139" y="1557"/>
                    <a:pt x="149" y="1555"/>
                    <a:pt x="158" y="1550"/>
                  </a:cubicBezTo>
                  <a:cubicBezTo>
                    <a:pt x="792" y="983"/>
                    <a:pt x="1526" y="583"/>
                    <a:pt x="2259" y="183"/>
                  </a:cubicBezTo>
                  <a:cubicBezTo>
                    <a:pt x="2343" y="127"/>
                    <a:pt x="2310" y="0"/>
                    <a:pt x="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41"/>
            <p:cNvSpPr/>
            <p:nvPr/>
          </p:nvSpPr>
          <p:spPr>
            <a:xfrm>
              <a:off x="-1419025" y="3351750"/>
              <a:ext cx="44725" cy="26350"/>
            </a:xfrm>
            <a:custGeom>
              <a:avLst/>
              <a:gdLst/>
              <a:ahLst/>
              <a:cxnLst/>
              <a:rect l="l" t="t" r="r" b="b"/>
              <a:pathLst>
                <a:path w="1789" h="1054" extrusionOk="0">
                  <a:moveTo>
                    <a:pt x="1689" y="1"/>
                  </a:moveTo>
                  <a:cubicBezTo>
                    <a:pt x="1122" y="101"/>
                    <a:pt x="521" y="535"/>
                    <a:pt x="54" y="902"/>
                  </a:cubicBezTo>
                  <a:cubicBezTo>
                    <a:pt x="0" y="956"/>
                    <a:pt x="55" y="1053"/>
                    <a:pt x="114" y="1053"/>
                  </a:cubicBezTo>
                  <a:cubicBezTo>
                    <a:pt x="128" y="1053"/>
                    <a:pt x="142" y="1048"/>
                    <a:pt x="154" y="1035"/>
                  </a:cubicBezTo>
                  <a:cubicBezTo>
                    <a:pt x="421" y="835"/>
                    <a:pt x="655" y="668"/>
                    <a:pt x="955" y="501"/>
                  </a:cubicBezTo>
                  <a:cubicBezTo>
                    <a:pt x="1188" y="368"/>
                    <a:pt x="1489" y="301"/>
                    <a:pt x="1722" y="134"/>
                  </a:cubicBezTo>
                  <a:cubicBezTo>
                    <a:pt x="1789" y="101"/>
                    <a:pt x="1789" y="1"/>
                    <a:pt x="16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41"/>
            <p:cNvSpPr/>
            <p:nvPr/>
          </p:nvSpPr>
          <p:spPr>
            <a:xfrm>
              <a:off x="-1408125" y="3339250"/>
              <a:ext cx="33825" cy="18925"/>
            </a:xfrm>
            <a:custGeom>
              <a:avLst/>
              <a:gdLst/>
              <a:ahLst/>
              <a:cxnLst/>
              <a:rect l="l" t="t" r="r" b="b"/>
              <a:pathLst>
                <a:path w="1353" h="757" extrusionOk="0">
                  <a:moveTo>
                    <a:pt x="1253" y="1"/>
                  </a:moveTo>
                  <a:cubicBezTo>
                    <a:pt x="1019" y="1"/>
                    <a:pt x="819" y="134"/>
                    <a:pt x="619" y="267"/>
                  </a:cubicBezTo>
                  <a:cubicBezTo>
                    <a:pt x="419" y="367"/>
                    <a:pt x="219" y="501"/>
                    <a:pt x="52" y="634"/>
                  </a:cubicBezTo>
                  <a:cubicBezTo>
                    <a:pt x="1" y="686"/>
                    <a:pt x="28" y="756"/>
                    <a:pt x="74" y="756"/>
                  </a:cubicBezTo>
                  <a:cubicBezTo>
                    <a:pt x="88" y="756"/>
                    <a:pt x="103" y="750"/>
                    <a:pt x="119" y="734"/>
                  </a:cubicBezTo>
                  <a:cubicBezTo>
                    <a:pt x="319" y="601"/>
                    <a:pt x="552" y="501"/>
                    <a:pt x="752" y="401"/>
                  </a:cubicBezTo>
                  <a:cubicBezTo>
                    <a:pt x="919" y="301"/>
                    <a:pt x="1153" y="234"/>
                    <a:pt x="1286" y="101"/>
                  </a:cubicBezTo>
                  <a:cubicBezTo>
                    <a:pt x="1353" y="67"/>
                    <a:pt x="1319" y="1"/>
                    <a:pt x="12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41"/>
            <p:cNvSpPr/>
            <p:nvPr/>
          </p:nvSpPr>
          <p:spPr>
            <a:xfrm>
              <a:off x="-1402425" y="3409075"/>
              <a:ext cx="55500" cy="56000"/>
            </a:xfrm>
            <a:custGeom>
              <a:avLst/>
              <a:gdLst/>
              <a:ahLst/>
              <a:cxnLst/>
              <a:rect l="l" t="t" r="r" b="b"/>
              <a:pathLst>
                <a:path w="2220" h="2240" extrusionOk="0">
                  <a:moveTo>
                    <a:pt x="2147" y="0"/>
                  </a:moveTo>
                  <a:cubicBezTo>
                    <a:pt x="2139" y="0"/>
                    <a:pt x="2132" y="3"/>
                    <a:pt x="2125" y="10"/>
                  </a:cubicBezTo>
                  <a:cubicBezTo>
                    <a:pt x="1292" y="410"/>
                    <a:pt x="558" y="1411"/>
                    <a:pt x="24" y="2178"/>
                  </a:cubicBezTo>
                  <a:cubicBezTo>
                    <a:pt x="1" y="2201"/>
                    <a:pt x="41" y="2240"/>
                    <a:pt x="80" y="2240"/>
                  </a:cubicBezTo>
                  <a:cubicBezTo>
                    <a:pt x="97" y="2240"/>
                    <a:pt x="114" y="2232"/>
                    <a:pt x="124" y="2211"/>
                  </a:cubicBezTo>
                  <a:cubicBezTo>
                    <a:pt x="458" y="1777"/>
                    <a:pt x="791" y="1344"/>
                    <a:pt x="1191" y="977"/>
                  </a:cubicBezTo>
                  <a:cubicBezTo>
                    <a:pt x="1525" y="643"/>
                    <a:pt x="1892" y="410"/>
                    <a:pt x="2192" y="76"/>
                  </a:cubicBezTo>
                  <a:cubicBezTo>
                    <a:pt x="2219" y="49"/>
                    <a:pt x="2181" y="0"/>
                    <a:pt x="2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41"/>
            <p:cNvSpPr/>
            <p:nvPr/>
          </p:nvSpPr>
          <p:spPr>
            <a:xfrm>
              <a:off x="-1391325" y="3420425"/>
              <a:ext cx="46675" cy="45825"/>
            </a:xfrm>
            <a:custGeom>
              <a:avLst/>
              <a:gdLst/>
              <a:ahLst/>
              <a:cxnLst/>
              <a:rect l="l" t="t" r="r" b="b"/>
              <a:pathLst>
                <a:path w="1867" h="1833" extrusionOk="0">
                  <a:moveTo>
                    <a:pt x="1793" y="1"/>
                  </a:moveTo>
                  <a:cubicBezTo>
                    <a:pt x="1779" y="1"/>
                    <a:pt x="1764" y="7"/>
                    <a:pt x="1748" y="23"/>
                  </a:cubicBezTo>
                  <a:cubicBezTo>
                    <a:pt x="1081" y="456"/>
                    <a:pt x="514" y="1090"/>
                    <a:pt x="47" y="1724"/>
                  </a:cubicBezTo>
                  <a:cubicBezTo>
                    <a:pt x="1" y="1770"/>
                    <a:pt x="51" y="1833"/>
                    <a:pt x="109" y="1833"/>
                  </a:cubicBezTo>
                  <a:cubicBezTo>
                    <a:pt x="134" y="1833"/>
                    <a:pt x="160" y="1821"/>
                    <a:pt x="180" y="1790"/>
                  </a:cubicBezTo>
                  <a:cubicBezTo>
                    <a:pt x="681" y="1190"/>
                    <a:pt x="1248" y="690"/>
                    <a:pt x="1815" y="123"/>
                  </a:cubicBezTo>
                  <a:cubicBezTo>
                    <a:pt x="1866" y="71"/>
                    <a:pt x="1839" y="1"/>
                    <a:pt x="17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41"/>
            <p:cNvSpPr/>
            <p:nvPr/>
          </p:nvSpPr>
          <p:spPr>
            <a:xfrm>
              <a:off x="-1367250" y="3431650"/>
              <a:ext cx="27875" cy="25750"/>
            </a:xfrm>
            <a:custGeom>
              <a:avLst/>
              <a:gdLst/>
              <a:ahLst/>
              <a:cxnLst/>
              <a:rect l="l" t="t" r="r" b="b"/>
              <a:pathLst>
                <a:path w="1115" h="1030" extrusionOk="0">
                  <a:moveTo>
                    <a:pt x="1013" y="0"/>
                  </a:moveTo>
                  <a:cubicBezTo>
                    <a:pt x="1004" y="0"/>
                    <a:pt x="995" y="3"/>
                    <a:pt x="985" y="7"/>
                  </a:cubicBezTo>
                  <a:cubicBezTo>
                    <a:pt x="819" y="107"/>
                    <a:pt x="652" y="274"/>
                    <a:pt x="485" y="407"/>
                  </a:cubicBezTo>
                  <a:cubicBezTo>
                    <a:pt x="352" y="574"/>
                    <a:pt x="185" y="741"/>
                    <a:pt x="51" y="908"/>
                  </a:cubicBezTo>
                  <a:cubicBezTo>
                    <a:pt x="0" y="959"/>
                    <a:pt x="67" y="1030"/>
                    <a:pt x="131" y="1030"/>
                  </a:cubicBezTo>
                  <a:cubicBezTo>
                    <a:pt x="150" y="1030"/>
                    <a:pt x="169" y="1023"/>
                    <a:pt x="185" y="1008"/>
                  </a:cubicBezTo>
                  <a:cubicBezTo>
                    <a:pt x="352" y="808"/>
                    <a:pt x="518" y="641"/>
                    <a:pt x="685" y="508"/>
                  </a:cubicBezTo>
                  <a:cubicBezTo>
                    <a:pt x="819" y="374"/>
                    <a:pt x="985" y="274"/>
                    <a:pt x="1085" y="107"/>
                  </a:cubicBezTo>
                  <a:cubicBezTo>
                    <a:pt x="1114" y="79"/>
                    <a:pt x="1069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41"/>
            <p:cNvSpPr/>
            <p:nvPr/>
          </p:nvSpPr>
          <p:spPr>
            <a:xfrm>
              <a:off x="-1363925" y="3446000"/>
              <a:ext cx="30500" cy="26425"/>
            </a:xfrm>
            <a:custGeom>
              <a:avLst/>
              <a:gdLst/>
              <a:ahLst/>
              <a:cxnLst/>
              <a:rect l="l" t="t" r="r" b="b"/>
              <a:pathLst>
                <a:path w="1220" h="1057" extrusionOk="0">
                  <a:moveTo>
                    <a:pt x="1119" y="0"/>
                  </a:moveTo>
                  <a:cubicBezTo>
                    <a:pt x="886" y="67"/>
                    <a:pt x="719" y="267"/>
                    <a:pt x="585" y="401"/>
                  </a:cubicBezTo>
                  <a:cubicBezTo>
                    <a:pt x="385" y="567"/>
                    <a:pt x="219" y="734"/>
                    <a:pt x="52" y="934"/>
                  </a:cubicBezTo>
                  <a:cubicBezTo>
                    <a:pt x="1" y="985"/>
                    <a:pt x="67" y="1056"/>
                    <a:pt x="116" y="1056"/>
                  </a:cubicBezTo>
                  <a:cubicBezTo>
                    <a:pt x="131" y="1056"/>
                    <a:pt x="144" y="1050"/>
                    <a:pt x="152" y="1034"/>
                  </a:cubicBezTo>
                  <a:cubicBezTo>
                    <a:pt x="319" y="868"/>
                    <a:pt x="519" y="701"/>
                    <a:pt x="686" y="534"/>
                  </a:cubicBezTo>
                  <a:cubicBezTo>
                    <a:pt x="852" y="401"/>
                    <a:pt x="1052" y="300"/>
                    <a:pt x="1186" y="100"/>
                  </a:cubicBezTo>
                  <a:cubicBezTo>
                    <a:pt x="1219" y="67"/>
                    <a:pt x="1186" y="0"/>
                    <a:pt x="1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41"/>
            <p:cNvSpPr/>
            <p:nvPr/>
          </p:nvSpPr>
          <p:spPr>
            <a:xfrm>
              <a:off x="-1349800" y="3458150"/>
              <a:ext cx="18875" cy="14725"/>
            </a:xfrm>
            <a:custGeom>
              <a:avLst/>
              <a:gdLst/>
              <a:ahLst/>
              <a:cxnLst/>
              <a:rect l="l" t="t" r="r" b="b"/>
              <a:pathLst>
                <a:path w="755" h="589" extrusionOk="0">
                  <a:moveTo>
                    <a:pt x="716" y="1"/>
                  </a:moveTo>
                  <a:cubicBezTo>
                    <a:pt x="707" y="1"/>
                    <a:pt x="697" y="5"/>
                    <a:pt x="688" y="15"/>
                  </a:cubicBezTo>
                  <a:cubicBezTo>
                    <a:pt x="454" y="81"/>
                    <a:pt x="287" y="281"/>
                    <a:pt x="87" y="448"/>
                  </a:cubicBezTo>
                  <a:cubicBezTo>
                    <a:pt x="1" y="506"/>
                    <a:pt x="64" y="588"/>
                    <a:pt x="147" y="588"/>
                  </a:cubicBezTo>
                  <a:cubicBezTo>
                    <a:pt x="160" y="588"/>
                    <a:pt x="174" y="586"/>
                    <a:pt x="187" y="582"/>
                  </a:cubicBezTo>
                  <a:cubicBezTo>
                    <a:pt x="354" y="415"/>
                    <a:pt x="621" y="248"/>
                    <a:pt x="754" y="48"/>
                  </a:cubicBezTo>
                  <a:cubicBezTo>
                    <a:pt x="754" y="24"/>
                    <a:pt x="738" y="1"/>
                    <a:pt x="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41"/>
            <p:cNvSpPr/>
            <p:nvPr/>
          </p:nvSpPr>
          <p:spPr>
            <a:xfrm>
              <a:off x="-1335475" y="3472675"/>
              <a:ext cx="9550" cy="6325"/>
            </a:xfrm>
            <a:custGeom>
              <a:avLst/>
              <a:gdLst/>
              <a:ahLst/>
              <a:cxnLst/>
              <a:rect l="l" t="t" r="r" b="b"/>
              <a:pathLst>
                <a:path w="382" h="253" extrusionOk="0">
                  <a:moveTo>
                    <a:pt x="281" y="1"/>
                  </a:moveTo>
                  <a:cubicBezTo>
                    <a:pt x="215" y="34"/>
                    <a:pt x="148" y="67"/>
                    <a:pt x="81" y="101"/>
                  </a:cubicBezTo>
                  <a:cubicBezTo>
                    <a:pt x="0" y="155"/>
                    <a:pt x="29" y="252"/>
                    <a:pt x="95" y="252"/>
                  </a:cubicBezTo>
                  <a:cubicBezTo>
                    <a:pt x="111" y="252"/>
                    <a:pt x="129" y="247"/>
                    <a:pt x="148" y="234"/>
                  </a:cubicBezTo>
                  <a:cubicBezTo>
                    <a:pt x="215" y="201"/>
                    <a:pt x="281" y="134"/>
                    <a:pt x="348" y="67"/>
                  </a:cubicBezTo>
                  <a:cubicBezTo>
                    <a:pt x="381" y="34"/>
                    <a:pt x="348" y="1"/>
                    <a:pt x="2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41"/>
            <p:cNvSpPr/>
            <p:nvPr/>
          </p:nvSpPr>
          <p:spPr>
            <a:xfrm>
              <a:off x="-1324800" y="3481025"/>
              <a:ext cx="8875" cy="7975"/>
            </a:xfrm>
            <a:custGeom>
              <a:avLst/>
              <a:gdLst/>
              <a:ahLst/>
              <a:cxnLst/>
              <a:rect l="l" t="t" r="r" b="b"/>
              <a:pathLst>
                <a:path w="355" h="319" extrusionOk="0">
                  <a:moveTo>
                    <a:pt x="255" y="0"/>
                  </a:moveTo>
                  <a:cubicBezTo>
                    <a:pt x="188" y="34"/>
                    <a:pt x="121" y="100"/>
                    <a:pt x="55" y="167"/>
                  </a:cubicBezTo>
                  <a:cubicBezTo>
                    <a:pt x="1" y="221"/>
                    <a:pt x="56" y="319"/>
                    <a:pt x="132" y="319"/>
                  </a:cubicBezTo>
                  <a:cubicBezTo>
                    <a:pt x="150" y="319"/>
                    <a:pt x="169" y="313"/>
                    <a:pt x="188" y="300"/>
                  </a:cubicBezTo>
                  <a:cubicBezTo>
                    <a:pt x="221" y="234"/>
                    <a:pt x="321" y="167"/>
                    <a:pt x="355" y="100"/>
                  </a:cubicBezTo>
                  <a:cubicBezTo>
                    <a:pt x="355" y="67"/>
                    <a:pt x="321" y="0"/>
                    <a:pt x="2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41"/>
            <p:cNvSpPr/>
            <p:nvPr/>
          </p:nvSpPr>
          <p:spPr>
            <a:xfrm>
              <a:off x="-1968900" y="2824725"/>
              <a:ext cx="20025" cy="15025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701" y="0"/>
                  </a:moveTo>
                  <a:cubicBezTo>
                    <a:pt x="567" y="67"/>
                    <a:pt x="434" y="167"/>
                    <a:pt x="300" y="267"/>
                  </a:cubicBezTo>
                  <a:cubicBezTo>
                    <a:pt x="167" y="367"/>
                    <a:pt x="33" y="434"/>
                    <a:pt x="0" y="601"/>
                  </a:cubicBezTo>
                  <a:cubicBezTo>
                    <a:pt x="167" y="601"/>
                    <a:pt x="267" y="500"/>
                    <a:pt x="400" y="434"/>
                  </a:cubicBezTo>
                  <a:cubicBezTo>
                    <a:pt x="534" y="334"/>
                    <a:pt x="667" y="234"/>
                    <a:pt x="767" y="100"/>
                  </a:cubicBezTo>
                  <a:cubicBezTo>
                    <a:pt x="801" y="33"/>
                    <a:pt x="767" y="0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41"/>
            <p:cNvSpPr/>
            <p:nvPr/>
          </p:nvSpPr>
          <p:spPr>
            <a:xfrm>
              <a:off x="-1966250" y="2828050"/>
              <a:ext cx="28225" cy="18600"/>
            </a:xfrm>
            <a:custGeom>
              <a:avLst/>
              <a:gdLst/>
              <a:ahLst/>
              <a:cxnLst/>
              <a:rect l="l" t="t" r="r" b="b"/>
              <a:pathLst>
                <a:path w="1129" h="744" extrusionOk="0">
                  <a:moveTo>
                    <a:pt x="1095" y="1"/>
                  </a:moveTo>
                  <a:cubicBezTo>
                    <a:pt x="728" y="201"/>
                    <a:pt x="394" y="434"/>
                    <a:pt x="28" y="668"/>
                  </a:cubicBezTo>
                  <a:cubicBezTo>
                    <a:pt x="1" y="695"/>
                    <a:pt x="39" y="744"/>
                    <a:pt x="72" y="744"/>
                  </a:cubicBezTo>
                  <a:cubicBezTo>
                    <a:pt x="80" y="744"/>
                    <a:pt x="88" y="741"/>
                    <a:pt x="94" y="734"/>
                  </a:cubicBezTo>
                  <a:cubicBezTo>
                    <a:pt x="461" y="568"/>
                    <a:pt x="828" y="334"/>
                    <a:pt x="1095" y="34"/>
                  </a:cubicBezTo>
                  <a:cubicBezTo>
                    <a:pt x="1128" y="34"/>
                    <a:pt x="1095" y="1"/>
                    <a:pt x="1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41"/>
            <p:cNvSpPr/>
            <p:nvPr/>
          </p:nvSpPr>
          <p:spPr>
            <a:xfrm>
              <a:off x="-1966025" y="2831375"/>
              <a:ext cx="39675" cy="25600"/>
            </a:xfrm>
            <a:custGeom>
              <a:avLst/>
              <a:gdLst/>
              <a:ahLst/>
              <a:cxnLst/>
              <a:rect l="l" t="t" r="r" b="b"/>
              <a:pathLst>
                <a:path w="1587" h="1024" extrusionOk="0">
                  <a:moveTo>
                    <a:pt x="1520" y="1"/>
                  </a:moveTo>
                  <a:cubicBezTo>
                    <a:pt x="986" y="201"/>
                    <a:pt x="519" y="568"/>
                    <a:pt x="52" y="902"/>
                  </a:cubicBezTo>
                  <a:cubicBezTo>
                    <a:pt x="1" y="953"/>
                    <a:pt x="48" y="1024"/>
                    <a:pt x="103" y="1024"/>
                  </a:cubicBezTo>
                  <a:cubicBezTo>
                    <a:pt x="119" y="1024"/>
                    <a:pt x="136" y="1017"/>
                    <a:pt x="152" y="1002"/>
                  </a:cubicBezTo>
                  <a:cubicBezTo>
                    <a:pt x="619" y="701"/>
                    <a:pt x="1153" y="435"/>
                    <a:pt x="1553" y="68"/>
                  </a:cubicBezTo>
                  <a:cubicBezTo>
                    <a:pt x="1586" y="34"/>
                    <a:pt x="1553" y="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41"/>
            <p:cNvSpPr/>
            <p:nvPr/>
          </p:nvSpPr>
          <p:spPr>
            <a:xfrm>
              <a:off x="-1953500" y="2838900"/>
              <a:ext cx="37975" cy="22250"/>
            </a:xfrm>
            <a:custGeom>
              <a:avLst/>
              <a:gdLst/>
              <a:ahLst/>
              <a:cxnLst/>
              <a:rect l="l" t="t" r="r" b="b"/>
              <a:pathLst>
                <a:path w="1519" h="890" extrusionOk="0">
                  <a:moveTo>
                    <a:pt x="1486" y="0"/>
                  </a:moveTo>
                  <a:cubicBezTo>
                    <a:pt x="985" y="134"/>
                    <a:pt x="485" y="501"/>
                    <a:pt x="51" y="767"/>
                  </a:cubicBezTo>
                  <a:cubicBezTo>
                    <a:pt x="0" y="819"/>
                    <a:pt x="27" y="889"/>
                    <a:pt x="73" y="889"/>
                  </a:cubicBezTo>
                  <a:cubicBezTo>
                    <a:pt x="87" y="889"/>
                    <a:pt x="102" y="883"/>
                    <a:pt x="118" y="867"/>
                  </a:cubicBezTo>
                  <a:cubicBezTo>
                    <a:pt x="351" y="734"/>
                    <a:pt x="618" y="567"/>
                    <a:pt x="885" y="434"/>
                  </a:cubicBezTo>
                  <a:cubicBezTo>
                    <a:pt x="1085" y="300"/>
                    <a:pt x="1319" y="200"/>
                    <a:pt x="1519" y="67"/>
                  </a:cubicBezTo>
                  <a:cubicBezTo>
                    <a:pt x="1519" y="34"/>
                    <a:pt x="151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41"/>
            <p:cNvSpPr/>
            <p:nvPr/>
          </p:nvSpPr>
          <p:spPr>
            <a:xfrm>
              <a:off x="-1945225" y="2845575"/>
              <a:ext cx="39725" cy="24375"/>
            </a:xfrm>
            <a:custGeom>
              <a:avLst/>
              <a:gdLst/>
              <a:ahLst/>
              <a:cxnLst/>
              <a:rect l="l" t="t" r="r" b="b"/>
              <a:pathLst>
                <a:path w="1589" h="975" extrusionOk="0">
                  <a:moveTo>
                    <a:pt x="1488" y="0"/>
                  </a:moveTo>
                  <a:cubicBezTo>
                    <a:pt x="1021" y="234"/>
                    <a:pt x="554" y="567"/>
                    <a:pt x="87" y="834"/>
                  </a:cubicBezTo>
                  <a:cubicBezTo>
                    <a:pt x="1" y="892"/>
                    <a:pt x="39" y="974"/>
                    <a:pt x="94" y="974"/>
                  </a:cubicBezTo>
                  <a:cubicBezTo>
                    <a:pt x="102" y="974"/>
                    <a:pt x="111" y="972"/>
                    <a:pt x="121" y="967"/>
                  </a:cubicBezTo>
                  <a:cubicBezTo>
                    <a:pt x="588" y="667"/>
                    <a:pt x="1088" y="400"/>
                    <a:pt x="1555" y="100"/>
                  </a:cubicBezTo>
                  <a:cubicBezTo>
                    <a:pt x="1588" y="67"/>
                    <a:pt x="1555" y="0"/>
                    <a:pt x="1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41"/>
            <p:cNvSpPr/>
            <p:nvPr/>
          </p:nvSpPr>
          <p:spPr>
            <a:xfrm>
              <a:off x="-1939325" y="2851225"/>
              <a:ext cx="46100" cy="27425"/>
            </a:xfrm>
            <a:custGeom>
              <a:avLst/>
              <a:gdLst/>
              <a:ahLst/>
              <a:cxnLst/>
              <a:rect l="l" t="t" r="r" b="b"/>
              <a:pathLst>
                <a:path w="1844" h="1097" extrusionOk="0">
                  <a:moveTo>
                    <a:pt x="1778" y="1"/>
                  </a:moveTo>
                  <a:cubicBezTo>
                    <a:pt x="1771" y="1"/>
                    <a:pt x="1762" y="3"/>
                    <a:pt x="1753" y="8"/>
                  </a:cubicBezTo>
                  <a:cubicBezTo>
                    <a:pt x="1152" y="208"/>
                    <a:pt x="585" y="608"/>
                    <a:pt x="51" y="975"/>
                  </a:cubicBezTo>
                  <a:cubicBezTo>
                    <a:pt x="0" y="1026"/>
                    <a:pt x="47" y="1097"/>
                    <a:pt x="102" y="1097"/>
                  </a:cubicBezTo>
                  <a:cubicBezTo>
                    <a:pt x="119" y="1097"/>
                    <a:pt x="136" y="1090"/>
                    <a:pt x="151" y="1075"/>
                  </a:cubicBezTo>
                  <a:cubicBezTo>
                    <a:pt x="685" y="708"/>
                    <a:pt x="1252" y="441"/>
                    <a:pt x="1786" y="108"/>
                  </a:cubicBezTo>
                  <a:cubicBezTo>
                    <a:pt x="1843" y="79"/>
                    <a:pt x="1827" y="1"/>
                    <a:pt x="1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41"/>
            <p:cNvSpPr/>
            <p:nvPr/>
          </p:nvSpPr>
          <p:spPr>
            <a:xfrm>
              <a:off x="-1937025" y="2855450"/>
              <a:ext cx="57925" cy="31975"/>
            </a:xfrm>
            <a:custGeom>
              <a:avLst/>
              <a:gdLst/>
              <a:ahLst/>
              <a:cxnLst/>
              <a:rect l="l" t="t" r="r" b="b"/>
              <a:pathLst>
                <a:path w="2317" h="1279" extrusionOk="0">
                  <a:moveTo>
                    <a:pt x="2183" y="0"/>
                  </a:moveTo>
                  <a:cubicBezTo>
                    <a:pt x="2176" y="0"/>
                    <a:pt x="2168" y="2"/>
                    <a:pt x="2161" y="5"/>
                  </a:cubicBezTo>
                  <a:cubicBezTo>
                    <a:pt x="1427" y="306"/>
                    <a:pt x="760" y="739"/>
                    <a:pt x="59" y="1139"/>
                  </a:cubicBezTo>
                  <a:cubicBezTo>
                    <a:pt x="0" y="1169"/>
                    <a:pt x="20" y="1278"/>
                    <a:pt x="96" y="1278"/>
                  </a:cubicBezTo>
                  <a:cubicBezTo>
                    <a:pt x="105" y="1278"/>
                    <a:pt x="115" y="1277"/>
                    <a:pt x="126" y="1273"/>
                  </a:cubicBezTo>
                  <a:cubicBezTo>
                    <a:pt x="827" y="906"/>
                    <a:pt x="1594" y="606"/>
                    <a:pt x="2228" y="172"/>
                  </a:cubicBezTo>
                  <a:cubicBezTo>
                    <a:pt x="2317" y="113"/>
                    <a:pt x="2247" y="0"/>
                    <a:pt x="2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41"/>
            <p:cNvSpPr/>
            <p:nvPr/>
          </p:nvSpPr>
          <p:spPr>
            <a:xfrm>
              <a:off x="-1925125" y="2867900"/>
              <a:ext cx="44525" cy="25625"/>
            </a:xfrm>
            <a:custGeom>
              <a:avLst/>
              <a:gdLst/>
              <a:ahLst/>
              <a:cxnLst/>
              <a:rect l="l" t="t" r="r" b="b"/>
              <a:pathLst>
                <a:path w="1781" h="1025" extrusionOk="0">
                  <a:moveTo>
                    <a:pt x="1700" y="1"/>
                  </a:moveTo>
                  <a:cubicBezTo>
                    <a:pt x="1695" y="1"/>
                    <a:pt x="1690" y="3"/>
                    <a:pt x="1685" y="8"/>
                  </a:cubicBezTo>
                  <a:cubicBezTo>
                    <a:pt x="1118" y="241"/>
                    <a:pt x="617" y="575"/>
                    <a:pt x="84" y="875"/>
                  </a:cubicBezTo>
                  <a:cubicBezTo>
                    <a:pt x="0" y="903"/>
                    <a:pt x="33" y="1024"/>
                    <a:pt x="105" y="1024"/>
                  </a:cubicBezTo>
                  <a:cubicBezTo>
                    <a:pt x="119" y="1024"/>
                    <a:pt x="134" y="1019"/>
                    <a:pt x="150" y="1008"/>
                  </a:cubicBezTo>
                  <a:cubicBezTo>
                    <a:pt x="684" y="708"/>
                    <a:pt x="1251" y="441"/>
                    <a:pt x="1752" y="108"/>
                  </a:cubicBezTo>
                  <a:cubicBezTo>
                    <a:pt x="1780" y="79"/>
                    <a:pt x="1735" y="1"/>
                    <a:pt x="1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41"/>
            <p:cNvSpPr/>
            <p:nvPr/>
          </p:nvSpPr>
          <p:spPr>
            <a:xfrm>
              <a:off x="-1921925" y="2875350"/>
              <a:ext cx="47125" cy="27075"/>
            </a:xfrm>
            <a:custGeom>
              <a:avLst/>
              <a:gdLst/>
              <a:ahLst/>
              <a:cxnLst/>
              <a:rect l="l" t="t" r="r" b="b"/>
              <a:pathLst>
                <a:path w="1885" h="1083" extrusionOk="0">
                  <a:moveTo>
                    <a:pt x="1825" y="1"/>
                  </a:moveTo>
                  <a:cubicBezTo>
                    <a:pt x="1815" y="1"/>
                    <a:pt x="1803" y="4"/>
                    <a:pt x="1790" y="10"/>
                  </a:cubicBezTo>
                  <a:cubicBezTo>
                    <a:pt x="1223" y="277"/>
                    <a:pt x="656" y="610"/>
                    <a:pt x="89" y="944"/>
                  </a:cubicBezTo>
                  <a:cubicBezTo>
                    <a:pt x="0" y="974"/>
                    <a:pt x="43" y="1083"/>
                    <a:pt x="124" y="1083"/>
                  </a:cubicBezTo>
                  <a:cubicBezTo>
                    <a:pt x="134" y="1083"/>
                    <a:pt x="145" y="1081"/>
                    <a:pt x="156" y="1077"/>
                  </a:cubicBezTo>
                  <a:cubicBezTo>
                    <a:pt x="723" y="744"/>
                    <a:pt x="1323" y="477"/>
                    <a:pt x="1857" y="77"/>
                  </a:cubicBezTo>
                  <a:cubicBezTo>
                    <a:pt x="1884" y="50"/>
                    <a:pt x="1867" y="1"/>
                    <a:pt x="1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41"/>
            <p:cNvSpPr/>
            <p:nvPr/>
          </p:nvSpPr>
          <p:spPr>
            <a:xfrm>
              <a:off x="-1921975" y="2885375"/>
              <a:ext cx="53850" cy="31200"/>
            </a:xfrm>
            <a:custGeom>
              <a:avLst/>
              <a:gdLst/>
              <a:ahLst/>
              <a:cxnLst/>
              <a:rect l="l" t="t" r="r" b="b"/>
              <a:pathLst>
                <a:path w="2154" h="1248" extrusionOk="0">
                  <a:moveTo>
                    <a:pt x="2080" y="0"/>
                  </a:moveTo>
                  <a:cubicBezTo>
                    <a:pt x="2073" y="0"/>
                    <a:pt x="2065" y="3"/>
                    <a:pt x="2059" y="9"/>
                  </a:cubicBezTo>
                  <a:cubicBezTo>
                    <a:pt x="1726" y="143"/>
                    <a:pt x="1425" y="409"/>
                    <a:pt x="1092" y="576"/>
                  </a:cubicBezTo>
                  <a:cubicBezTo>
                    <a:pt x="758" y="776"/>
                    <a:pt x="425" y="943"/>
                    <a:pt x="91" y="1077"/>
                  </a:cubicBezTo>
                  <a:cubicBezTo>
                    <a:pt x="0" y="1107"/>
                    <a:pt x="47" y="1248"/>
                    <a:pt x="132" y="1248"/>
                  </a:cubicBezTo>
                  <a:cubicBezTo>
                    <a:pt x="140" y="1248"/>
                    <a:pt x="149" y="1246"/>
                    <a:pt x="158" y="1243"/>
                  </a:cubicBezTo>
                  <a:cubicBezTo>
                    <a:pt x="558" y="1077"/>
                    <a:pt x="925" y="910"/>
                    <a:pt x="1292" y="676"/>
                  </a:cubicBezTo>
                  <a:cubicBezTo>
                    <a:pt x="1592" y="510"/>
                    <a:pt x="1892" y="343"/>
                    <a:pt x="2126" y="109"/>
                  </a:cubicBezTo>
                  <a:cubicBezTo>
                    <a:pt x="2153" y="55"/>
                    <a:pt x="21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41"/>
            <p:cNvSpPr/>
            <p:nvPr/>
          </p:nvSpPr>
          <p:spPr>
            <a:xfrm>
              <a:off x="-1911975" y="2894550"/>
              <a:ext cx="49675" cy="29525"/>
            </a:xfrm>
            <a:custGeom>
              <a:avLst/>
              <a:gdLst/>
              <a:ahLst/>
              <a:cxnLst/>
              <a:rect l="l" t="t" r="r" b="b"/>
              <a:pathLst>
                <a:path w="1987" h="1181" extrusionOk="0">
                  <a:moveTo>
                    <a:pt x="1944" y="0"/>
                  </a:moveTo>
                  <a:cubicBezTo>
                    <a:pt x="1938" y="0"/>
                    <a:pt x="1932" y="3"/>
                    <a:pt x="1926" y="9"/>
                  </a:cubicBezTo>
                  <a:cubicBezTo>
                    <a:pt x="1593" y="76"/>
                    <a:pt x="1326" y="309"/>
                    <a:pt x="1059" y="476"/>
                  </a:cubicBezTo>
                  <a:cubicBezTo>
                    <a:pt x="759" y="643"/>
                    <a:pt x="425" y="810"/>
                    <a:pt x="91" y="976"/>
                  </a:cubicBezTo>
                  <a:cubicBezTo>
                    <a:pt x="0" y="1037"/>
                    <a:pt x="48" y="1181"/>
                    <a:pt x="157" y="1181"/>
                  </a:cubicBezTo>
                  <a:cubicBezTo>
                    <a:pt x="168" y="1181"/>
                    <a:pt x="180" y="1180"/>
                    <a:pt x="192" y="1177"/>
                  </a:cubicBezTo>
                  <a:cubicBezTo>
                    <a:pt x="525" y="976"/>
                    <a:pt x="859" y="810"/>
                    <a:pt x="1192" y="610"/>
                  </a:cubicBezTo>
                  <a:cubicBezTo>
                    <a:pt x="1459" y="476"/>
                    <a:pt x="1793" y="309"/>
                    <a:pt x="1959" y="109"/>
                  </a:cubicBezTo>
                  <a:cubicBezTo>
                    <a:pt x="1987" y="55"/>
                    <a:pt x="1969" y="0"/>
                    <a:pt x="19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41"/>
            <p:cNvSpPr/>
            <p:nvPr/>
          </p:nvSpPr>
          <p:spPr>
            <a:xfrm>
              <a:off x="-1890950" y="2903100"/>
              <a:ext cx="29650" cy="18775"/>
            </a:xfrm>
            <a:custGeom>
              <a:avLst/>
              <a:gdLst/>
              <a:ahLst/>
              <a:cxnLst/>
              <a:rect l="l" t="t" r="r" b="b"/>
              <a:pathLst>
                <a:path w="1186" h="751" extrusionOk="0">
                  <a:moveTo>
                    <a:pt x="1118" y="1"/>
                  </a:moveTo>
                  <a:cubicBezTo>
                    <a:pt x="952" y="67"/>
                    <a:pt x="785" y="201"/>
                    <a:pt x="618" y="301"/>
                  </a:cubicBezTo>
                  <a:cubicBezTo>
                    <a:pt x="451" y="401"/>
                    <a:pt x="251" y="501"/>
                    <a:pt x="84" y="601"/>
                  </a:cubicBezTo>
                  <a:cubicBezTo>
                    <a:pt x="1" y="629"/>
                    <a:pt x="34" y="750"/>
                    <a:pt x="105" y="750"/>
                  </a:cubicBezTo>
                  <a:cubicBezTo>
                    <a:pt x="119" y="750"/>
                    <a:pt x="135" y="746"/>
                    <a:pt x="151" y="735"/>
                  </a:cubicBezTo>
                  <a:cubicBezTo>
                    <a:pt x="351" y="668"/>
                    <a:pt x="518" y="568"/>
                    <a:pt x="718" y="434"/>
                  </a:cubicBezTo>
                  <a:cubicBezTo>
                    <a:pt x="885" y="368"/>
                    <a:pt x="1085" y="234"/>
                    <a:pt x="1185" y="67"/>
                  </a:cubicBezTo>
                  <a:cubicBezTo>
                    <a:pt x="1185" y="34"/>
                    <a:pt x="1152" y="1"/>
                    <a:pt x="1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41"/>
            <p:cNvSpPr/>
            <p:nvPr/>
          </p:nvSpPr>
          <p:spPr>
            <a:xfrm>
              <a:off x="-1880225" y="2912275"/>
              <a:ext cx="24750" cy="13475"/>
            </a:xfrm>
            <a:custGeom>
              <a:avLst/>
              <a:gdLst/>
              <a:ahLst/>
              <a:cxnLst/>
              <a:rect l="l" t="t" r="r" b="b"/>
              <a:pathLst>
                <a:path w="990" h="539" extrusionOk="0">
                  <a:moveTo>
                    <a:pt x="790" y="1"/>
                  </a:moveTo>
                  <a:cubicBezTo>
                    <a:pt x="556" y="101"/>
                    <a:pt x="356" y="234"/>
                    <a:pt x="122" y="334"/>
                  </a:cubicBezTo>
                  <a:cubicBezTo>
                    <a:pt x="1" y="395"/>
                    <a:pt x="73" y="539"/>
                    <a:pt x="188" y="539"/>
                  </a:cubicBezTo>
                  <a:cubicBezTo>
                    <a:pt x="199" y="539"/>
                    <a:pt x="211" y="537"/>
                    <a:pt x="222" y="534"/>
                  </a:cubicBezTo>
                  <a:cubicBezTo>
                    <a:pt x="456" y="434"/>
                    <a:pt x="723" y="368"/>
                    <a:pt x="923" y="201"/>
                  </a:cubicBezTo>
                  <a:cubicBezTo>
                    <a:pt x="956" y="201"/>
                    <a:pt x="990" y="134"/>
                    <a:pt x="956" y="101"/>
                  </a:cubicBezTo>
                  <a:cubicBezTo>
                    <a:pt x="956" y="67"/>
                    <a:pt x="956" y="67"/>
                    <a:pt x="956" y="34"/>
                  </a:cubicBezTo>
                  <a:cubicBezTo>
                    <a:pt x="890" y="1"/>
                    <a:pt x="856" y="1"/>
                    <a:pt x="7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41"/>
            <p:cNvSpPr/>
            <p:nvPr/>
          </p:nvSpPr>
          <p:spPr>
            <a:xfrm>
              <a:off x="-1935550" y="3271000"/>
              <a:ext cx="31475" cy="56675"/>
            </a:xfrm>
            <a:custGeom>
              <a:avLst/>
              <a:gdLst/>
              <a:ahLst/>
              <a:cxnLst/>
              <a:rect l="l" t="t" r="r" b="b"/>
              <a:pathLst>
                <a:path w="1259" h="2267" extrusionOk="0">
                  <a:moveTo>
                    <a:pt x="1191" y="1"/>
                  </a:moveTo>
                  <a:cubicBezTo>
                    <a:pt x="1174" y="1"/>
                    <a:pt x="1154" y="9"/>
                    <a:pt x="1135" y="29"/>
                  </a:cubicBezTo>
                  <a:cubicBezTo>
                    <a:pt x="534" y="562"/>
                    <a:pt x="100" y="1396"/>
                    <a:pt x="0" y="2197"/>
                  </a:cubicBezTo>
                  <a:cubicBezTo>
                    <a:pt x="0" y="2238"/>
                    <a:pt x="26" y="2267"/>
                    <a:pt x="53" y="2267"/>
                  </a:cubicBezTo>
                  <a:cubicBezTo>
                    <a:pt x="70" y="2267"/>
                    <a:pt x="88" y="2256"/>
                    <a:pt x="100" y="2230"/>
                  </a:cubicBezTo>
                  <a:cubicBezTo>
                    <a:pt x="267" y="1863"/>
                    <a:pt x="401" y="1496"/>
                    <a:pt x="601" y="1129"/>
                  </a:cubicBezTo>
                  <a:cubicBezTo>
                    <a:pt x="768" y="762"/>
                    <a:pt x="1034" y="429"/>
                    <a:pt x="1235" y="95"/>
                  </a:cubicBezTo>
                  <a:cubicBezTo>
                    <a:pt x="1258" y="48"/>
                    <a:pt x="1232" y="1"/>
                    <a:pt x="1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41"/>
            <p:cNvSpPr/>
            <p:nvPr/>
          </p:nvSpPr>
          <p:spPr>
            <a:xfrm>
              <a:off x="-1926925" y="3266850"/>
              <a:ext cx="32025" cy="54125"/>
            </a:xfrm>
            <a:custGeom>
              <a:avLst/>
              <a:gdLst/>
              <a:ahLst/>
              <a:cxnLst/>
              <a:rect l="l" t="t" r="r" b="b"/>
              <a:pathLst>
                <a:path w="1281" h="2165" extrusionOk="0">
                  <a:moveTo>
                    <a:pt x="1224" y="0"/>
                  </a:moveTo>
                  <a:cubicBezTo>
                    <a:pt x="1212" y="0"/>
                    <a:pt x="1200" y="8"/>
                    <a:pt x="1190" y="28"/>
                  </a:cubicBezTo>
                  <a:cubicBezTo>
                    <a:pt x="623" y="595"/>
                    <a:pt x="256" y="1329"/>
                    <a:pt x="22" y="2063"/>
                  </a:cubicBezTo>
                  <a:cubicBezTo>
                    <a:pt x="1" y="2127"/>
                    <a:pt x="35" y="2164"/>
                    <a:pt x="71" y="2164"/>
                  </a:cubicBezTo>
                  <a:cubicBezTo>
                    <a:pt x="90" y="2164"/>
                    <a:pt x="111" y="2153"/>
                    <a:pt x="122" y="2129"/>
                  </a:cubicBezTo>
                  <a:cubicBezTo>
                    <a:pt x="389" y="1362"/>
                    <a:pt x="823" y="762"/>
                    <a:pt x="1257" y="95"/>
                  </a:cubicBezTo>
                  <a:cubicBezTo>
                    <a:pt x="1280" y="47"/>
                    <a:pt x="1254" y="0"/>
                    <a:pt x="1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41"/>
            <p:cNvSpPr/>
            <p:nvPr/>
          </p:nvSpPr>
          <p:spPr>
            <a:xfrm>
              <a:off x="-1910225" y="3270875"/>
              <a:ext cx="30575" cy="44300"/>
            </a:xfrm>
            <a:custGeom>
              <a:avLst/>
              <a:gdLst/>
              <a:ahLst/>
              <a:cxnLst/>
              <a:rect l="l" t="t" r="r" b="b"/>
              <a:pathLst>
                <a:path w="1223" h="1772" extrusionOk="0">
                  <a:moveTo>
                    <a:pt x="1122" y="0"/>
                  </a:moveTo>
                  <a:cubicBezTo>
                    <a:pt x="555" y="334"/>
                    <a:pt x="188" y="1068"/>
                    <a:pt x="21" y="1701"/>
                  </a:cubicBezTo>
                  <a:cubicBezTo>
                    <a:pt x="1" y="1743"/>
                    <a:pt x="31" y="1771"/>
                    <a:pt x="65" y="1771"/>
                  </a:cubicBezTo>
                  <a:cubicBezTo>
                    <a:pt x="86" y="1771"/>
                    <a:pt x="109" y="1760"/>
                    <a:pt x="122" y="1735"/>
                  </a:cubicBezTo>
                  <a:cubicBezTo>
                    <a:pt x="222" y="1401"/>
                    <a:pt x="355" y="1068"/>
                    <a:pt x="555" y="767"/>
                  </a:cubicBezTo>
                  <a:cubicBezTo>
                    <a:pt x="755" y="501"/>
                    <a:pt x="989" y="300"/>
                    <a:pt x="1189" y="67"/>
                  </a:cubicBezTo>
                  <a:cubicBezTo>
                    <a:pt x="1222" y="34"/>
                    <a:pt x="1156" y="0"/>
                    <a:pt x="1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41"/>
            <p:cNvSpPr/>
            <p:nvPr/>
          </p:nvSpPr>
          <p:spPr>
            <a:xfrm>
              <a:off x="-1898375" y="3274800"/>
              <a:ext cx="28575" cy="40500"/>
            </a:xfrm>
            <a:custGeom>
              <a:avLst/>
              <a:gdLst/>
              <a:ahLst/>
              <a:cxnLst/>
              <a:rect l="l" t="t" r="r" b="b"/>
              <a:pathLst>
                <a:path w="1143" h="1620" extrusionOk="0">
                  <a:moveTo>
                    <a:pt x="1070" y="1"/>
                  </a:moveTo>
                  <a:cubicBezTo>
                    <a:pt x="1063" y="1"/>
                    <a:pt x="1055" y="4"/>
                    <a:pt x="1049" y="10"/>
                  </a:cubicBezTo>
                  <a:cubicBezTo>
                    <a:pt x="648" y="477"/>
                    <a:pt x="348" y="977"/>
                    <a:pt x="48" y="1478"/>
                  </a:cubicBezTo>
                  <a:cubicBezTo>
                    <a:pt x="1" y="1549"/>
                    <a:pt x="70" y="1619"/>
                    <a:pt x="127" y="1619"/>
                  </a:cubicBezTo>
                  <a:cubicBezTo>
                    <a:pt x="150" y="1619"/>
                    <a:pt x="171" y="1607"/>
                    <a:pt x="181" y="1578"/>
                  </a:cubicBezTo>
                  <a:cubicBezTo>
                    <a:pt x="481" y="1077"/>
                    <a:pt x="815" y="577"/>
                    <a:pt x="1115" y="77"/>
                  </a:cubicBezTo>
                  <a:cubicBezTo>
                    <a:pt x="1142" y="50"/>
                    <a:pt x="1104" y="1"/>
                    <a:pt x="1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41"/>
            <p:cNvSpPr/>
            <p:nvPr/>
          </p:nvSpPr>
          <p:spPr>
            <a:xfrm>
              <a:off x="-1886600" y="3278975"/>
              <a:ext cx="25975" cy="40325"/>
            </a:xfrm>
            <a:custGeom>
              <a:avLst/>
              <a:gdLst/>
              <a:ahLst/>
              <a:cxnLst/>
              <a:rect l="l" t="t" r="r" b="b"/>
              <a:pathLst>
                <a:path w="1039" h="1613" extrusionOk="0">
                  <a:moveTo>
                    <a:pt x="947" y="1"/>
                  </a:moveTo>
                  <a:cubicBezTo>
                    <a:pt x="936" y="1"/>
                    <a:pt x="923" y="4"/>
                    <a:pt x="911" y="10"/>
                  </a:cubicBezTo>
                  <a:cubicBezTo>
                    <a:pt x="511" y="443"/>
                    <a:pt x="244" y="977"/>
                    <a:pt x="44" y="1511"/>
                  </a:cubicBezTo>
                  <a:cubicBezTo>
                    <a:pt x="1" y="1576"/>
                    <a:pt x="55" y="1612"/>
                    <a:pt x="108" y="1612"/>
                  </a:cubicBezTo>
                  <a:cubicBezTo>
                    <a:pt x="137" y="1612"/>
                    <a:pt x="165" y="1601"/>
                    <a:pt x="177" y="1578"/>
                  </a:cubicBezTo>
                  <a:cubicBezTo>
                    <a:pt x="411" y="1044"/>
                    <a:pt x="711" y="577"/>
                    <a:pt x="1011" y="110"/>
                  </a:cubicBezTo>
                  <a:cubicBezTo>
                    <a:pt x="1038" y="55"/>
                    <a:pt x="999" y="1"/>
                    <a:pt x="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41"/>
            <p:cNvSpPr/>
            <p:nvPr/>
          </p:nvSpPr>
          <p:spPr>
            <a:xfrm>
              <a:off x="-1879200" y="3289700"/>
              <a:ext cx="26225" cy="33925"/>
            </a:xfrm>
            <a:custGeom>
              <a:avLst/>
              <a:gdLst/>
              <a:ahLst/>
              <a:cxnLst/>
              <a:rect l="l" t="t" r="r" b="b"/>
              <a:pathLst>
                <a:path w="1049" h="1357" extrusionOk="0">
                  <a:moveTo>
                    <a:pt x="1011" y="1"/>
                  </a:moveTo>
                  <a:cubicBezTo>
                    <a:pt x="1002" y="1"/>
                    <a:pt x="992" y="5"/>
                    <a:pt x="982" y="14"/>
                  </a:cubicBezTo>
                  <a:cubicBezTo>
                    <a:pt x="615" y="348"/>
                    <a:pt x="315" y="815"/>
                    <a:pt x="48" y="1215"/>
                  </a:cubicBezTo>
                  <a:cubicBezTo>
                    <a:pt x="1" y="1286"/>
                    <a:pt x="70" y="1357"/>
                    <a:pt x="127" y="1357"/>
                  </a:cubicBezTo>
                  <a:cubicBezTo>
                    <a:pt x="150" y="1357"/>
                    <a:pt x="172" y="1345"/>
                    <a:pt x="181" y="1315"/>
                  </a:cubicBezTo>
                  <a:cubicBezTo>
                    <a:pt x="448" y="882"/>
                    <a:pt x="782" y="481"/>
                    <a:pt x="1049" y="48"/>
                  </a:cubicBezTo>
                  <a:cubicBezTo>
                    <a:pt x="1049" y="24"/>
                    <a:pt x="1032" y="1"/>
                    <a:pt x="10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41"/>
            <p:cNvSpPr/>
            <p:nvPr/>
          </p:nvSpPr>
          <p:spPr>
            <a:xfrm>
              <a:off x="-1869425" y="3293050"/>
              <a:ext cx="27075" cy="33075"/>
            </a:xfrm>
            <a:custGeom>
              <a:avLst/>
              <a:gdLst/>
              <a:ahLst/>
              <a:cxnLst/>
              <a:rect l="l" t="t" r="r" b="b"/>
              <a:pathLst>
                <a:path w="1083" h="1323" extrusionOk="0">
                  <a:moveTo>
                    <a:pt x="1023" y="1"/>
                  </a:moveTo>
                  <a:cubicBezTo>
                    <a:pt x="1012" y="1"/>
                    <a:pt x="1000" y="5"/>
                    <a:pt x="991" y="14"/>
                  </a:cubicBezTo>
                  <a:cubicBezTo>
                    <a:pt x="591" y="314"/>
                    <a:pt x="291" y="781"/>
                    <a:pt x="24" y="1181"/>
                  </a:cubicBezTo>
                  <a:cubicBezTo>
                    <a:pt x="0" y="1252"/>
                    <a:pt x="60" y="1323"/>
                    <a:pt x="121" y="1323"/>
                  </a:cubicBezTo>
                  <a:cubicBezTo>
                    <a:pt x="146" y="1323"/>
                    <a:pt x="171" y="1311"/>
                    <a:pt x="191" y="1281"/>
                  </a:cubicBezTo>
                  <a:cubicBezTo>
                    <a:pt x="458" y="881"/>
                    <a:pt x="791" y="481"/>
                    <a:pt x="1058" y="81"/>
                  </a:cubicBezTo>
                  <a:cubicBezTo>
                    <a:pt x="1082" y="32"/>
                    <a:pt x="1053" y="1"/>
                    <a:pt x="10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41"/>
            <p:cNvSpPr/>
            <p:nvPr/>
          </p:nvSpPr>
          <p:spPr>
            <a:xfrm>
              <a:off x="-1860900" y="3296875"/>
              <a:ext cx="26025" cy="34125"/>
            </a:xfrm>
            <a:custGeom>
              <a:avLst/>
              <a:gdLst/>
              <a:ahLst/>
              <a:cxnLst/>
              <a:rect l="l" t="t" r="r" b="b"/>
              <a:pathLst>
                <a:path w="1041" h="1365" extrusionOk="0">
                  <a:moveTo>
                    <a:pt x="973" y="0"/>
                  </a:moveTo>
                  <a:cubicBezTo>
                    <a:pt x="956" y="0"/>
                    <a:pt x="937" y="8"/>
                    <a:pt x="917" y="28"/>
                  </a:cubicBezTo>
                  <a:cubicBezTo>
                    <a:pt x="617" y="395"/>
                    <a:pt x="317" y="795"/>
                    <a:pt x="50" y="1229"/>
                  </a:cubicBezTo>
                  <a:cubicBezTo>
                    <a:pt x="0" y="1278"/>
                    <a:pt x="61" y="1365"/>
                    <a:pt x="137" y="1365"/>
                  </a:cubicBezTo>
                  <a:cubicBezTo>
                    <a:pt x="163" y="1365"/>
                    <a:pt x="191" y="1354"/>
                    <a:pt x="217" y="1329"/>
                  </a:cubicBezTo>
                  <a:cubicBezTo>
                    <a:pt x="484" y="928"/>
                    <a:pt x="784" y="495"/>
                    <a:pt x="1017" y="94"/>
                  </a:cubicBezTo>
                  <a:cubicBezTo>
                    <a:pt x="1041" y="47"/>
                    <a:pt x="1014" y="0"/>
                    <a:pt x="9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41"/>
            <p:cNvSpPr/>
            <p:nvPr/>
          </p:nvSpPr>
          <p:spPr>
            <a:xfrm>
              <a:off x="-1849175" y="3300900"/>
              <a:ext cx="22900" cy="30250"/>
            </a:xfrm>
            <a:custGeom>
              <a:avLst/>
              <a:gdLst/>
              <a:ahLst/>
              <a:cxnLst/>
              <a:rect l="l" t="t" r="r" b="b"/>
              <a:pathLst>
                <a:path w="916" h="1210" extrusionOk="0">
                  <a:moveTo>
                    <a:pt x="882" y="0"/>
                  </a:moveTo>
                  <a:cubicBezTo>
                    <a:pt x="548" y="267"/>
                    <a:pt x="281" y="701"/>
                    <a:pt x="48" y="1068"/>
                  </a:cubicBezTo>
                  <a:cubicBezTo>
                    <a:pt x="1" y="1138"/>
                    <a:pt x="54" y="1209"/>
                    <a:pt x="112" y="1209"/>
                  </a:cubicBezTo>
                  <a:cubicBezTo>
                    <a:pt x="137" y="1209"/>
                    <a:pt x="162" y="1197"/>
                    <a:pt x="181" y="1168"/>
                  </a:cubicBezTo>
                  <a:cubicBezTo>
                    <a:pt x="315" y="967"/>
                    <a:pt x="448" y="767"/>
                    <a:pt x="582" y="567"/>
                  </a:cubicBezTo>
                  <a:cubicBezTo>
                    <a:pt x="682" y="400"/>
                    <a:pt x="815" y="234"/>
                    <a:pt x="915" y="33"/>
                  </a:cubicBezTo>
                  <a:cubicBezTo>
                    <a:pt x="915" y="0"/>
                    <a:pt x="882" y="0"/>
                    <a:pt x="8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41"/>
            <p:cNvSpPr/>
            <p:nvPr/>
          </p:nvSpPr>
          <p:spPr>
            <a:xfrm>
              <a:off x="-1844225" y="3302700"/>
              <a:ext cx="28550" cy="35800"/>
            </a:xfrm>
            <a:custGeom>
              <a:avLst/>
              <a:gdLst/>
              <a:ahLst/>
              <a:cxnLst/>
              <a:rect l="l" t="t" r="r" b="b"/>
              <a:pathLst>
                <a:path w="1142" h="1432" extrusionOk="0">
                  <a:moveTo>
                    <a:pt x="1074" y="1"/>
                  </a:moveTo>
                  <a:cubicBezTo>
                    <a:pt x="1056" y="1"/>
                    <a:pt x="1037" y="9"/>
                    <a:pt x="1017" y="28"/>
                  </a:cubicBezTo>
                  <a:cubicBezTo>
                    <a:pt x="684" y="395"/>
                    <a:pt x="350" y="862"/>
                    <a:pt x="50" y="1262"/>
                  </a:cubicBezTo>
                  <a:cubicBezTo>
                    <a:pt x="0" y="1337"/>
                    <a:pt x="81" y="1431"/>
                    <a:pt x="153" y="1431"/>
                  </a:cubicBezTo>
                  <a:cubicBezTo>
                    <a:pt x="177" y="1431"/>
                    <a:pt x="200" y="1421"/>
                    <a:pt x="217" y="1396"/>
                  </a:cubicBezTo>
                  <a:cubicBezTo>
                    <a:pt x="517" y="962"/>
                    <a:pt x="851" y="529"/>
                    <a:pt x="1117" y="95"/>
                  </a:cubicBezTo>
                  <a:cubicBezTo>
                    <a:pt x="1141" y="48"/>
                    <a:pt x="111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41"/>
            <p:cNvSpPr/>
            <p:nvPr/>
          </p:nvSpPr>
          <p:spPr>
            <a:xfrm>
              <a:off x="-1836650" y="3310550"/>
              <a:ext cx="29300" cy="35975"/>
            </a:xfrm>
            <a:custGeom>
              <a:avLst/>
              <a:gdLst/>
              <a:ahLst/>
              <a:cxnLst/>
              <a:rect l="l" t="t" r="r" b="b"/>
              <a:pathLst>
                <a:path w="1172" h="1439" extrusionOk="0">
                  <a:moveTo>
                    <a:pt x="1142" y="1"/>
                  </a:moveTo>
                  <a:cubicBezTo>
                    <a:pt x="1134" y="1"/>
                    <a:pt x="1124" y="5"/>
                    <a:pt x="1115" y="14"/>
                  </a:cubicBezTo>
                  <a:cubicBezTo>
                    <a:pt x="714" y="381"/>
                    <a:pt x="347" y="815"/>
                    <a:pt x="47" y="1282"/>
                  </a:cubicBezTo>
                  <a:cubicBezTo>
                    <a:pt x="1" y="1352"/>
                    <a:pt x="68" y="1438"/>
                    <a:pt x="136" y="1438"/>
                  </a:cubicBezTo>
                  <a:cubicBezTo>
                    <a:pt x="165" y="1438"/>
                    <a:pt x="194" y="1422"/>
                    <a:pt x="214" y="1382"/>
                  </a:cubicBezTo>
                  <a:cubicBezTo>
                    <a:pt x="514" y="948"/>
                    <a:pt x="848" y="481"/>
                    <a:pt x="1148" y="48"/>
                  </a:cubicBezTo>
                  <a:cubicBezTo>
                    <a:pt x="1172" y="24"/>
                    <a:pt x="1162" y="1"/>
                    <a:pt x="11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41"/>
            <p:cNvSpPr/>
            <p:nvPr/>
          </p:nvSpPr>
          <p:spPr>
            <a:xfrm>
              <a:off x="-1828175" y="3311500"/>
              <a:ext cx="31750" cy="41175"/>
            </a:xfrm>
            <a:custGeom>
              <a:avLst/>
              <a:gdLst/>
              <a:ahLst/>
              <a:cxnLst/>
              <a:rect l="l" t="t" r="r" b="b"/>
              <a:pathLst>
                <a:path w="1270" h="1647" extrusionOk="0">
                  <a:moveTo>
                    <a:pt x="1166" y="1"/>
                  </a:moveTo>
                  <a:cubicBezTo>
                    <a:pt x="1157" y="1"/>
                    <a:pt x="1149" y="4"/>
                    <a:pt x="1143" y="10"/>
                  </a:cubicBezTo>
                  <a:cubicBezTo>
                    <a:pt x="742" y="443"/>
                    <a:pt x="409" y="977"/>
                    <a:pt x="75" y="1477"/>
                  </a:cubicBezTo>
                  <a:cubicBezTo>
                    <a:pt x="0" y="1553"/>
                    <a:pt x="94" y="1646"/>
                    <a:pt x="174" y="1646"/>
                  </a:cubicBezTo>
                  <a:cubicBezTo>
                    <a:pt x="200" y="1646"/>
                    <a:pt x="225" y="1636"/>
                    <a:pt x="242" y="1611"/>
                  </a:cubicBezTo>
                  <a:cubicBezTo>
                    <a:pt x="576" y="1111"/>
                    <a:pt x="976" y="644"/>
                    <a:pt x="1243" y="110"/>
                  </a:cubicBezTo>
                  <a:cubicBezTo>
                    <a:pt x="1270" y="55"/>
                    <a:pt x="1208" y="1"/>
                    <a:pt x="1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41"/>
            <p:cNvSpPr/>
            <p:nvPr/>
          </p:nvSpPr>
          <p:spPr>
            <a:xfrm>
              <a:off x="-1803800" y="3337575"/>
              <a:ext cx="875" cy="875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" y="1"/>
                  </a:moveTo>
                  <a:cubicBezTo>
                    <a:pt x="1" y="1"/>
                    <a:pt x="1" y="1"/>
                    <a:pt x="1" y="34"/>
                  </a:cubicBezTo>
                  <a:cubicBezTo>
                    <a:pt x="1" y="34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41"/>
            <p:cNvSpPr/>
            <p:nvPr/>
          </p:nvSpPr>
          <p:spPr>
            <a:xfrm>
              <a:off x="-1792950" y="332257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lnTo>
                    <a:pt x="0" y="34"/>
                  </a:lnTo>
                  <a:cubicBezTo>
                    <a:pt x="34" y="34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41"/>
            <p:cNvSpPr/>
            <p:nvPr/>
          </p:nvSpPr>
          <p:spPr>
            <a:xfrm>
              <a:off x="-1792125" y="3320900"/>
              <a:ext cx="1700" cy="1700"/>
            </a:xfrm>
            <a:custGeom>
              <a:avLst/>
              <a:gdLst/>
              <a:ahLst/>
              <a:cxnLst/>
              <a:rect l="l" t="t" r="r" b="b"/>
              <a:pathLst>
                <a:path w="68" h="68" extrusionOk="0">
                  <a:moveTo>
                    <a:pt x="68" y="1"/>
                  </a:moveTo>
                  <a:cubicBezTo>
                    <a:pt x="68" y="34"/>
                    <a:pt x="34" y="34"/>
                    <a:pt x="1" y="67"/>
                  </a:cubicBezTo>
                  <a:cubicBezTo>
                    <a:pt x="34" y="34"/>
                    <a:pt x="68" y="34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41"/>
            <p:cNvSpPr/>
            <p:nvPr/>
          </p:nvSpPr>
          <p:spPr>
            <a:xfrm>
              <a:off x="-1790450" y="3319225"/>
              <a:ext cx="1700" cy="1700"/>
            </a:xfrm>
            <a:custGeom>
              <a:avLst/>
              <a:gdLst/>
              <a:ahLst/>
              <a:cxnLst/>
              <a:rect l="l" t="t" r="r" b="b"/>
              <a:pathLst>
                <a:path w="68" h="68" extrusionOk="0">
                  <a:moveTo>
                    <a:pt x="34" y="1"/>
                  </a:moveTo>
                  <a:cubicBezTo>
                    <a:pt x="34" y="34"/>
                    <a:pt x="34" y="34"/>
                    <a:pt x="1" y="68"/>
                  </a:cubicBezTo>
                  <a:cubicBezTo>
                    <a:pt x="34" y="68"/>
                    <a:pt x="34" y="34"/>
                    <a:pt x="67" y="34"/>
                  </a:cubicBezTo>
                  <a:cubicBezTo>
                    <a:pt x="67" y="1"/>
                    <a:pt x="67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41"/>
            <p:cNvSpPr/>
            <p:nvPr/>
          </p:nvSpPr>
          <p:spPr>
            <a:xfrm>
              <a:off x="-1806650" y="3318900"/>
              <a:ext cx="28500" cy="35225"/>
            </a:xfrm>
            <a:custGeom>
              <a:avLst/>
              <a:gdLst/>
              <a:ahLst/>
              <a:cxnLst/>
              <a:rect l="l" t="t" r="r" b="b"/>
              <a:pathLst>
                <a:path w="1140" h="1409" extrusionOk="0">
                  <a:moveTo>
                    <a:pt x="1083" y="0"/>
                  </a:moveTo>
                  <a:cubicBezTo>
                    <a:pt x="1071" y="0"/>
                    <a:pt x="1059" y="4"/>
                    <a:pt x="1049" y="14"/>
                  </a:cubicBezTo>
                  <a:cubicBezTo>
                    <a:pt x="715" y="414"/>
                    <a:pt x="382" y="848"/>
                    <a:pt x="48" y="1282"/>
                  </a:cubicBezTo>
                  <a:cubicBezTo>
                    <a:pt x="0" y="1354"/>
                    <a:pt x="56" y="1408"/>
                    <a:pt x="116" y="1408"/>
                  </a:cubicBezTo>
                  <a:cubicBezTo>
                    <a:pt x="139" y="1408"/>
                    <a:pt x="163" y="1400"/>
                    <a:pt x="182" y="1382"/>
                  </a:cubicBezTo>
                  <a:cubicBezTo>
                    <a:pt x="515" y="948"/>
                    <a:pt x="815" y="514"/>
                    <a:pt x="1116" y="47"/>
                  </a:cubicBezTo>
                  <a:cubicBezTo>
                    <a:pt x="1139" y="24"/>
                    <a:pt x="1113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41"/>
            <p:cNvSpPr/>
            <p:nvPr/>
          </p:nvSpPr>
          <p:spPr>
            <a:xfrm>
              <a:off x="-1788550" y="3327250"/>
              <a:ext cx="13975" cy="17700"/>
            </a:xfrm>
            <a:custGeom>
              <a:avLst/>
              <a:gdLst/>
              <a:ahLst/>
              <a:cxnLst/>
              <a:rect l="l" t="t" r="r" b="b"/>
              <a:pathLst>
                <a:path w="559" h="708" extrusionOk="0">
                  <a:moveTo>
                    <a:pt x="518" y="0"/>
                  </a:moveTo>
                  <a:cubicBezTo>
                    <a:pt x="509" y="0"/>
                    <a:pt x="501" y="5"/>
                    <a:pt x="492" y="14"/>
                  </a:cubicBezTo>
                  <a:cubicBezTo>
                    <a:pt x="325" y="214"/>
                    <a:pt x="191" y="380"/>
                    <a:pt x="25" y="581"/>
                  </a:cubicBezTo>
                  <a:cubicBezTo>
                    <a:pt x="1" y="653"/>
                    <a:pt x="46" y="708"/>
                    <a:pt x="98" y="708"/>
                  </a:cubicBezTo>
                  <a:cubicBezTo>
                    <a:pt x="118" y="708"/>
                    <a:pt x="139" y="699"/>
                    <a:pt x="158" y="681"/>
                  </a:cubicBezTo>
                  <a:cubicBezTo>
                    <a:pt x="291" y="481"/>
                    <a:pt x="425" y="280"/>
                    <a:pt x="558" y="80"/>
                  </a:cubicBezTo>
                  <a:cubicBezTo>
                    <a:pt x="558" y="31"/>
                    <a:pt x="540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41"/>
            <p:cNvSpPr/>
            <p:nvPr/>
          </p:nvSpPr>
          <p:spPr>
            <a:xfrm>
              <a:off x="-1768775" y="3313400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34"/>
                    <a:pt x="1" y="0"/>
                    <a:pt x="1" y="34"/>
                  </a:cubicBezTo>
                  <a:cubicBezTo>
                    <a:pt x="1" y="34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41"/>
            <p:cNvSpPr/>
            <p:nvPr/>
          </p:nvSpPr>
          <p:spPr>
            <a:xfrm>
              <a:off x="-1776625" y="3323550"/>
              <a:ext cx="12050" cy="14250"/>
            </a:xfrm>
            <a:custGeom>
              <a:avLst/>
              <a:gdLst/>
              <a:ahLst/>
              <a:cxnLst/>
              <a:rect l="l" t="t" r="r" b="b"/>
              <a:pathLst>
                <a:path w="482" h="570" extrusionOk="0">
                  <a:moveTo>
                    <a:pt x="417" y="0"/>
                  </a:moveTo>
                  <a:cubicBezTo>
                    <a:pt x="404" y="0"/>
                    <a:pt x="391" y="9"/>
                    <a:pt x="382" y="28"/>
                  </a:cubicBezTo>
                  <a:cubicBezTo>
                    <a:pt x="315" y="61"/>
                    <a:pt x="248" y="162"/>
                    <a:pt x="215" y="228"/>
                  </a:cubicBezTo>
                  <a:lnTo>
                    <a:pt x="48" y="428"/>
                  </a:lnTo>
                  <a:cubicBezTo>
                    <a:pt x="1" y="499"/>
                    <a:pt x="54" y="570"/>
                    <a:pt x="112" y="570"/>
                  </a:cubicBezTo>
                  <a:cubicBezTo>
                    <a:pt x="137" y="570"/>
                    <a:pt x="162" y="558"/>
                    <a:pt x="181" y="528"/>
                  </a:cubicBezTo>
                  <a:cubicBezTo>
                    <a:pt x="281" y="395"/>
                    <a:pt x="415" y="262"/>
                    <a:pt x="482" y="95"/>
                  </a:cubicBezTo>
                  <a:cubicBezTo>
                    <a:pt x="482" y="48"/>
                    <a:pt x="448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41"/>
            <p:cNvSpPr/>
            <p:nvPr/>
          </p:nvSpPr>
          <p:spPr>
            <a:xfrm>
              <a:off x="-1321400" y="3481625"/>
              <a:ext cx="17000" cy="15825"/>
            </a:xfrm>
            <a:custGeom>
              <a:avLst/>
              <a:gdLst/>
              <a:ahLst/>
              <a:cxnLst/>
              <a:rect l="l" t="t" r="r" b="b"/>
              <a:pathLst>
                <a:path w="680" h="633" extrusionOk="0">
                  <a:moveTo>
                    <a:pt x="607" y="1"/>
                  </a:moveTo>
                  <a:cubicBezTo>
                    <a:pt x="599" y="1"/>
                    <a:pt x="592" y="3"/>
                    <a:pt x="586" y="10"/>
                  </a:cubicBezTo>
                  <a:cubicBezTo>
                    <a:pt x="386" y="143"/>
                    <a:pt x="219" y="343"/>
                    <a:pt x="52" y="510"/>
                  </a:cubicBezTo>
                  <a:cubicBezTo>
                    <a:pt x="1" y="561"/>
                    <a:pt x="48" y="632"/>
                    <a:pt x="103" y="632"/>
                  </a:cubicBezTo>
                  <a:cubicBezTo>
                    <a:pt x="119" y="632"/>
                    <a:pt x="137" y="626"/>
                    <a:pt x="152" y="610"/>
                  </a:cubicBezTo>
                  <a:cubicBezTo>
                    <a:pt x="319" y="443"/>
                    <a:pt x="519" y="276"/>
                    <a:pt x="652" y="110"/>
                  </a:cubicBezTo>
                  <a:cubicBezTo>
                    <a:pt x="680" y="55"/>
                    <a:pt x="640" y="1"/>
                    <a:pt x="6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41"/>
            <p:cNvSpPr/>
            <p:nvPr/>
          </p:nvSpPr>
          <p:spPr>
            <a:xfrm>
              <a:off x="-1329875" y="3479950"/>
              <a:ext cx="37975" cy="50975"/>
            </a:xfrm>
            <a:custGeom>
              <a:avLst/>
              <a:gdLst/>
              <a:ahLst/>
              <a:cxnLst/>
              <a:rect l="l" t="t" r="r" b="b"/>
              <a:pathLst>
                <a:path w="1519" h="2039" extrusionOk="0">
                  <a:moveTo>
                    <a:pt x="1447" y="1"/>
                  </a:moveTo>
                  <a:cubicBezTo>
                    <a:pt x="1439" y="1"/>
                    <a:pt x="1431" y="4"/>
                    <a:pt x="1425" y="10"/>
                  </a:cubicBezTo>
                  <a:cubicBezTo>
                    <a:pt x="891" y="577"/>
                    <a:pt x="424" y="1244"/>
                    <a:pt x="24" y="1911"/>
                  </a:cubicBezTo>
                  <a:cubicBezTo>
                    <a:pt x="0" y="1983"/>
                    <a:pt x="45" y="2038"/>
                    <a:pt x="97" y="2038"/>
                  </a:cubicBezTo>
                  <a:cubicBezTo>
                    <a:pt x="118" y="2038"/>
                    <a:pt x="139" y="2030"/>
                    <a:pt x="157" y="2011"/>
                  </a:cubicBezTo>
                  <a:cubicBezTo>
                    <a:pt x="558" y="1344"/>
                    <a:pt x="1025" y="710"/>
                    <a:pt x="1492" y="77"/>
                  </a:cubicBezTo>
                  <a:cubicBezTo>
                    <a:pt x="1519" y="50"/>
                    <a:pt x="1480" y="1"/>
                    <a:pt x="14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41"/>
            <p:cNvSpPr/>
            <p:nvPr/>
          </p:nvSpPr>
          <p:spPr>
            <a:xfrm>
              <a:off x="-1307125" y="3484325"/>
              <a:ext cx="39275" cy="61125"/>
            </a:xfrm>
            <a:custGeom>
              <a:avLst/>
              <a:gdLst/>
              <a:ahLst/>
              <a:cxnLst/>
              <a:rect l="l" t="t" r="r" b="b"/>
              <a:pathLst>
                <a:path w="1571" h="2445" extrusionOk="0">
                  <a:moveTo>
                    <a:pt x="1492" y="0"/>
                  </a:moveTo>
                  <a:cubicBezTo>
                    <a:pt x="1467" y="0"/>
                    <a:pt x="1439" y="11"/>
                    <a:pt x="1416" y="35"/>
                  </a:cubicBezTo>
                  <a:cubicBezTo>
                    <a:pt x="882" y="702"/>
                    <a:pt x="482" y="1536"/>
                    <a:pt x="48" y="2303"/>
                  </a:cubicBezTo>
                  <a:cubicBezTo>
                    <a:pt x="1" y="2374"/>
                    <a:pt x="54" y="2445"/>
                    <a:pt x="112" y="2445"/>
                  </a:cubicBezTo>
                  <a:cubicBezTo>
                    <a:pt x="137" y="2445"/>
                    <a:pt x="162" y="2433"/>
                    <a:pt x="181" y="2403"/>
                  </a:cubicBezTo>
                  <a:cubicBezTo>
                    <a:pt x="648" y="1636"/>
                    <a:pt x="1182" y="902"/>
                    <a:pt x="1549" y="102"/>
                  </a:cubicBezTo>
                  <a:cubicBezTo>
                    <a:pt x="1571" y="37"/>
                    <a:pt x="1537" y="0"/>
                    <a:pt x="1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41"/>
            <p:cNvSpPr/>
            <p:nvPr/>
          </p:nvSpPr>
          <p:spPr>
            <a:xfrm>
              <a:off x="-1285425" y="3495700"/>
              <a:ext cx="29325" cy="43925"/>
            </a:xfrm>
            <a:custGeom>
              <a:avLst/>
              <a:gdLst/>
              <a:ahLst/>
              <a:cxnLst/>
              <a:rect l="l" t="t" r="r" b="b"/>
              <a:pathLst>
                <a:path w="1173" h="1757" extrusionOk="0">
                  <a:moveTo>
                    <a:pt x="1085" y="1"/>
                  </a:moveTo>
                  <a:cubicBezTo>
                    <a:pt x="1071" y="1"/>
                    <a:pt x="1057" y="5"/>
                    <a:pt x="1048" y="14"/>
                  </a:cubicBezTo>
                  <a:cubicBezTo>
                    <a:pt x="681" y="514"/>
                    <a:pt x="348" y="1081"/>
                    <a:pt x="47" y="1615"/>
                  </a:cubicBezTo>
                  <a:cubicBezTo>
                    <a:pt x="0" y="1686"/>
                    <a:pt x="53" y="1756"/>
                    <a:pt x="112" y="1756"/>
                  </a:cubicBezTo>
                  <a:cubicBezTo>
                    <a:pt x="136" y="1756"/>
                    <a:pt x="161" y="1744"/>
                    <a:pt x="181" y="1715"/>
                  </a:cubicBezTo>
                  <a:cubicBezTo>
                    <a:pt x="514" y="1181"/>
                    <a:pt x="881" y="647"/>
                    <a:pt x="1148" y="80"/>
                  </a:cubicBezTo>
                  <a:cubicBezTo>
                    <a:pt x="1173" y="32"/>
                    <a:pt x="1125" y="1"/>
                    <a:pt x="1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41"/>
            <p:cNvSpPr/>
            <p:nvPr/>
          </p:nvSpPr>
          <p:spPr>
            <a:xfrm>
              <a:off x="-1277275" y="3521325"/>
              <a:ext cx="23075" cy="26050"/>
            </a:xfrm>
            <a:custGeom>
              <a:avLst/>
              <a:gdLst/>
              <a:ahLst/>
              <a:cxnLst/>
              <a:rect l="l" t="t" r="r" b="b"/>
              <a:pathLst>
                <a:path w="923" h="1042" extrusionOk="0">
                  <a:moveTo>
                    <a:pt x="874" y="1"/>
                  </a:moveTo>
                  <a:cubicBezTo>
                    <a:pt x="855" y="1"/>
                    <a:pt x="836" y="9"/>
                    <a:pt x="822" y="23"/>
                  </a:cubicBezTo>
                  <a:cubicBezTo>
                    <a:pt x="655" y="123"/>
                    <a:pt x="555" y="290"/>
                    <a:pt x="455" y="423"/>
                  </a:cubicBezTo>
                  <a:cubicBezTo>
                    <a:pt x="322" y="590"/>
                    <a:pt x="188" y="723"/>
                    <a:pt x="55" y="890"/>
                  </a:cubicBezTo>
                  <a:cubicBezTo>
                    <a:pt x="1" y="944"/>
                    <a:pt x="78" y="1042"/>
                    <a:pt x="145" y="1042"/>
                  </a:cubicBezTo>
                  <a:cubicBezTo>
                    <a:pt x="160" y="1042"/>
                    <a:pt x="176" y="1036"/>
                    <a:pt x="188" y="1023"/>
                  </a:cubicBezTo>
                  <a:cubicBezTo>
                    <a:pt x="455" y="757"/>
                    <a:pt x="822" y="423"/>
                    <a:pt x="922" y="56"/>
                  </a:cubicBezTo>
                  <a:cubicBezTo>
                    <a:pt x="922" y="17"/>
                    <a:pt x="899" y="1"/>
                    <a:pt x="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41"/>
            <p:cNvSpPr/>
            <p:nvPr/>
          </p:nvSpPr>
          <p:spPr>
            <a:xfrm>
              <a:off x="-1782950" y="3327350"/>
              <a:ext cx="29075" cy="44450"/>
            </a:xfrm>
            <a:custGeom>
              <a:avLst/>
              <a:gdLst/>
              <a:ahLst/>
              <a:cxnLst/>
              <a:rect l="l" t="t" r="r" b="b"/>
              <a:pathLst>
                <a:path w="1163" h="1778" extrusionOk="0">
                  <a:moveTo>
                    <a:pt x="1071" y="1"/>
                  </a:moveTo>
                  <a:cubicBezTo>
                    <a:pt x="1059" y="1"/>
                    <a:pt x="1047" y="3"/>
                    <a:pt x="1035" y="10"/>
                  </a:cubicBezTo>
                  <a:cubicBezTo>
                    <a:pt x="768" y="243"/>
                    <a:pt x="568" y="577"/>
                    <a:pt x="401" y="877"/>
                  </a:cubicBezTo>
                  <a:cubicBezTo>
                    <a:pt x="234" y="1110"/>
                    <a:pt x="34" y="1444"/>
                    <a:pt x="1" y="1744"/>
                  </a:cubicBezTo>
                  <a:cubicBezTo>
                    <a:pt x="1" y="1777"/>
                    <a:pt x="34" y="1777"/>
                    <a:pt x="67" y="1777"/>
                  </a:cubicBezTo>
                  <a:cubicBezTo>
                    <a:pt x="301" y="1577"/>
                    <a:pt x="401" y="1244"/>
                    <a:pt x="568" y="977"/>
                  </a:cubicBezTo>
                  <a:cubicBezTo>
                    <a:pt x="735" y="677"/>
                    <a:pt x="935" y="410"/>
                    <a:pt x="1135" y="110"/>
                  </a:cubicBezTo>
                  <a:cubicBezTo>
                    <a:pt x="1162" y="55"/>
                    <a:pt x="1123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41"/>
            <p:cNvSpPr/>
            <p:nvPr/>
          </p:nvSpPr>
          <p:spPr>
            <a:xfrm>
              <a:off x="-1767450" y="3341050"/>
              <a:ext cx="18475" cy="20100"/>
            </a:xfrm>
            <a:custGeom>
              <a:avLst/>
              <a:gdLst/>
              <a:ahLst/>
              <a:cxnLst/>
              <a:rect l="l" t="t" r="r" b="b"/>
              <a:pathLst>
                <a:path w="739" h="804" extrusionOk="0">
                  <a:moveTo>
                    <a:pt x="656" y="1"/>
                  </a:moveTo>
                  <a:cubicBezTo>
                    <a:pt x="640" y="1"/>
                    <a:pt x="625" y="9"/>
                    <a:pt x="615" y="29"/>
                  </a:cubicBezTo>
                  <a:cubicBezTo>
                    <a:pt x="381" y="195"/>
                    <a:pt x="215" y="462"/>
                    <a:pt x="48" y="662"/>
                  </a:cubicBezTo>
                  <a:cubicBezTo>
                    <a:pt x="1" y="733"/>
                    <a:pt x="70" y="804"/>
                    <a:pt x="139" y="804"/>
                  </a:cubicBezTo>
                  <a:cubicBezTo>
                    <a:pt x="167" y="804"/>
                    <a:pt x="195" y="792"/>
                    <a:pt x="215" y="762"/>
                  </a:cubicBezTo>
                  <a:cubicBezTo>
                    <a:pt x="381" y="562"/>
                    <a:pt x="582" y="329"/>
                    <a:pt x="715" y="95"/>
                  </a:cubicBezTo>
                  <a:cubicBezTo>
                    <a:pt x="739" y="48"/>
                    <a:pt x="696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41"/>
            <p:cNvSpPr/>
            <p:nvPr/>
          </p:nvSpPr>
          <p:spPr>
            <a:xfrm>
              <a:off x="-1660350" y="3110750"/>
              <a:ext cx="68400" cy="109625"/>
            </a:xfrm>
            <a:custGeom>
              <a:avLst/>
              <a:gdLst/>
              <a:ahLst/>
              <a:cxnLst/>
              <a:rect l="l" t="t" r="r" b="b"/>
              <a:pathLst>
                <a:path w="2736" h="4385" extrusionOk="0">
                  <a:moveTo>
                    <a:pt x="2635" y="1"/>
                  </a:moveTo>
                  <a:cubicBezTo>
                    <a:pt x="1201" y="868"/>
                    <a:pt x="134" y="2703"/>
                    <a:pt x="0" y="4337"/>
                  </a:cubicBezTo>
                  <a:cubicBezTo>
                    <a:pt x="0" y="4361"/>
                    <a:pt x="34" y="4384"/>
                    <a:pt x="53" y="4384"/>
                  </a:cubicBezTo>
                  <a:cubicBezTo>
                    <a:pt x="61" y="4384"/>
                    <a:pt x="67" y="4380"/>
                    <a:pt x="67" y="4370"/>
                  </a:cubicBezTo>
                  <a:cubicBezTo>
                    <a:pt x="367" y="3503"/>
                    <a:pt x="667" y="2703"/>
                    <a:pt x="1134" y="1935"/>
                  </a:cubicBezTo>
                  <a:cubicBezTo>
                    <a:pt x="1568" y="1235"/>
                    <a:pt x="2135" y="701"/>
                    <a:pt x="2702" y="101"/>
                  </a:cubicBezTo>
                  <a:cubicBezTo>
                    <a:pt x="2736" y="67"/>
                    <a:pt x="2669" y="1"/>
                    <a:pt x="26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41"/>
            <p:cNvSpPr/>
            <p:nvPr/>
          </p:nvSpPr>
          <p:spPr>
            <a:xfrm>
              <a:off x="-1744225" y="3055475"/>
              <a:ext cx="23700" cy="39300"/>
            </a:xfrm>
            <a:custGeom>
              <a:avLst/>
              <a:gdLst/>
              <a:ahLst/>
              <a:cxnLst/>
              <a:rect l="l" t="t" r="r" b="b"/>
              <a:pathLst>
                <a:path w="948" h="1572" extrusionOk="0">
                  <a:moveTo>
                    <a:pt x="875" y="1"/>
                  </a:moveTo>
                  <a:cubicBezTo>
                    <a:pt x="867" y="1"/>
                    <a:pt x="860" y="4"/>
                    <a:pt x="853" y="10"/>
                  </a:cubicBezTo>
                  <a:cubicBezTo>
                    <a:pt x="453" y="410"/>
                    <a:pt x="186" y="944"/>
                    <a:pt x="20" y="1478"/>
                  </a:cubicBezTo>
                  <a:cubicBezTo>
                    <a:pt x="0" y="1536"/>
                    <a:pt x="37" y="1572"/>
                    <a:pt x="78" y="1572"/>
                  </a:cubicBezTo>
                  <a:cubicBezTo>
                    <a:pt x="107" y="1572"/>
                    <a:pt x="139" y="1553"/>
                    <a:pt x="153" y="1511"/>
                  </a:cubicBezTo>
                  <a:cubicBezTo>
                    <a:pt x="320" y="1011"/>
                    <a:pt x="620" y="544"/>
                    <a:pt x="920" y="77"/>
                  </a:cubicBezTo>
                  <a:cubicBezTo>
                    <a:pt x="947" y="50"/>
                    <a:pt x="909" y="1"/>
                    <a:pt x="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41"/>
            <p:cNvSpPr/>
            <p:nvPr/>
          </p:nvSpPr>
          <p:spPr>
            <a:xfrm>
              <a:off x="-1842975" y="2984500"/>
              <a:ext cx="36475" cy="87300"/>
            </a:xfrm>
            <a:custGeom>
              <a:avLst/>
              <a:gdLst/>
              <a:ahLst/>
              <a:cxnLst/>
              <a:rect l="l" t="t" r="r" b="b"/>
              <a:pathLst>
                <a:path w="1459" h="3492" extrusionOk="0">
                  <a:moveTo>
                    <a:pt x="1372" y="1"/>
                  </a:moveTo>
                  <a:cubicBezTo>
                    <a:pt x="1357" y="1"/>
                    <a:pt x="1343" y="5"/>
                    <a:pt x="1334" y="14"/>
                  </a:cubicBezTo>
                  <a:cubicBezTo>
                    <a:pt x="567" y="981"/>
                    <a:pt x="133" y="2182"/>
                    <a:pt x="0" y="3416"/>
                  </a:cubicBezTo>
                  <a:cubicBezTo>
                    <a:pt x="0" y="3466"/>
                    <a:pt x="33" y="3491"/>
                    <a:pt x="71" y="3491"/>
                  </a:cubicBezTo>
                  <a:cubicBezTo>
                    <a:pt x="108" y="3491"/>
                    <a:pt x="150" y="3466"/>
                    <a:pt x="167" y="3416"/>
                  </a:cubicBezTo>
                  <a:cubicBezTo>
                    <a:pt x="400" y="2215"/>
                    <a:pt x="867" y="1181"/>
                    <a:pt x="1434" y="80"/>
                  </a:cubicBezTo>
                  <a:cubicBezTo>
                    <a:pt x="1459" y="32"/>
                    <a:pt x="1412" y="1"/>
                    <a:pt x="13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41"/>
            <p:cNvSpPr/>
            <p:nvPr/>
          </p:nvSpPr>
          <p:spPr>
            <a:xfrm>
              <a:off x="-1670150" y="2908625"/>
              <a:ext cx="98225" cy="63725"/>
            </a:xfrm>
            <a:custGeom>
              <a:avLst/>
              <a:gdLst/>
              <a:ahLst/>
              <a:cxnLst/>
              <a:rect l="l" t="t" r="r" b="b"/>
              <a:pathLst>
                <a:path w="3929" h="2549" extrusionOk="0">
                  <a:moveTo>
                    <a:pt x="61" y="0"/>
                  </a:moveTo>
                  <a:cubicBezTo>
                    <a:pt x="30" y="0"/>
                    <a:pt x="1" y="31"/>
                    <a:pt x="25" y="80"/>
                  </a:cubicBezTo>
                  <a:cubicBezTo>
                    <a:pt x="292" y="747"/>
                    <a:pt x="993" y="1214"/>
                    <a:pt x="1560" y="1648"/>
                  </a:cubicBezTo>
                  <a:cubicBezTo>
                    <a:pt x="2260" y="2115"/>
                    <a:pt x="2994" y="2515"/>
                    <a:pt x="3828" y="2548"/>
                  </a:cubicBezTo>
                  <a:cubicBezTo>
                    <a:pt x="3895" y="2548"/>
                    <a:pt x="3928" y="2482"/>
                    <a:pt x="3861" y="2448"/>
                  </a:cubicBezTo>
                  <a:cubicBezTo>
                    <a:pt x="3128" y="2282"/>
                    <a:pt x="2460" y="1981"/>
                    <a:pt x="1793" y="1548"/>
                  </a:cubicBezTo>
                  <a:cubicBezTo>
                    <a:pt x="1226" y="1147"/>
                    <a:pt x="426" y="680"/>
                    <a:pt x="92" y="13"/>
                  </a:cubicBezTo>
                  <a:cubicBezTo>
                    <a:pt x="83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41"/>
            <p:cNvSpPr/>
            <p:nvPr/>
          </p:nvSpPr>
          <p:spPr>
            <a:xfrm>
              <a:off x="-1602775" y="2972100"/>
              <a:ext cx="26675" cy="6475"/>
            </a:xfrm>
            <a:custGeom>
              <a:avLst/>
              <a:gdLst/>
              <a:ahLst/>
              <a:cxnLst/>
              <a:rect l="l" t="t" r="r" b="b"/>
              <a:pathLst>
                <a:path w="1067" h="259" extrusionOk="0">
                  <a:moveTo>
                    <a:pt x="16" y="0"/>
                  </a:moveTo>
                  <a:cubicBezTo>
                    <a:pt x="0" y="0"/>
                    <a:pt x="6" y="43"/>
                    <a:pt x="32" y="43"/>
                  </a:cubicBezTo>
                  <a:cubicBezTo>
                    <a:pt x="230" y="141"/>
                    <a:pt x="519" y="259"/>
                    <a:pt x="777" y="259"/>
                  </a:cubicBezTo>
                  <a:cubicBezTo>
                    <a:pt x="868" y="259"/>
                    <a:pt x="955" y="244"/>
                    <a:pt x="1033" y="210"/>
                  </a:cubicBezTo>
                  <a:cubicBezTo>
                    <a:pt x="1066" y="210"/>
                    <a:pt x="1066" y="143"/>
                    <a:pt x="1033" y="143"/>
                  </a:cubicBezTo>
                  <a:lnTo>
                    <a:pt x="566" y="143"/>
                  </a:lnTo>
                  <a:cubicBezTo>
                    <a:pt x="366" y="109"/>
                    <a:pt x="199" y="76"/>
                    <a:pt x="32" y="9"/>
                  </a:cubicBezTo>
                  <a:cubicBezTo>
                    <a:pt x="26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41"/>
            <p:cNvSpPr/>
            <p:nvPr/>
          </p:nvSpPr>
          <p:spPr>
            <a:xfrm>
              <a:off x="-1609475" y="2978150"/>
              <a:ext cx="32525" cy="7550"/>
            </a:xfrm>
            <a:custGeom>
              <a:avLst/>
              <a:gdLst/>
              <a:ahLst/>
              <a:cxnLst/>
              <a:rect l="l" t="t" r="r" b="b"/>
              <a:pathLst>
                <a:path w="1301" h="302" extrusionOk="0">
                  <a:moveTo>
                    <a:pt x="33" y="1"/>
                  </a:moveTo>
                  <a:cubicBezTo>
                    <a:pt x="0" y="1"/>
                    <a:pt x="0" y="68"/>
                    <a:pt x="33" y="101"/>
                  </a:cubicBezTo>
                  <a:cubicBezTo>
                    <a:pt x="400" y="268"/>
                    <a:pt x="801" y="301"/>
                    <a:pt x="1201" y="301"/>
                  </a:cubicBezTo>
                  <a:cubicBezTo>
                    <a:pt x="1301" y="301"/>
                    <a:pt x="1301" y="134"/>
                    <a:pt x="1201" y="134"/>
                  </a:cubicBezTo>
                  <a:cubicBezTo>
                    <a:pt x="801" y="134"/>
                    <a:pt x="434" y="68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41"/>
            <p:cNvSpPr/>
            <p:nvPr/>
          </p:nvSpPr>
          <p:spPr>
            <a:xfrm>
              <a:off x="-1605325" y="2984000"/>
              <a:ext cx="25875" cy="6700"/>
            </a:xfrm>
            <a:custGeom>
              <a:avLst/>
              <a:gdLst/>
              <a:ahLst/>
              <a:cxnLst/>
              <a:rect l="l" t="t" r="r" b="b"/>
              <a:pathLst>
                <a:path w="1035" h="268" extrusionOk="0">
                  <a:moveTo>
                    <a:pt x="34" y="0"/>
                  </a:moveTo>
                  <a:cubicBezTo>
                    <a:pt x="1" y="0"/>
                    <a:pt x="1" y="100"/>
                    <a:pt x="34" y="100"/>
                  </a:cubicBezTo>
                  <a:cubicBezTo>
                    <a:pt x="334" y="167"/>
                    <a:pt x="635" y="267"/>
                    <a:pt x="935" y="267"/>
                  </a:cubicBezTo>
                  <a:cubicBezTo>
                    <a:pt x="1002" y="267"/>
                    <a:pt x="1035" y="167"/>
                    <a:pt x="968" y="167"/>
                  </a:cubicBezTo>
                  <a:cubicBezTo>
                    <a:pt x="668" y="67"/>
                    <a:pt x="334" y="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41"/>
            <p:cNvSpPr/>
            <p:nvPr/>
          </p:nvSpPr>
          <p:spPr>
            <a:xfrm>
              <a:off x="-1620925" y="3005000"/>
              <a:ext cx="115700" cy="117525"/>
            </a:xfrm>
            <a:custGeom>
              <a:avLst/>
              <a:gdLst/>
              <a:ahLst/>
              <a:cxnLst/>
              <a:rect l="l" t="t" r="r" b="b"/>
              <a:pathLst>
                <a:path w="4628" h="4701" extrusionOk="0">
                  <a:moveTo>
                    <a:pt x="57" y="0"/>
                  </a:moveTo>
                  <a:cubicBezTo>
                    <a:pt x="27" y="0"/>
                    <a:pt x="1" y="47"/>
                    <a:pt x="24" y="94"/>
                  </a:cubicBezTo>
                  <a:cubicBezTo>
                    <a:pt x="725" y="928"/>
                    <a:pt x="1692" y="728"/>
                    <a:pt x="2593" y="1229"/>
                  </a:cubicBezTo>
                  <a:cubicBezTo>
                    <a:pt x="3494" y="1729"/>
                    <a:pt x="4061" y="2429"/>
                    <a:pt x="4361" y="3430"/>
                  </a:cubicBezTo>
                  <a:cubicBezTo>
                    <a:pt x="4327" y="3430"/>
                    <a:pt x="4261" y="3430"/>
                    <a:pt x="4294" y="3497"/>
                  </a:cubicBezTo>
                  <a:cubicBezTo>
                    <a:pt x="4361" y="3864"/>
                    <a:pt x="4327" y="4264"/>
                    <a:pt x="4361" y="4631"/>
                  </a:cubicBezTo>
                  <a:cubicBezTo>
                    <a:pt x="4381" y="4672"/>
                    <a:pt x="4428" y="4701"/>
                    <a:pt x="4460" y="4701"/>
                  </a:cubicBezTo>
                  <a:cubicBezTo>
                    <a:pt x="4480" y="4701"/>
                    <a:pt x="4494" y="4690"/>
                    <a:pt x="4494" y="4664"/>
                  </a:cubicBezTo>
                  <a:cubicBezTo>
                    <a:pt x="4628" y="4297"/>
                    <a:pt x="4528" y="3897"/>
                    <a:pt x="4428" y="3530"/>
                  </a:cubicBezTo>
                  <a:cubicBezTo>
                    <a:pt x="4461" y="3530"/>
                    <a:pt x="4494" y="3530"/>
                    <a:pt x="4494" y="3497"/>
                  </a:cubicBezTo>
                  <a:cubicBezTo>
                    <a:pt x="4494" y="2696"/>
                    <a:pt x="3961" y="2029"/>
                    <a:pt x="3360" y="1562"/>
                  </a:cubicBezTo>
                  <a:cubicBezTo>
                    <a:pt x="3027" y="1262"/>
                    <a:pt x="2626" y="962"/>
                    <a:pt x="2193" y="828"/>
                  </a:cubicBezTo>
                  <a:cubicBezTo>
                    <a:pt x="1926" y="728"/>
                    <a:pt x="1659" y="728"/>
                    <a:pt x="1392" y="661"/>
                  </a:cubicBezTo>
                  <a:cubicBezTo>
                    <a:pt x="858" y="561"/>
                    <a:pt x="491" y="361"/>
                    <a:pt x="91" y="28"/>
                  </a:cubicBezTo>
                  <a:cubicBezTo>
                    <a:pt x="81" y="8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41"/>
            <p:cNvSpPr/>
            <p:nvPr/>
          </p:nvSpPr>
          <p:spPr>
            <a:xfrm>
              <a:off x="-1499875" y="3103750"/>
              <a:ext cx="5500" cy="20175"/>
            </a:xfrm>
            <a:custGeom>
              <a:avLst/>
              <a:gdLst/>
              <a:ahLst/>
              <a:cxnLst/>
              <a:rect l="l" t="t" r="r" b="b"/>
              <a:pathLst>
                <a:path w="220" h="807" extrusionOk="0">
                  <a:moveTo>
                    <a:pt x="66" y="1"/>
                  </a:moveTo>
                  <a:cubicBezTo>
                    <a:pt x="33" y="1"/>
                    <a:pt x="1" y="25"/>
                    <a:pt x="19" y="81"/>
                  </a:cubicBezTo>
                  <a:cubicBezTo>
                    <a:pt x="19" y="314"/>
                    <a:pt x="19" y="548"/>
                    <a:pt x="53" y="781"/>
                  </a:cubicBezTo>
                  <a:cubicBezTo>
                    <a:pt x="53" y="798"/>
                    <a:pt x="69" y="806"/>
                    <a:pt x="90" y="806"/>
                  </a:cubicBezTo>
                  <a:cubicBezTo>
                    <a:pt x="111" y="806"/>
                    <a:pt x="136" y="798"/>
                    <a:pt x="153" y="781"/>
                  </a:cubicBezTo>
                  <a:cubicBezTo>
                    <a:pt x="219" y="548"/>
                    <a:pt x="186" y="281"/>
                    <a:pt x="119" y="47"/>
                  </a:cubicBezTo>
                  <a:cubicBezTo>
                    <a:pt x="119" y="17"/>
                    <a:pt x="92" y="1"/>
                    <a:pt x="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41"/>
            <p:cNvSpPr/>
            <p:nvPr/>
          </p:nvSpPr>
          <p:spPr>
            <a:xfrm>
              <a:off x="-1380475" y="3214775"/>
              <a:ext cx="27875" cy="19875"/>
            </a:xfrm>
            <a:custGeom>
              <a:avLst/>
              <a:gdLst/>
              <a:ahLst/>
              <a:cxnLst/>
              <a:rect l="l" t="t" r="r" b="b"/>
              <a:pathLst>
                <a:path w="1115" h="795" extrusionOk="0">
                  <a:moveTo>
                    <a:pt x="123" y="0"/>
                  </a:moveTo>
                  <a:cubicBezTo>
                    <a:pt x="67" y="0"/>
                    <a:pt x="0" y="63"/>
                    <a:pt x="47" y="109"/>
                  </a:cubicBezTo>
                  <a:cubicBezTo>
                    <a:pt x="180" y="310"/>
                    <a:pt x="313" y="510"/>
                    <a:pt x="514" y="610"/>
                  </a:cubicBezTo>
                  <a:cubicBezTo>
                    <a:pt x="649" y="691"/>
                    <a:pt x="829" y="794"/>
                    <a:pt x="981" y="794"/>
                  </a:cubicBezTo>
                  <a:cubicBezTo>
                    <a:pt x="1016" y="794"/>
                    <a:pt x="1049" y="789"/>
                    <a:pt x="1081" y="777"/>
                  </a:cubicBezTo>
                  <a:cubicBezTo>
                    <a:pt x="1114" y="743"/>
                    <a:pt x="1114" y="676"/>
                    <a:pt x="1081" y="643"/>
                  </a:cubicBezTo>
                  <a:cubicBezTo>
                    <a:pt x="947" y="543"/>
                    <a:pt x="747" y="543"/>
                    <a:pt x="614" y="443"/>
                  </a:cubicBezTo>
                  <a:cubicBezTo>
                    <a:pt x="414" y="343"/>
                    <a:pt x="280" y="209"/>
                    <a:pt x="180" y="43"/>
                  </a:cubicBezTo>
                  <a:cubicBezTo>
                    <a:pt x="170" y="12"/>
                    <a:pt x="147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41"/>
            <p:cNvSpPr/>
            <p:nvPr/>
          </p:nvSpPr>
          <p:spPr>
            <a:xfrm>
              <a:off x="-1362650" y="3249900"/>
              <a:ext cx="32325" cy="47850"/>
            </a:xfrm>
            <a:custGeom>
              <a:avLst/>
              <a:gdLst/>
              <a:ahLst/>
              <a:cxnLst/>
              <a:rect l="l" t="t" r="r" b="b"/>
              <a:pathLst>
                <a:path w="1293" h="1914" extrusionOk="0">
                  <a:moveTo>
                    <a:pt x="265" y="0"/>
                  </a:moveTo>
                  <a:cubicBezTo>
                    <a:pt x="240" y="0"/>
                    <a:pt x="215" y="19"/>
                    <a:pt x="234" y="39"/>
                  </a:cubicBezTo>
                  <a:cubicBezTo>
                    <a:pt x="301" y="439"/>
                    <a:pt x="1" y="806"/>
                    <a:pt x="168" y="1206"/>
                  </a:cubicBezTo>
                  <a:cubicBezTo>
                    <a:pt x="301" y="1573"/>
                    <a:pt x="801" y="1873"/>
                    <a:pt x="1168" y="1907"/>
                  </a:cubicBezTo>
                  <a:cubicBezTo>
                    <a:pt x="1178" y="1911"/>
                    <a:pt x="1187" y="1913"/>
                    <a:pt x="1196" y="1913"/>
                  </a:cubicBezTo>
                  <a:cubicBezTo>
                    <a:pt x="1251" y="1913"/>
                    <a:pt x="1292" y="1835"/>
                    <a:pt x="1235" y="1807"/>
                  </a:cubicBezTo>
                  <a:cubicBezTo>
                    <a:pt x="935" y="1506"/>
                    <a:pt x="334" y="1340"/>
                    <a:pt x="301" y="873"/>
                  </a:cubicBezTo>
                  <a:cubicBezTo>
                    <a:pt x="268" y="606"/>
                    <a:pt x="401" y="339"/>
                    <a:pt x="301" y="39"/>
                  </a:cubicBezTo>
                  <a:cubicBezTo>
                    <a:pt x="301" y="10"/>
                    <a:pt x="283" y="0"/>
                    <a:pt x="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41"/>
            <p:cNvSpPr/>
            <p:nvPr/>
          </p:nvSpPr>
          <p:spPr>
            <a:xfrm>
              <a:off x="-1287750" y="3392225"/>
              <a:ext cx="14350" cy="16500"/>
            </a:xfrm>
            <a:custGeom>
              <a:avLst/>
              <a:gdLst/>
              <a:ahLst/>
              <a:cxnLst/>
              <a:rect l="l" t="t" r="r" b="b"/>
              <a:pathLst>
                <a:path w="574" h="660" extrusionOk="0">
                  <a:moveTo>
                    <a:pt x="153" y="0"/>
                  </a:moveTo>
                  <a:cubicBezTo>
                    <a:pt x="71" y="0"/>
                    <a:pt x="0" y="110"/>
                    <a:pt x="74" y="183"/>
                  </a:cubicBezTo>
                  <a:cubicBezTo>
                    <a:pt x="107" y="283"/>
                    <a:pt x="174" y="383"/>
                    <a:pt x="240" y="450"/>
                  </a:cubicBezTo>
                  <a:cubicBezTo>
                    <a:pt x="307" y="517"/>
                    <a:pt x="374" y="617"/>
                    <a:pt x="474" y="650"/>
                  </a:cubicBezTo>
                  <a:cubicBezTo>
                    <a:pt x="480" y="656"/>
                    <a:pt x="487" y="659"/>
                    <a:pt x="495" y="659"/>
                  </a:cubicBezTo>
                  <a:cubicBezTo>
                    <a:pt x="530" y="659"/>
                    <a:pt x="574" y="605"/>
                    <a:pt x="574" y="550"/>
                  </a:cubicBezTo>
                  <a:cubicBezTo>
                    <a:pt x="574" y="483"/>
                    <a:pt x="474" y="383"/>
                    <a:pt x="441" y="317"/>
                  </a:cubicBezTo>
                  <a:cubicBezTo>
                    <a:pt x="374" y="217"/>
                    <a:pt x="307" y="116"/>
                    <a:pt x="240" y="50"/>
                  </a:cubicBezTo>
                  <a:cubicBezTo>
                    <a:pt x="214" y="14"/>
                    <a:pt x="183" y="0"/>
                    <a:pt x="1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41"/>
            <p:cNvSpPr/>
            <p:nvPr/>
          </p:nvSpPr>
          <p:spPr>
            <a:xfrm>
              <a:off x="-1556725" y="3511050"/>
              <a:ext cx="140500" cy="36875"/>
            </a:xfrm>
            <a:custGeom>
              <a:avLst/>
              <a:gdLst/>
              <a:ahLst/>
              <a:cxnLst/>
              <a:rect l="l" t="t" r="r" b="b"/>
              <a:pathLst>
                <a:path w="5620" h="1475" extrusionOk="0">
                  <a:moveTo>
                    <a:pt x="2560" y="0"/>
                  </a:moveTo>
                  <a:cubicBezTo>
                    <a:pt x="1493" y="33"/>
                    <a:pt x="959" y="967"/>
                    <a:pt x="58" y="1368"/>
                  </a:cubicBezTo>
                  <a:cubicBezTo>
                    <a:pt x="1" y="1396"/>
                    <a:pt x="42" y="1475"/>
                    <a:pt x="97" y="1475"/>
                  </a:cubicBezTo>
                  <a:cubicBezTo>
                    <a:pt x="106" y="1475"/>
                    <a:pt x="116" y="1472"/>
                    <a:pt x="125" y="1468"/>
                  </a:cubicBezTo>
                  <a:cubicBezTo>
                    <a:pt x="978" y="1173"/>
                    <a:pt x="1637" y="233"/>
                    <a:pt x="2610" y="233"/>
                  </a:cubicBezTo>
                  <a:cubicBezTo>
                    <a:pt x="2626" y="233"/>
                    <a:pt x="2643" y="233"/>
                    <a:pt x="2660" y="234"/>
                  </a:cubicBezTo>
                  <a:cubicBezTo>
                    <a:pt x="3661" y="267"/>
                    <a:pt x="4495" y="934"/>
                    <a:pt x="5429" y="1268"/>
                  </a:cubicBezTo>
                  <a:cubicBezTo>
                    <a:pt x="5438" y="1271"/>
                    <a:pt x="5447" y="1272"/>
                    <a:pt x="5455" y="1272"/>
                  </a:cubicBezTo>
                  <a:cubicBezTo>
                    <a:pt x="5545" y="1272"/>
                    <a:pt x="5620" y="1128"/>
                    <a:pt x="5529" y="1068"/>
                  </a:cubicBezTo>
                  <a:cubicBezTo>
                    <a:pt x="4695" y="567"/>
                    <a:pt x="3561" y="0"/>
                    <a:pt x="2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41"/>
            <p:cNvSpPr/>
            <p:nvPr/>
          </p:nvSpPr>
          <p:spPr>
            <a:xfrm>
              <a:off x="-1473550" y="3505200"/>
              <a:ext cx="52325" cy="26200"/>
            </a:xfrm>
            <a:custGeom>
              <a:avLst/>
              <a:gdLst/>
              <a:ahLst/>
              <a:cxnLst/>
              <a:rect l="l" t="t" r="r" b="b"/>
              <a:pathLst>
                <a:path w="2093" h="1048" extrusionOk="0">
                  <a:moveTo>
                    <a:pt x="100" y="1"/>
                  </a:moveTo>
                  <a:cubicBezTo>
                    <a:pt x="0" y="1"/>
                    <a:pt x="0" y="134"/>
                    <a:pt x="100" y="134"/>
                  </a:cubicBezTo>
                  <a:cubicBezTo>
                    <a:pt x="467" y="201"/>
                    <a:pt x="801" y="301"/>
                    <a:pt x="1134" y="501"/>
                  </a:cubicBezTo>
                  <a:cubicBezTo>
                    <a:pt x="1435" y="634"/>
                    <a:pt x="1668" y="868"/>
                    <a:pt x="1968" y="1035"/>
                  </a:cubicBezTo>
                  <a:cubicBezTo>
                    <a:pt x="1977" y="1044"/>
                    <a:pt x="1991" y="1048"/>
                    <a:pt x="2006" y="1048"/>
                  </a:cubicBezTo>
                  <a:cubicBezTo>
                    <a:pt x="2046" y="1048"/>
                    <a:pt x="2093" y="1017"/>
                    <a:pt x="2068" y="968"/>
                  </a:cubicBezTo>
                  <a:cubicBezTo>
                    <a:pt x="1701" y="301"/>
                    <a:pt x="801" y="34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41"/>
            <p:cNvSpPr/>
            <p:nvPr/>
          </p:nvSpPr>
          <p:spPr>
            <a:xfrm>
              <a:off x="-1444375" y="3503525"/>
              <a:ext cx="16700" cy="9200"/>
            </a:xfrm>
            <a:custGeom>
              <a:avLst/>
              <a:gdLst/>
              <a:ahLst/>
              <a:cxnLst/>
              <a:rect l="l" t="t" r="r" b="b"/>
              <a:pathLst>
                <a:path w="668" h="368" extrusionOk="0">
                  <a:moveTo>
                    <a:pt x="134" y="1"/>
                  </a:moveTo>
                  <a:cubicBezTo>
                    <a:pt x="34" y="1"/>
                    <a:pt x="1" y="134"/>
                    <a:pt x="101" y="134"/>
                  </a:cubicBezTo>
                  <a:cubicBezTo>
                    <a:pt x="168" y="168"/>
                    <a:pt x="268" y="201"/>
                    <a:pt x="334" y="268"/>
                  </a:cubicBezTo>
                  <a:cubicBezTo>
                    <a:pt x="401" y="301"/>
                    <a:pt x="468" y="334"/>
                    <a:pt x="568" y="368"/>
                  </a:cubicBezTo>
                  <a:cubicBezTo>
                    <a:pt x="601" y="368"/>
                    <a:pt x="668" y="301"/>
                    <a:pt x="635" y="234"/>
                  </a:cubicBezTo>
                  <a:cubicBezTo>
                    <a:pt x="534" y="68"/>
                    <a:pt x="268" y="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41"/>
            <p:cNvSpPr/>
            <p:nvPr/>
          </p:nvSpPr>
          <p:spPr>
            <a:xfrm>
              <a:off x="-1385725" y="3556525"/>
              <a:ext cx="83975" cy="15550"/>
            </a:xfrm>
            <a:custGeom>
              <a:avLst/>
              <a:gdLst/>
              <a:ahLst/>
              <a:cxnLst/>
              <a:rect l="l" t="t" r="r" b="b"/>
              <a:pathLst>
                <a:path w="3359" h="622" extrusionOk="0">
                  <a:moveTo>
                    <a:pt x="2178" y="1"/>
                  </a:moveTo>
                  <a:cubicBezTo>
                    <a:pt x="1457" y="1"/>
                    <a:pt x="723" y="199"/>
                    <a:pt x="90" y="483"/>
                  </a:cubicBezTo>
                  <a:cubicBezTo>
                    <a:pt x="1" y="512"/>
                    <a:pt x="44" y="622"/>
                    <a:pt x="125" y="622"/>
                  </a:cubicBezTo>
                  <a:cubicBezTo>
                    <a:pt x="135" y="622"/>
                    <a:pt x="146" y="620"/>
                    <a:pt x="157" y="616"/>
                  </a:cubicBezTo>
                  <a:cubicBezTo>
                    <a:pt x="813" y="341"/>
                    <a:pt x="1443" y="267"/>
                    <a:pt x="2097" y="267"/>
                  </a:cubicBezTo>
                  <a:cubicBezTo>
                    <a:pt x="2473" y="267"/>
                    <a:pt x="2857" y="292"/>
                    <a:pt x="3259" y="316"/>
                  </a:cubicBezTo>
                  <a:cubicBezTo>
                    <a:pt x="3325" y="316"/>
                    <a:pt x="3359" y="216"/>
                    <a:pt x="3292" y="183"/>
                  </a:cubicBezTo>
                  <a:cubicBezTo>
                    <a:pt x="2935" y="56"/>
                    <a:pt x="2558" y="1"/>
                    <a:pt x="2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41"/>
            <p:cNvSpPr/>
            <p:nvPr/>
          </p:nvSpPr>
          <p:spPr>
            <a:xfrm>
              <a:off x="-1358325" y="3540225"/>
              <a:ext cx="52425" cy="13375"/>
            </a:xfrm>
            <a:custGeom>
              <a:avLst/>
              <a:gdLst/>
              <a:ahLst/>
              <a:cxnLst/>
              <a:rect l="l" t="t" r="r" b="b"/>
              <a:pathLst>
                <a:path w="2097" h="535" extrusionOk="0">
                  <a:moveTo>
                    <a:pt x="1070" y="1"/>
                  </a:moveTo>
                  <a:cubicBezTo>
                    <a:pt x="678" y="1"/>
                    <a:pt x="278" y="117"/>
                    <a:pt x="28" y="301"/>
                  </a:cubicBezTo>
                  <a:cubicBezTo>
                    <a:pt x="1" y="328"/>
                    <a:pt x="18" y="377"/>
                    <a:pt x="43" y="377"/>
                  </a:cubicBezTo>
                  <a:cubicBezTo>
                    <a:pt x="49" y="377"/>
                    <a:pt x="55" y="374"/>
                    <a:pt x="61" y="368"/>
                  </a:cubicBezTo>
                  <a:cubicBezTo>
                    <a:pt x="363" y="285"/>
                    <a:pt x="643" y="225"/>
                    <a:pt x="955" y="225"/>
                  </a:cubicBezTo>
                  <a:cubicBezTo>
                    <a:pt x="1022" y="225"/>
                    <a:pt x="1091" y="228"/>
                    <a:pt x="1162" y="234"/>
                  </a:cubicBezTo>
                  <a:cubicBezTo>
                    <a:pt x="1462" y="301"/>
                    <a:pt x="1729" y="468"/>
                    <a:pt x="2029" y="534"/>
                  </a:cubicBezTo>
                  <a:cubicBezTo>
                    <a:pt x="2063" y="534"/>
                    <a:pt x="2096" y="468"/>
                    <a:pt x="2063" y="401"/>
                  </a:cubicBezTo>
                  <a:cubicBezTo>
                    <a:pt x="1846" y="117"/>
                    <a:pt x="1462" y="1"/>
                    <a:pt x="1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41"/>
            <p:cNvSpPr/>
            <p:nvPr/>
          </p:nvSpPr>
          <p:spPr>
            <a:xfrm>
              <a:off x="-1638550" y="3445550"/>
              <a:ext cx="93825" cy="43550"/>
            </a:xfrm>
            <a:custGeom>
              <a:avLst/>
              <a:gdLst/>
              <a:ahLst/>
              <a:cxnLst/>
              <a:rect l="l" t="t" r="r" b="b"/>
              <a:pathLst>
                <a:path w="3753" h="1742" extrusionOk="0">
                  <a:moveTo>
                    <a:pt x="3639" y="0"/>
                  </a:moveTo>
                  <a:cubicBezTo>
                    <a:pt x="3625" y="0"/>
                    <a:pt x="3611" y="6"/>
                    <a:pt x="3598" y="18"/>
                  </a:cubicBezTo>
                  <a:cubicBezTo>
                    <a:pt x="2721" y="593"/>
                    <a:pt x="1515" y="1551"/>
                    <a:pt x="403" y="1551"/>
                  </a:cubicBezTo>
                  <a:cubicBezTo>
                    <a:pt x="288" y="1551"/>
                    <a:pt x="174" y="1541"/>
                    <a:pt x="62" y="1519"/>
                  </a:cubicBezTo>
                  <a:cubicBezTo>
                    <a:pt x="57" y="1515"/>
                    <a:pt x="53" y="1513"/>
                    <a:pt x="48" y="1513"/>
                  </a:cubicBezTo>
                  <a:cubicBezTo>
                    <a:pt x="21" y="1513"/>
                    <a:pt x="0" y="1586"/>
                    <a:pt x="29" y="1586"/>
                  </a:cubicBezTo>
                  <a:cubicBezTo>
                    <a:pt x="207" y="1697"/>
                    <a:pt x="396" y="1742"/>
                    <a:pt x="587" y="1742"/>
                  </a:cubicBezTo>
                  <a:cubicBezTo>
                    <a:pt x="970" y="1742"/>
                    <a:pt x="1363" y="1564"/>
                    <a:pt x="1697" y="1386"/>
                  </a:cubicBezTo>
                  <a:cubicBezTo>
                    <a:pt x="2397" y="1086"/>
                    <a:pt x="3131" y="652"/>
                    <a:pt x="3698" y="152"/>
                  </a:cubicBezTo>
                  <a:cubicBezTo>
                    <a:pt x="3752" y="98"/>
                    <a:pt x="3697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41"/>
            <p:cNvSpPr/>
            <p:nvPr/>
          </p:nvSpPr>
          <p:spPr>
            <a:xfrm>
              <a:off x="-1611950" y="3440775"/>
              <a:ext cx="45700" cy="26325"/>
            </a:xfrm>
            <a:custGeom>
              <a:avLst/>
              <a:gdLst/>
              <a:ahLst/>
              <a:cxnLst/>
              <a:rect l="l" t="t" r="r" b="b"/>
              <a:pathLst>
                <a:path w="1828" h="1053" extrusionOk="0">
                  <a:moveTo>
                    <a:pt x="1768" y="0"/>
                  </a:moveTo>
                  <a:cubicBezTo>
                    <a:pt x="1758" y="0"/>
                    <a:pt x="1746" y="3"/>
                    <a:pt x="1734" y="9"/>
                  </a:cubicBezTo>
                  <a:cubicBezTo>
                    <a:pt x="1200" y="409"/>
                    <a:pt x="699" y="810"/>
                    <a:pt x="32" y="976"/>
                  </a:cubicBezTo>
                  <a:cubicBezTo>
                    <a:pt x="5" y="1003"/>
                    <a:pt x="0" y="1052"/>
                    <a:pt x="17" y="1052"/>
                  </a:cubicBezTo>
                  <a:cubicBezTo>
                    <a:pt x="21" y="1052"/>
                    <a:pt x="26" y="1050"/>
                    <a:pt x="32" y="1043"/>
                  </a:cubicBezTo>
                  <a:cubicBezTo>
                    <a:pt x="699" y="943"/>
                    <a:pt x="1433" y="643"/>
                    <a:pt x="1800" y="76"/>
                  </a:cubicBezTo>
                  <a:cubicBezTo>
                    <a:pt x="1827" y="49"/>
                    <a:pt x="1811" y="0"/>
                    <a:pt x="1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41"/>
            <p:cNvSpPr/>
            <p:nvPr/>
          </p:nvSpPr>
          <p:spPr>
            <a:xfrm>
              <a:off x="-1606975" y="3431825"/>
              <a:ext cx="36700" cy="16700"/>
            </a:xfrm>
            <a:custGeom>
              <a:avLst/>
              <a:gdLst/>
              <a:ahLst/>
              <a:cxnLst/>
              <a:rect l="l" t="t" r="r" b="b"/>
              <a:pathLst>
                <a:path w="1468" h="668" extrusionOk="0">
                  <a:moveTo>
                    <a:pt x="1368" y="0"/>
                  </a:moveTo>
                  <a:cubicBezTo>
                    <a:pt x="1134" y="100"/>
                    <a:pt x="967" y="234"/>
                    <a:pt x="767" y="334"/>
                  </a:cubicBezTo>
                  <a:cubicBezTo>
                    <a:pt x="534" y="434"/>
                    <a:pt x="300" y="534"/>
                    <a:pt x="67" y="567"/>
                  </a:cubicBezTo>
                  <a:cubicBezTo>
                    <a:pt x="0" y="567"/>
                    <a:pt x="0" y="667"/>
                    <a:pt x="67" y="667"/>
                  </a:cubicBezTo>
                  <a:cubicBezTo>
                    <a:pt x="534" y="601"/>
                    <a:pt x="1101" y="434"/>
                    <a:pt x="1434" y="100"/>
                  </a:cubicBezTo>
                  <a:cubicBezTo>
                    <a:pt x="1468" y="67"/>
                    <a:pt x="1401" y="0"/>
                    <a:pt x="1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41"/>
            <p:cNvSpPr/>
            <p:nvPr/>
          </p:nvSpPr>
          <p:spPr>
            <a:xfrm>
              <a:off x="-1564175" y="3453325"/>
              <a:ext cx="31325" cy="22850"/>
            </a:xfrm>
            <a:custGeom>
              <a:avLst/>
              <a:gdLst/>
              <a:ahLst/>
              <a:cxnLst/>
              <a:rect l="l" t="t" r="r" b="b"/>
              <a:pathLst>
                <a:path w="1253" h="914" extrusionOk="0">
                  <a:moveTo>
                    <a:pt x="1172" y="1"/>
                  </a:moveTo>
                  <a:cubicBezTo>
                    <a:pt x="1167" y="1"/>
                    <a:pt x="1161" y="3"/>
                    <a:pt x="1157" y="7"/>
                  </a:cubicBezTo>
                  <a:cubicBezTo>
                    <a:pt x="790" y="241"/>
                    <a:pt x="456" y="541"/>
                    <a:pt x="89" y="775"/>
                  </a:cubicBezTo>
                  <a:cubicBezTo>
                    <a:pt x="0" y="804"/>
                    <a:pt x="43" y="913"/>
                    <a:pt x="125" y="913"/>
                  </a:cubicBezTo>
                  <a:cubicBezTo>
                    <a:pt x="135" y="913"/>
                    <a:pt x="145" y="912"/>
                    <a:pt x="156" y="908"/>
                  </a:cubicBezTo>
                  <a:cubicBezTo>
                    <a:pt x="523" y="708"/>
                    <a:pt x="957" y="474"/>
                    <a:pt x="1224" y="108"/>
                  </a:cubicBezTo>
                  <a:cubicBezTo>
                    <a:pt x="1252" y="79"/>
                    <a:pt x="1207" y="1"/>
                    <a:pt x="11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41"/>
            <p:cNvSpPr/>
            <p:nvPr/>
          </p:nvSpPr>
          <p:spPr>
            <a:xfrm>
              <a:off x="-1751250" y="3380725"/>
              <a:ext cx="82425" cy="30500"/>
            </a:xfrm>
            <a:custGeom>
              <a:avLst/>
              <a:gdLst/>
              <a:ahLst/>
              <a:cxnLst/>
              <a:rect l="l" t="t" r="r" b="b"/>
              <a:pathLst>
                <a:path w="3297" h="1220" extrusionOk="0">
                  <a:moveTo>
                    <a:pt x="3205" y="1"/>
                  </a:moveTo>
                  <a:cubicBezTo>
                    <a:pt x="3194" y="1"/>
                    <a:pt x="3182" y="3"/>
                    <a:pt x="3169" y="9"/>
                  </a:cubicBezTo>
                  <a:cubicBezTo>
                    <a:pt x="2769" y="310"/>
                    <a:pt x="2369" y="643"/>
                    <a:pt x="1868" y="810"/>
                  </a:cubicBezTo>
                  <a:cubicBezTo>
                    <a:pt x="1598" y="906"/>
                    <a:pt x="1319" y="948"/>
                    <a:pt x="1037" y="948"/>
                  </a:cubicBezTo>
                  <a:cubicBezTo>
                    <a:pt x="728" y="948"/>
                    <a:pt x="414" y="897"/>
                    <a:pt x="100" y="810"/>
                  </a:cubicBezTo>
                  <a:cubicBezTo>
                    <a:pt x="34" y="810"/>
                    <a:pt x="0" y="877"/>
                    <a:pt x="67" y="943"/>
                  </a:cubicBezTo>
                  <a:cubicBezTo>
                    <a:pt x="379" y="1134"/>
                    <a:pt x="732" y="1219"/>
                    <a:pt x="1093" y="1219"/>
                  </a:cubicBezTo>
                  <a:cubicBezTo>
                    <a:pt x="1930" y="1219"/>
                    <a:pt x="2803" y="762"/>
                    <a:pt x="3269" y="109"/>
                  </a:cubicBezTo>
                  <a:cubicBezTo>
                    <a:pt x="3297" y="55"/>
                    <a:pt x="3257" y="1"/>
                    <a:pt x="3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41"/>
            <p:cNvSpPr/>
            <p:nvPr/>
          </p:nvSpPr>
          <p:spPr>
            <a:xfrm>
              <a:off x="-1690350" y="3379775"/>
              <a:ext cx="36700" cy="23950"/>
            </a:xfrm>
            <a:custGeom>
              <a:avLst/>
              <a:gdLst/>
              <a:ahLst/>
              <a:cxnLst/>
              <a:rect l="l" t="t" r="r" b="b"/>
              <a:pathLst>
                <a:path w="1468" h="958" extrusionOk="0">
                  <a:moveTo>
                    <a:pt x="1427" y="1"/>
                  </a:moveTo>
                  <a:cubicBezTo>
                    <a:pt x="1418" y="1"/>
                    <a:pt x="1409" y="5"/>
                    <a:pt x="1400" y="14"/>
                  </a:cubicBezTo>
                  <a:cubicBezTo>
                    <a:pt x="1200" y="181"/>
                    <a:pt x="1033" y="381"/>
                    <a:pt x="833" y="514"/>
                  </a:cubicBezTo>
                  <a:cubicBezTo>
                    <a:pt x="600" y="681"/>
                    <a:pt x="333" y="815"/>
                    <a:pt x="33" y="881"/>
                  </a:cubicBezTo>
                  <a:cubicBezTo>
                    <a:pt x="6" y="908"/>
                    <a:pt x="1" y="957"/>
                    <a:pt x="17" y="957"/>
                  </a:cubicBezTo>
                  <a:cubicBezTo>
                    <a:pt x="21" y="957"/>
                    <a:pt x="26" y="954"/>
                    <a:pt x="33" y="948"/>
                  </a:cubicBezTo>
                  <a:cubicBezTo>
                    <a:pt x="566" y="848"/>
                    <a:pt x="1200" y="548"/>
                    <a:pt x="1467" y="81"/>
                  </a:cubicBezTo>
                  <a:cubicBezTo>
                    <a:pt x="1467" y="32"/>
                    <a:pt x="1449" y="1"/>
                    <a:pt x="14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41"/>
            <p:cNvSpPr/>
            <p:nvPr/>
          </p:nvSpPr>
          <p:spPr>
            <a:xfrm>
              <a:off x="-1665950" y="3369425"/>
              <a:ext cx="39575" cy="32575"/>
            </a:xfrm>
            <a:custGeom>
              <a:avLst/>
              <a:gdLst/>
              <a:ahLst/>
              <a:cxnLst/>
              <a:rect l="l" t="t" r="r" b="b"/>
              <a:pathLst>
                <a:path w="1583" h="1303" extrusionOk="0">
                  <a:moveTo>
                    <a:pt x="1515" y="0"/>
                  </a:moveTo>
                  <a:cubicBezTo>
                    <a:pt x="1498" y="0"/>
                    <a:pt x="1478" y="8"/>
                    <a:pt x="1458" y="28"/>
                  </a:cubicBezTo>
                  <a:cubicBezTo>
                    <a:pt x="1292" y="161"/>
                    <a:pt x="1125" y="361"/>
                    <a:pt x="958" y="528"/>
                  </a:cubicBezTo>
                  <a:cubicBezTo>
                    <a:pt x="958" y="505"/>
                    <a:pt x="925" y="481"/>
                    <a:pt x="893" y="481"/>
                  </a:cubicBezTo>
                  <a:cubicBezTo>
                    <a:pt x="880" y="481"/>
                    <a:pt x="868" y="485"/>
                    <a:pt x="858" y="495"/>
                  </a:cubicBezTo>
                  <a:cubicBezTo>
                    <a:pt x="725" y="595"/>
                    <a:pt x="625" y="728"/>
                    <a:pt x="491" y="862"/>
                  </a:cubicBezTo>
                  <a:cubicBezTo>
                    <a:pt x="358" y="995"/>
                    <a:pt x="191" y="1095"/>
                    <a:pt x="57" y="1195"/>
                  </a:cubicBezTo>
                  <a:cubicBezTo>
                    <a:pt x="0" y="1224"/>
                    <a:pt x="17" y="1302"/>
                    <a:pt x="65" y="1302"/>
                  </a:cubicBezTo>
                  <a:cubicBezTo>
                    <a:pt x="73" y="1302"/>
                    <a:pt x="82" y="1300"/>
                    <a:pt x="91" y="1295"/>
                  </a:cubicBezTo>
                  <a:cubicBezTo>
                    <a:pt x="224" y="1229"/>
                    <a:pt x="424" y="1129"/>
                    <a:pt x="591" y="995"/>
                  </a:cubicBezTo>
                  <a:lnTo>
                    <a:pt x="591" y="995"/>
                  </a:lnTo>
                  <a:cubicBezTo>
                    <a:pt x="516" y="1070"/>
                    <a:pt x="591" y="1164"/>
                    <a:pt x="676" y="1164"/>
                  </a:cubicBezTo>
                  <a:cubicBezTo>
                    <a:pt x="704" y="1164"/>
                    <a:pt x="733" y="1154"/>
                    <a:pt x="758" y="1129"/>
                  </a:cubicBezTo>
                  <a:cubicBezTo>
                    <a:pt x="1025" y="795"/>
                    <a:pt x="1358" y="461"/>
                    <a:pt x="1559" y="94"/>
                  </a:cubicBezTo>
                  <a:cubicBezTo>
                    <a:pt x="1582" y="47"/>
                    <a:pt x="1556" y="0"/>
                    <a:pt x="1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41"/>
            <p:cNvSpPr/>
            <p:nvPr/>
          </p:nvSpPr>
          <p:spPr>
            <a:xfrm>
              <a:off x="-1864675" y="3167850"/>
              <a:ext cx="31400" cy="49750"/>
            </a:xfrm>
            <a:custGeom>
              <a:avLst/>
              <a:gdLst/>
              <a:ahLst/>
              <a:cxnLst/>
              <a:rect l="l" t="t" r="r" b="b"/>
              <a:pathLst>
                <a:path w="1256" h="1990" extrusionOk="0">
                  <a:moveTo>
                    <a:pt x="1075" y="0"/>
                  </a:moveTo>
                  <a:cubicBezTo>
                    <a:pt x="1051" y="0"/>
                    <a:pt x="1026" y="6"/>
                    <a:pt x="1001" y="18"/>
                  </a:cubicBezTo>
                  <a:cubicBezTo>
                    <a:pt x="534" y="385"/>
                    <a:pt x="1" y="1319"/>
                    <a:pt x="134" y="1920"/>
                  </a:cubicBezTo>
                  <a:cubicBezTo>
                    <a:pt x="155" y="1961"/>
                    <a:pt x="188" y="1989"/>
                    <a:pt x="226" y="1989"/>
                  </a:cubicBezTo>
                  <a:cubicBezTo>
                    <a:pt x="250" y="1989"/>
                    <a:pt x="275" y="1979"/>
                    <a:pt x="301" y="1953"/>
                  </a:cubicBezTo>
                  <a:cubicBezTo>
                    <a:pt x="434" y="1686"/>
                    <a:pt x="501" y="1386"/>
                    <a:pt x="601" y="1119"/>
                  </a:cubicBezTo>
                  <a:cubicBezTo>
                    <a:pt x="768" y="786"/>
                    <a:pt x="1001" y="519"/>
                    <a:pt x="1202" y="185"/>
                  </a:cubicBezTo>
                  <a:cubicBezTo>
                    <a:pt x="1256" y="104"/>
                    <a:pt x="117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41"/>
            <p:cNvSpPr/>
            <p:nvPr/>
          </p:nvSpPr>
          <p:spPr>
            <a:xfrm>
              <a:off x="-1499925" y="3188975"/>
              <a:ext cx="38675" cy="27925"/>
            </a:xfrm>
            <a:custGeom>
              <a:avLst/>
              <a:gdLst/>
              <a:ahLst/>
              <a:cxnLst/>
              <a:rect l="l" t="t" r="r" b="b"/>
              <a:pathLst>
                <a:path w="1547" h="1117" extrusionOk="0">
                  <a:moveTo>
                    <a:pt x="1449" y="1"/>
                  </a:moveTo>
                  <a:cubicBezTo>
                    <a:pt x="1440" y="1"/>
                    <a:pt x="1431" y="3"/>
                    <a:pt x="1422" y="7"/>
                  </a:cubicBezTo>
                  <a:cubicBezTo>
                    <a:pt x="922" y="274"/>
                    <a:pt x="488" y="674"/>
                    <a:pt x="55" y="1008"/>
                  </a:cubicBezTo>
                  <a:cubicBezTo>
                    <a:pt x="0" y="1062"/>
                    <a:pt x="35" y="1117"/>
                    <a:pt x="85" y="1117"/>
                  </a:cubicBezTo>
                  <a:cubicBezTo>
                    <a:pt x="97" y="1117"/>
                    <a:pt x="109" y="1114"/>
                    <a:pt x="121" y="1108"/>
                  </a:cubicBezTo>
                  <a:cubicBezTo>
                    <a:pt x="555" y="808"/>
                    <a:pt x="1089" y="508"/>
                    <a:pt x="1489" y="141"/>
                  </a:cubicBezTo>
                  <a:cubicBezTo>
                    <a:pt x="1547" y="83"/>
                    <a:pt x="1505" y="1"/>
                    <a:pt x="14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41"/>
            <p:cNvSpPr/>
            <p:nvPr/>
          </p:nvSpPr>
          <p:spPr>
            <a:xfrm>
              <a:off x="-1495925" y="3198925"/>
              <a:ext cx="32250" cy="25500"/>
            </a:xfrm>
            <a:custGeom>
              <a:avLst/>
              <a:gdLst/>
              <a:ahLst/>
              <a:cxnLst/>
              <a:rect l="l" t="t" r="r" b="b"/>
              <a:pathLst>
                <a:path w="1290" h="1020" extrusionOk="0">
                  <a:moveTo>
                    <a:pt x="1229" y="1"/>
                  </a:moveTo>
                  <a:cubicBezTo>
                    <a:pt x="1219" y="1"/>
                    <a:pt x="1208" y="3"/>
                    <a:pt x="1195" y="10"/>
                  </a:cubicBezTo>
                  <a:cubicBezTo>
                    <a:pt x="762" y="210"/>
                    <a:pt x="362" y="610"/>
                    <a:pt x="28" y="944"/>
                  </a:cubicBezTo>
                  <a:cubicBezTo>
                    <a:pt x="1" y="971"/>
                    <a:pt x="40" y="1019"/>
                    <a:pt x="73" y="1019"/>
                  </a:cubicBezTo>
                  <a:cubicBezTo>
                    <a:pt x="81" y="1019"/>
                    <a:pt x="88" y="1017"/>
                    <a:pt x="95" y="1010"/>
                  </a:cubicBezTo>
                  <a:cubicBezTo>
                    <a:pt x="462" y="677"/>
                    <a:pt x="862" y="410"/>
                    <a:pt x="1262" y="110"/>
                  </a:cubicBezTo>
                  <a:cubicBezTo>
                    <a:pt x="1289" y="55"/>
                    <a:pt x="1272" y="1"/>
                    <a:pt x="1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41"/>
            <p:cNvSpPr/>
            <p:nvPr/>
          </p:nvSpPr>
          <p:spPr>
            <a:xfrm>
              <a:off x="-1485875" y="3205000"/>
              <a:ext cx="24850" cy="18900"/>
            </a:xfrm>
            <a:custGeom>
              <a:avLst/>
              <a:gdLst/>
              <a:ahLst/>
              <a:cxnLst/>
              <a:rect l="l" t="t" r="r" b="b"/>
              <a:pathLst>
                <a:path w="994" h="756" extrusionOk="0">
                  <a:moveTo>
                    <a:pt x="927" y="0"/>
                  </a:moveTo>
                  <a:cubicBezTo>
                    <a:pt x="760" y="67"/>
                    <a:pt x="627" y="167"/>
                    <a:pt x="527" y="267"/>
                  </a:cubicBezTo>
                  <a:cubicBezTo>
                    <a:pt x="360" y="400"/>
                    <a:pt x="193" y="534"/>
                    <a:pt x="26" y="634"/>
                  </a:cubicBezTo>
                  <a:cubicBezTo>
                    <a:pt x="1" y="685"/>
                    <a:pt x="34" y="756"/>
                    <a:pt x="81" y="756"/>
                  </a:cubicBezTo>
                  <a:cubicBezTo>
                    <a:pt x="95" y="756"/>
                    <a:pt x="111" y="749"/>
                    <a:pt x="126" y="734"/>
                  </a:cubicBezTo>
                  <a:cubicBezTo>
                    <a:pt x="260" y="634"/>
                    <a:pt x="427" y="534"/>
                    <a:pt x="560" y="400"/>
                  </a:cubicBezTo>
                  <a:cubicBezTo>
                    <a:pt x="693" y="300"/>
                    <a:pt x="894" y="234"/>
                    <a:pt x="960" y="67"/>
                  </a:cubicBezTo>
                  <a:cubicBezTo>
                    <a:pt x="994" y="67"/>
                    <a:pt x="960" y="0"/>
                    <a:pt x="9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41"/>
            <p:cNvSpPr/>
            <p:nvPr/>
          </p:nvSpPr>
          <p:spPr>
            <a:xfrm>
              <a:off x="-1491675" y="3209775"/>
              <a:ext cx="33675" cy="26250"/>
            </a:xfrm>
            <a:custGeom>
              <a:avLst/>
              <a:gdLst/>
              <a:ahLst/>
              <a:cxnLst/>
              <a:rect l="l" t="t" r="r" b="b"/>
              <a:pathLst>
                <a:path w="1347" h="1050" extrusionOk="0">
                  <a:moveTo>
                    <a:pt x="1249" y="0"/>
                  </a:moveTo>
                  <a:cubicBezTo>
                    <a:pt x="1240" y="0"/>
                    <a:pt x="1232" y="3"/>
                    <a:pt x="1226" y="9"/>
                  </a:cubicBezTo>
                  <a:cubicBezTo>
                    <a:pt x="825" y="309"/>
                    <a:pt x="458" y="643"/>
                    <a:pt x="58" y="943"/>
                  </a:cubicBezTo>
                  <a:cubicBezTo>
                    <a:pt x="1" y="972"/>
                    <a:pt x="67" y="1050"/>
                    <a:pt x="129" y="1050"/>
                  </a:cubicBezTo>
                  <a:cubicBezTo>
                    <a:pt x="139" y="1050"/>
                    <a:pt x="149" y="1048"/>
                    <a:pt x="158" y="1043"/>
                  </a:cubicBezTo>
                  <a:cubicBezTo>
                    <a:pt x="558" y="743"/>
                    <a:pt x="959" y="476"/>
                    <a:pt x="1292" y="109"/>
                  </a:cubicBezTo>
                  <a:cubicBezTo>
                    <a:pt x="1347" y="55"/>
                    <a:pt x="1290" y="0"/>
                    <a:pt x="1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41"/>
            <p:cNvSpPr/>
            <p:nvPr/>
          </p:nvSpPr>
          <p:spPr>
            <a:xfrm>
              <a:off x="-1489825" y="3218100"/>
              <a:ext cx="36825" cy="29175"/>
            </a:xfrm>
            <a:custGeom>
              <a:avLst/>
              <a:gdLst/>
              <a:ahLst/>
              <a:cxnLst/>
              <a:rect l="l" t="t" r="r" b="b"/>
              <a:pathLst>
                <a:path w="1473" h="1167" extrusionOk="0">
                  <a:moveTo>
                    <a:pt x="1389" y="1"/>
                  </a:moveTo>
                  <a:cubicBezTo>
                    <a:pt x="1377" y="1"/>
                    <a:pt x="1365" y="3"/>
                    <a:pt x="1352" y="10"/>
                  </a:cubicBezTo>
                  <a:cubicBezTo>
                    <a:pt x="885" y="310"/>
                    <a:pt x="451" y="710"/>
                    <a:pt x="51" y="1077"/>
                  </a:cubicBezTo>
                  <a:cubicBezTo>
                    <a:pt x="0" y="1103"/>
                    <a:pt x="26" y="1166"/>
                    <a:pt x="57" y="1166"/>
                  </a:cubicBezTo>
                  <a:cubicBezTo>
                    <a:pt x="66" y="1166"/>
                    <a:pt x="76" y="1160"/>
                    <a:pt x="84" y="1144"/>
                  </a:cubicBezTo>
                  <a:cubicBezTo>
                    <a:pt x="551" y="810"/>
                    <a:pt x="1052" y="477"/>
                    <a:pt x="1418" y="76"/>
                  </a:cubicBezTo>
                  <a:cubicBezTo>
                    <a:pt x="1472" y="49"/>
                    <a:pt x="1439" y="1"/>
                    <a:pt x="1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41"/>
            <p:cNvSpPr/>
            <p:nvPr/>
          </p:nvSpPr>
          <p:spPr>
            <a:xfrm>
              <a:off x="-1478325" y="3189275"/>
              <a:ext cx="33150" cy="60950"/>
            </a:xfrm>
            <a:custGeom>
              <a:avLst/>
              <a:gdLst/>
              <a:ahLst/>
              <a:cxnLst/>
              <a:rect l="l" t="t" r="r" b="b"/>
              <a:pathLst>
                <a:path w="1326" h="2438" extrusionOk="0">
                  <a:moveTo>
                    <a:pt x="984" y="1"/>
                  </a:moveTo>
                  <a:cubicBezTo>
                    <a:pt x="945" y="1"/>
                    <a:pt x="902" y="48"/>
                    <a:pt x="925" y="95"/>
                  </a:cubicBezTo>
                  <a:cubicBezTo>
                    <a:pt x="1059" y="529"/>
                    <a:pt x="1059" y="1163"/>
                    <a:pt x="858" y="1663"/>
                  </a:cubicBezTo>
                  <a:cubicBezTo>
                    <a:pt x="858" y="1663"/>
                    <a:pt x="844" y="1648"/>
                    <a:pt x="824" y="1648"/>
                  </a:cubicBezTo>
                  <a:cubicBezTo>
                    <a:pt x="814" y="1648"/>
                    <a:pt x="803" y="1652"/>
                    <a:pt x="792" y="1663"/>
                  </a:cubicBezTo>
                  <a:cubicBezTo>
                    <a:pt x="525" y="1863"/>
                    <a:pt x="291" y="2097"/>
                    <a:pt x="58" y="2330"/>
                  </a:cubicBezTo>
                  <a:cubicBezTo>
                    <a:pt x="0" y="2359"/>
                    <a:pt x="67" y="2437"/>
                    <a:pt x="129" y="2437"/>
                  </a:cubicBezTo>
                  <a:cubicBezTo>
                    <a:pt x="139" y="2437"/>
                    <a:pt x="149" y="2435"/>
                    <a:pt x="158" y="2430"/>
                  </a:cubicBezTo>
                  <a:cubicBezTo>
                    <a:pt x="391" y="2197"/>
                    <a:pt x="625" y="1997"/>
                    <a:pt x="825" y="1763"/>
                  </a:cubicBezTo>
                  <a:lnTo>
                    <a:pt x="825" y="1763"/>
                  </a:lnTo>
                  <a:cubicBezTo>
                    <a:pt x="725" y="1963"/>
                    <a:pt x="625" y="2130"/>
                    <a:pt x="491" y="2230"/>
                  </a:cubicBezTo>
                  <a:cubicBezTo>
                    <a:pt x="434" y="2288"/>
                    <a:pt x="476" y="2370"/>
                    <a:pt x="531" y="2370"/>
                  </a:cubicBezTo>
                  <a:cubicBezTo>
                    <a:pt x="540" y="2370"/>
                    <a:pt x="549" y="2368"/>
                    <a:pt x="558" y="2364"/>
                  </a:cubicBezTo>
                  <a:cubicBezTo>
                    <a:pt x="1325" y="2097"/>
                    <a:pt x="1292" y="662"/>
                    <a:pt x="1025" y="29"/>
                  </a:cubicBezTo>
                  <a:cubicBezTo>
                    <a:pt x="1015" y="9"/>
                    <a:pt x="1000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41"/>
            <p:cNvSpPr/>
            <p:nvPr/>
          </p:nvSpPr>
          <p:spPr>
            <a:xfrm>
              <a:off x="-1454125" y="3222500"/>
              <a:ext cx="20625" cy="21575"/>
            </a:xfrm>
            <a:custGeom>
              <a:avLst/>
              <a:gdLst/>
              <a:ahLst/>
              <a:cxnLst/>
              <a:rect l="l" t="t" r="r" b="b"/>
              <a:pathLst>
                <a:path w="825" h="863" extrusionOk="0">
                  <a:moveTo>
                    <a:pt x="758" y="1"/>
                  </a:moveTo>
                  <a:cubicBezTo>
                    <a:pt x="491" y="201"/>
                    <a:pt x="257" y="534"/>
                    <a:pt x="24" y="768"/>
                  </a:cubicBezTo>
                  <a:cubicBezTo>
                    <a:pt x="0" y="815"/>
                    <a:pt x="27" y="862"/>
                    <a:pt x="56" y="862"/>
                  </a:cubicBezTo>
                  <a:cubicBezTo>
                    <a:pt x="68" y="862"/>
                    <a:pt x="81" y="854"/>
                    <a:pt x="91" y="834"/>
                  </a:cubicBezTo>
                  <a:cubicBezTo>
                    <a:pt x="324" y="601"/>
                    <a:pt x="624" y="334"/>
                    <a:pt x="824" y="67"/>
                  </a:cubicBezTo>
                  <a:cubicBezTo>
                    <a:pt x="824" y="34"/>
                    <a:pt x="791" y="1"/>
                    <a:pt x="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41"/>
            <p:cNvSpPr/>
            <p:nvPr/>
          </p:nvSpPr>
          <p:spPr>
            <a:xfrm>
              <a:off x="-1459825" y="3229675"/>
              <a:ext cx="32775" cy="30100"/>
            </a:xfrm>
            <a:custGeom>
              <a:avLst/>
              <a:gdLst/>
              <a:ahLst/>
              <a:cxnLst/>
              <a:rect l="l" t="t" r="r" b="b"/>
              <a:pathLst>
                <a:path w="1311" h="1204" extrusionOk="0">
                  <a:moveTo>
                    <a:pt x="1251" y="1"/>
                  </a:moveTo>
                  <a:cubicBezTo>
                    <a:pt x="1239" y="1"/>
                    <a:pt x="1228" y="5"/>
                    <a:pt x="1219" y="14"/>
                  </a:cubicBezTo>
                  <a:cubicBezTo>
                    <a:pt x="786" y="314"/>
                    <a:pt x="419" y="714"/>
                    <a:pt x="52" y="1081"/>
                  </a:cubicBezTo>
                  <a:cubicBezTo>
                    <a:pt x="0" y="1132"/>
                    <a:pt x="28" y="1203"/>
                    <a:pt x="74" y="1203"/>
                  </a:cubicBezTo>
                  <a:cubicBezTo>
                    <a:pt x="87" y="1203"/>
                    <a:pt x="103" y="1197"/>
                    <a:pt x="118" y="1181"/>
                  </a:cubicBezTo>
                  <a:cubicBezTo>
                    <a:pt x="519" y="814"/>
                    <a:pt x="952" y="481"/>
                    <a:pt x="1286" y="80"/>
                  </a:cubicBezTo>
                  <a:cubicBezTo>
                    <a:pt x="1310" y="32"/>
                    <a:pt x="128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41"/>
            <p:cNvSpPr/>
            <p:nvPr/>
          </p:nvSpPr>
          <p:spPr>
            <a:xfrm>
              <a:off x="-1460650" y="3239775"/>
              <a:ext cx="37825" cy="31675"/>
            </a:xfrm>
            <a:custGeom>
              <a:avLst/>
              <a:gdLst/>
              <a:ahLst/>
              <a:cxnLst/>
              <a:rect l="l" t="t" r="r" b="b"/>
              <a:pathLst>
                <a:path w="1513" h="1267" extrusionOk="0">
                  <a:moveTo>
                    <a:pt x="1423" y="1"/>
                  </a:moveTo>
                  <a:cubicBezTo>
                    <a:pt x="1411" y="1"/>
                    <a:pt x="1398" y="4"/>
                    <a:pt x="1386" y="10"/>
                  </a:cubicBezTo>
                  <a:cubicBezTo>
                    <a:pt x="919" y="377"/>
                    <a:pt x="518" y="811"/>
                    <a:pt x="51" y="1144"/>
                  </a:cubicBezTo>
                  <a:cubicBezTo>
                    <a:pt x="0" y="1195"/>
                    <a:pt x="28" y="1266"/>
                    <a:pt x="73" y="1266"/>
                  </a:cubicBezTo>
                  <a:cubicBezTo>
                    <a:pt x="87" y="1266"/>
                    <a:pt x="103" y="1260"/>
                    <a:pt x="118" y="1244"/>
                  </a:cubicBezTo>
                  <a:cubicBezTo>
                    <a:pt x="585" y="911"/>
                    <a:pt x="1119" y="544"/>
                    <a:pt x="1486" y="77"/>
                  </a:cubicBezTo>
                  <a:cubicBezTo>
                    <a:pt x="1513" y="50"/>
                    <a:pt x="1474" y="1"/>
                    <a:pt x="14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41"/>
            <p:cNvSpPr/>
            <p:nvPr/>
          </p:nvSpPr>
          <p:spPr>
            <a:xfrm>
              <a:off x="-1453150" y="3252800"/>
              <a:ext cx="32800" cy="27825"/>
            </a:xfrm>
            <a:custGeom>
              <a:avLst/>
              <a:gdLst/>
              <a:ahLst/>
              <a:cxnLst/>
              <a:rect l="l" t="t" r="r" b="b"/>
              <a:pathLst>
                <a:path w="1312" h="1113" extrusionOk="0">
                  <a:moveTo>
                    <a:pt x="1232" y="0"/>
                  </a:moveTo>
                  <a:cubicBezTo>
                    <a:pt x="1218" y="0"/>
                    <a:pt x="1202" y="7"/>
                    <a:pt x="1186" y="23"/>
                  </a:cubicBezTo>
                  <a:cubicBezTo>
                    <a:pt x="785" y="323"/>
                    <a:pt x="418" y="690"/>
                    <a:pt x="52" y="990"/>
                  </a:cubicBezTo>
                  <a:cubicBezTo>
                    <a:pt x="0" y="1041"/>
                    <a:pt x="28" y="1112"/>
                    <a:pt x="73" y="1112"/>
                  </a:cubicBezTo>
                  <a:cubicBezTo>
                    <a:pt x="87" y="1112"/>
                    <a:pt x="103" y="1106"/>
                    <a:pt x="118" y="1090"/>
                  </a:cubicBezTo>
                  <a:cubicBezTo>
                    <a:pt x="519" y="757"/>
                    <a:pt x="919" y="456"/>
                    <a:pt x="1286" y="89"/>
                  </a:cubicBezTo>
                  <a:cubicBezTo>
                    <a:pt x="1311" y="64"/>
                    <a:pt x="1279" y="0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41"/>
            <p:cNvSpPr/>
            <p:nvPr/>
          </p:nvSpPr>
          <p:spPr>
            <a:xfrm>
              <a:off x="-1453325" y="3261475"/>
              <a:ext cx="36200" cy="28775"/>
            </a:xfrm>
            <a:custGeom>
              <a:avLst/>
              <a:gdLst/>
              <a:ahLst/>
              <a:cxnLst/>
              <a:rect l="l" t="t" r="r" b="b"/>
              <a:pathLst>
                <a:path w="1448" h="1151" extrusionOk="0">
                  <a:moveTo>
                    <a:pt x="1362" y="0"/>
                  </a:moveTo>
                  <a:cubicBezTo>
                    <a:pt x="1351" y="0"/>
                    <a:pt x="1338" y="3"/>
                    <a:pt x="1326" y="9"/>
                  </a:cubicBezTo>
                  <a:cubicBezTo>
                    <a:pt x="892" y="310"/>
                    <a:pt x="492" y="676"/>
                    <a:pt x="59" y="1010"/>
                  </a:cubicBezTo>
                  <a:cubicBezTo>
                    <a:pt x="1" y="1068"/>
                    <a:pt x="68" y="1150"/>
                    <a:pt x="130" y="1150"/>
                  </a:cubicBezTo>
                  <a:cubicBezTo>
                    <a:pt x="140" y="1150"/>
                    <a:pt x="150" y="1148"/>
                    <a:pt x="159" y="1143"/>
                  </a:cubicBezTo>
                  <a:cubicBezTo>
                    <a:pt x="559" y="810"/>
                    <a:pt x="1026" y="476"/>
                    <a:pt x="1393" y="109"/>
                  </a:cubicBezTo>
                  <a:cubicBezTo>
                    <a:pt x="1447" y="55"/>
                    <a:pt x="1413" y="0"/>
                    <a:pt x="1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41"/>
            <p:cNvSpPr/>
            <p:nvPr/>
          </p:nvSpPr>
          <p:spPr>
            <a:xfrm>
              <a:off x="-1452475" y="3270300"/>
              <a:ext cx="37950" cy="30775"/>
            </a:xfrm>
            <a:custGeom>
              <a:avLst/>
              <a:gdLst/>
              <a:ahLst/>
              <a:cxnLst/>
              <a:rect l="l" t="t" r="r" b="b"/>
              <a:pathLst>
                <a:path w="1518" h="1231" extrusionOk="0">
                  <a:moveTo>
                    <a:pt x="1439" y="1"/>
                  </a:moveTo>
                  <a:cubicBezTo>
                    <a:pt x="1424" y="1"/>
                    <a:pt x="1408" y="7"/>
                    <a:pt x="1392" y="23"/>
                  </a:cubicBezTo>
                  <a:cubicBezTo>
                    <a:pt x="925" y="323"/>
                    <a:pt x="492" y="757"/>
                    <a:pt x="58" y="1091"/>
                  </a:cubicBezTo>
                  <a:cubicBezTo>
                    <a:pt x="0" y="1148"/>
                    <a:pt x="67" y="1231"/>
                    <a:pt x="129" y="1231"/>
                  </a:cubicBezTo>
                  <a:cubicBezTo>
                    <a:pt x="139" y="1231"/>
                    <a:pt x="149" y="1229"/>
                    <a:pt x="158" y="1224"/>
                  </a:cubicBezTo>
                  <a:cubicBezTo>
                    <a:pt x="592" y="857"/>
                    <a:pt x="1092" y="524"/>
                    <a:pt x="1492" y="90"/>
                  </a:cubicBezTo>
                  <a:cubicBezTo>
                    <a:pt x="1518" y="65"/>
                    <a:pt x="148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-1445800" y="3279875"/>
              <a:ext cx="36250" cy="28725"/>
            </a:xfrm>
            <a:custGeom>
              <a:avLst/>
              <a:gdLst/>
              <a:ahLst/>
              <a:cxnLst/>
              <a:rect l="l" t="t" r="r" b="b"/>
              <a:pathLst>
                <a:path w="1450" h="1149" extrusionOk="0">
                  <a:moveTo>
                    <a:pt x="1353" y="0"/>
                  </a:moveTo>
                  <a:cubicBezTo>
                    <a:pt x="1344" y="0"/>
                    <a:pt x="1335" y="3"/>
                    <a:pt x="1325" y="7"/>
                  </a:cubicBezTo>
                  <a:cubicBezTo>
                    <a:pt x="858" y="274"/>
                    <a:pt x="458" y="674"/>
                    <a:pt x="58" y="1041"/>
                  </a:cubicBezTo>
                  <a:cubicBezTo>
                    <a:pt x="0" y="1070"/>
                    <a:pt x="66" y="1148"/>
                    <a:pt x="128" y="1148"/>
                  </a:cubicBezTo>
                  <a:cubicBezTo>
                    <a:pt x="139" y="1148"/>
                    <a:pt x="149" y="1146"/>
                    <a:pt x="158" y="1141"/>
                  </a:cubicBezTo>
                  <a:cubicBezTo>
                    <a:pt x="558" y="741"/>
                    <a:pt x="992" y="441"/>
                    <a:pt x="1392" y="107"/>
                  </a:cubicBezTo>
                  <a:cubicBezTo>
                    <a:pt x="1449" y="79"/>
                    <a:pt x="1408" y="0"/>
                    <a:pt x="13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-1442400" y="3289925"/>
              <a:ext cx="37075" cy="28725"/>
            </a:xfrm>
            <a:custGeom>
              <a:avLst/>
              <a:gdLst/>
              <a:ahLst/>
              <a:cxnLst/>
              <a:rect l="l" t="t" r="r" b="b"/>
              <a:pathLst>
                <a:path w="1483" h="1149" extrusionOk="0">
                  <a:moveTo>
                    <a:pt x="1378" y="0"/>
                  </a:moveTo>
                  <a:cubicBezTo>
                    <a:pt x="1371" y="0"/>
                    <a:pt x="1363" y="2"/>
                    <a:pt x="1356" y="5"/>
                  </a:cubicBezTo>
                  <a:cubicBezTo>
                    <a:pt x="889" y="272"/>
                    <a:pt x="455" y="673"/>
                    <a:pt x="55" y="1040"/>
                  </a:cubicBezTo>
                  <a:cubicBezTo>
                    <a:pt x="1" y="1094"/>
                    <a:pt x="35" y="1148"/>
                    <a:pt x="86" y="1148"/>
                  </a:cubicBezTo>
                  <a:cubicBezTo>
                    <a:pt x="97" y="1148"/>
                    <a:pt x="110" y="1146"/>
                    <a:pt x="122" y="1140"/>
                  </a:cubicBezTo>
                  <a:cubicBezTo>
                    <a:pt x="522" y="773"/>
                    <a:pt x="989" y="472"/>
                    <a:pt x="1423" y="139"/>
                  </a:cubicBezTo>
                  <a:cubicBezTo>
                    <a:pt x="1482" y="109"/>
                    <a:pt x="1436" y="0"/>
                    <a:pt x="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41"/>
            <p:cNvSpPr/>
            <p:nvPr/>
          </p:nvSpPr>
          <p:spPr>
            <a:xfrm>
              <a:off x="-1429800" y="3300725"/>
              <a:ext cx="27025" cy="17425"/>
            </a:xfrm>
            <a:custGeom>
              <a:avLst/>
              <a:gdLst/>
              <a:ahLst/>
              <a:cxnLst/>
              <a:rect l="l" t="t" r="r" b="b"/>
              <a:pathLst>
                <a:path w="1081" h="697" extrusionOk="0">
                  <a:moveTo>
                    <a:pt x="1011" y="0"/>
                  </a:moveTo>
                  <a:cubicBezTo>
                    <a:pt x="1004" y="0"/>
                    <a:pt x="995" y="2"/>
                    <a:pt x="986" y="7"/>
                  </a:cubicBezTo>
                  <a:cubicBezTo>
                    <a:pt x="819" y="40"/>
                    <a:pt x="685" y="141"/>
                    <a:pt x="552" y="241"/>
                  </a:cubicBezTo>
                  <a:cubicBezTo>
                    <a:pt x="385" y="341"/>
                    <a:pt x="218" y="441"/>
                    <a:pt x="52" y="574"/>
                  </a:cubicBezTo>
                  <a:cubicBezTo>
                    <a:pt x="0" y="625"/>
                    <a:pt x="47" y="696"/>
                    <a:pt x="102" y="696"/>
                  </a:cubicBezTo>
                  <a:cubicBezTo>
                    <a:pt x="119" y="696"/>
                    <a:pt x="136" y="690"/>
                    <a:pt x="152" y="674"/>
                  </a:cubicBezTo>
                  <a:cubicBezTo>
                    <a:pt x="285" y="574"/>
                    <a:pt x="418" y="474"/>
                    <a:pt x="585" y="374"/>
                  </a:cubicBezTo>
                  <a:cubicBezTo>
                    <a:pt x="719" y="307"/>
                    <a:pt x="919" y="241"/>
                    <a:pt x="1052" y="107"/>
                  </a:cubicBezTo>
                  <a:cubicBezTo>
                    <a:pt x="1081" y="78"/>
                    <a:pt x="1060" y="0"/>
                    <a:pt x="10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41"/>
            <p:cNvSpPr/>
            <p:nvPr/>
          </p:nvSpPr>
          <p:spPr>
            <a:xfrm>
              <a:off x="-1421300" y="3306625"/>
              <a:ext cx="27600" cy="15925"/>
            </a:xfrm>
            <a:custGeom>
              <a:avLst/>
              <a:gdLst/>
              <a:ahLst/>
              <a:cxnLst/>
              <a:rect l="l" t="t" r="r" b="b"/>
              <a:pathLst>
                <a:path w="1104" h="637" extrusionOk="0">
                  <a:moveTo>
                    <a:pt x="979" y="0"/>
                  </a:moveTo>
                  <a:cubicBezTo>
                    <a:pt x="969" y="0"/>
                    <a:pt x="958" y="2"/>
                    <a:pt x="946" y="5"/>
                  </a:cubicBezTo>
                  <a:cubicBezTo>
                    <a:pt x="646" y="71"/>
                    <a:pt x="345" y="271"/>
                    <a:pt x="78" y="472"/>
                  </a:cubicBezTo>
                  <a:cubicBezTo>
                    <a:pt x="1" y="524"/>
                    <a:pt x="64" y="636"/>
                    <a:pt x="144" y="636"/>
                  </a:cubicBezTo>
                  <a:cubicBezTo>
                    <a:pt x="166" y="636"/>
                    <a:pt x="190" y="627"/>
                    <a:pt x="212" y="605"/>
                  </a:cubicBezTo>
                  <a:cubicBezTo>
                    <a:pt x="345" y="538"/>
                    <a:pt x="479" y="438"/>
                    <a:pt x="612" y="372"/>
                  </a:cubicBezTo>
                  <a:cubicBezTo>
                    <a:pt x="746" y="305"/>
                    <a:pt x="879" y="238"/>
                    <a:pt x="1012" y="171"/>
                  </a:cubicBezTo>
                  <a:cubicBezTo>
                    <a:pt x="1104" y="141"/>
                    <a:pt x="1084" y="0"/>
                    <a:pt x="9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41"/>
            <p:cNvSpPr/>
            <p:nvPr/>
          </p:nvSpPr>
          <p:spPr>
            <a:xfrm>
              <a:off x="-1427500" y="3314900"/>
              <a:ext cx="39625" cy="22850"/>
            </a:xfrm>
            <a:custGeom>
              <a:avLst/>
              <a:gdLst/>
              <a:ahLst/>
              <a:cxnLst/>
              <a:rect l="l" t="t" r="r" b="b"/>
              <a:pathLst>
                <a:path w="1585" h="914" extrusionOk="0">
                  <a:moveTo>
                    <a:pt x="1488" y="1"/>
                  </a:moveTo>
                  <a:cubicBezTo>
                    <a:pt x="1479" y="1"/>
                    <a:pt x="1470" y="3"/>
                    <a:pt x="1461" y="7"/>
                  </a:cubicBezTo>
                  <a:cubicBezTo>
                    <a:pt x="1194" y="74"/>
                    <a:pt x="994" y="241"/>
                    <a:pt x="760" y="374"/>
                  </a:cubicBezTo>
                  <a:cubicBezTo>
                    <a:pt x="527" y="508"/>
                    <a:pt x="293" y="641"/>
                    <a:pt x="60" y="774"/>
                  </a:cubicBezTo>
                  <a:cubicBezTo>
                    <a:pt x="0" y="804"/>
                    <a:pt x="47" y="913"/>
                    <a:pt x="105" y="913"/>
                  </a:cubicBezTo>
                  <a:cubicBezTo>
                    <a:pt x="112" y="913"/>
                    <a:pt x="119" y="911"/>
                    <a:pt x="126" y="908"/>
                  </a:cubicBezTo>
                  <a:cubicBezTo>
                    <a:pt x="393" y="774"/>
                    <a:pt x="627" y="641"/>
                    <a:pt x="860" y="508"/>
                  </a:cubicBezTo>
                  <a:cubicBezTo>
                    <a:pt x="1094" y="407"/>
                    <a:pt x="1327" y="307"/>
                    <a:pt x="1527" y="141"/>
                  </a:cubicBezTo>
                  <a:cubicBezTo>
                    <a:pt x="1585" y="83"/>
                    <a:pt x="1543" y="1"/>
                    <a:pt x="1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41"/>
            <p:cNvSpPr/>
            <p:nvPr/>
          </p:nvSpPr>
          <p:spPr>
            <a:xfrm>
              <a:off x="-1397425" y="3336750"/>
              <a:ext cx="13950" cy="6875"/>
            </a:xfrm>
            <a:custGeom>
              <a:avLst/>
              <a:gdLst/>
              <a:ahLst/>
              <a:cxnLst/>
              <a:rect l="l" t="t" r="r" b="b"/>
              <a:pathLst>
                <a:path w="558" h="275" extrusionOk="0">
                  <a:moveTo>
                    <a:pt x="491" y="0"/>
                  </a:moveTo>
                  <a:cubicBezTo>
                    <a:pt x="424" y="34"/>
                    <a:pt x="358" y="101"/>
                    <a:pt x="291" y="134"/>
                  </a:cubicBezTo>
                  <a:cubicBezTo>
                    <a:pt x="224" y="167"/>
                    <a:pt x="124" y="167"/>
                    <a:pt x="57" y="201"/>
                  </a:cubicBezTo>
                  <a:cubicBezTo>
                    <a:pt x="0" y="201"/>
                    <a:pt x="17" y="274"/>
                    <a:pt x="43" y="274"/>
                  </a:cubicBezTo>
                  <a:cubicBezTo>
                    <a:pt x="48" y="274"/>
                    <a:pt x="53" y="272"/>
                    <a:pt x="57" y="267"/>
                  </a:cubicBezTo>
                  <a:cubicBezTo>
                    <a:pt x="158" y="267"/>
                    <a:pt x="258" y="234"/>
                    <a:pt x="324" y="201"/>
                  </a:cubicBezTo>
                  <a:cubicBezTo>
                    <a:pt x="391" y="167"/>
                    <a:pt x="491" y="134"/>
                    <a:pt x="558" y="34"/>
                  </a:cubicBezTo>
                  <a:cubicBezTo>
                    <a:pt x="558" y="0"/>
                    <a:pt x="524" y="0"/>
                    <a:pt x="4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41"/>
            <p:cNvSpPr/>
            <p:nvPr/>
          </p:nvSpPr>
          <p:spPr>
            <a:xfrm>
              <a:off x="-1350475" y="3505700"/>
              <a:ext cx="16800" cy="20225"/>
            </a:xfrm>
            <a:custGeom>
              <a:avLst/>
              <a:gdLst/>
              <a:ahLst/>
              <a:cxnLst/>
              <a:rect l="l" t="t" r="r" b="b"/>
              <a:pathLst>
                <a:path w="672" h="809" extrusionOk="0">
                  <a:moveTo>
                    <a:pt x="628" y="0"/>
                  </a:moveTo>
                  <a:cubicBezTo>
                    <a:pt x="620" y="0"/>
                    <a:pt x="615" y="4"/>
                    <a:pt x="615" y="14"/>
                  </a:cubicBezTo>
                  <a:cubicBezTo>
                    <a:pt x="381" y="214"/>
                    <a:pt x="214" y="481"/>
                    <a:pt x="47" y="714"/>
                  </a:cubicBezTo>
                  <a:cubicBezTo>
                    <a:pt x="0" y="762"/>
                    <a:pt x="53" y="809"/>
                    <a:pt x="112" y="809"/>
                  </a:cubicBezTo>
                  <a:cubicBezTo>
                    <a:pt x="136" y="809"/>
                    <a:pt x="161" y="801"/>
                    <a:pt x="181" y="781"/>
                  </a:cubicBezTo>
                  <a:cubicBezTo>
                    <a:pt x="348" y="548"/>
                    <a:pt x="548" y="314"/>
                    <a:pt x="648" y="47"/>
                  </a:cubicBezTo>
                  <a:cubicBezTo>
                    <a:pt x="671" y="24"/>
                    <a:pt x="645" y="0"/>
                    <a:pt x="6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41"/>
            <p:cNvSpPr/>
            <p:nvPr/>
          </p:nvSpPr>
          <p:spPr>
            <a:xfrm>
              <a:off x="-1190850" y="3360825"/>
              <a:ext cx="109275" cy="284025"/>
            </a:xfrm>
            <a:custGeom>
              <a:avLst/>
              <a:gdLst/>
              <a:ahLst/>
              <a:cxnLst/>
              <a:rect l="l" t="t" r="r" b="b"/>
              <a:pathLst>
                <a:path w="4371" h="11361" extrusionOk="0">
                  <a:moveTo>
                    <a:pt x="900" y="0"/>
                  </a:moveTo>
                  <a:cubicBezTo>
                    <a:pt x="842" y="0"/>
                    <a:pt x="785" y="33"/>
                    <a:pt x="768" y="105"/>
                  </a:cubicBezTo>
                  <a:cubicBezTo>
                    <a:pt x="734" y="872"/>
                    <a:pt x="634" y="1506"/>
                    <a:pt x="334" y="2206"/>
                  </a:cubicBezTo>
                  <a:cubicBezTo>
                    <a:pt x="134" y="2640"/>
                    <a:pt x="0" y="3074"/>
                    <a:pt x="134" y="3574"/>
                  </a:cubicBezTo>
                  <a:cubicBezTo>
                    <a:pt x="401" y="4608"/>
                    <a:pt x="1435" y="5409"/>
                    <a:pt x="2135" y="6143"/>
                  </a:cubicBezTo>
                  <a:cubicBezTo>
                    <a:pt x="2569" y="6576"/>
                    <a:pt x="3670" y="7310"/>
                    <a:pt x="3169" y="8011"/>
                  </a:cubicBezTo>
                  <a:cubicBezTo>
                    <a:pt x="2902" y="8411"/>
                    <a:pt x="2402" y="8578"/>
                    <a:pt x="2135" y="9011"/>
                  </a:cubicBezTo>
                  <a:cubicBezTo>
                    <a:pt x="1735" y="9712"/>
                    <a:pt x="1835" y="10679"/>
                    <a:pt x="2369" y="11280"/>
                  </a:cubicBezTo>
                  <a:cubicBezTo>
                    <a:pt x="2416" y="11336"/>
                    <a:pt x="2482" y="11361"/>
                    <a:pt x="2549" y="11361"/>
                  </a:cubicBezTo>
                  <a:cubicBezTo>
                    <a:pt x="2717" y="11361"/>
                    <a:pt x="2888" y="11204"/>
                    <a:pt x="2769" y="11013"/>
                  </a:cubicBezTo>
                  <a:cubicBezTo>
                    <a:pt x="2435" y="10412"/>
                    <a:pt x="2369" y="9745"/>
                    <a:pt x="2836" y="9178"/>
                  </a:cubicBezTo>
                  <a:cubicBezTo>
                    <a:pt x="3169" y="8811"/>
                    <a:pt x="3670" y="8611"/>
                    <a:pt x="3903" y="8177"/>
                  </a:cubicBezTo>
                  <a:cubicBezTo>
                    <a:pt x="4370" y="7377"/>
                    <a:pt x="3670" y="6743"/>
                    <a:pt x="3169" y="6209"/>
                  </a:cubicBezTo>
                  <a:cubicBezTo>
                    <a:pt x="2702" y="5742"/>
                    <a:pt x="2269" y="5275"/>
                    <a:pt x="1802" y="4808"/>
                  </a:cubicBezTo>
                  <a:cubicBezTo>
                    <a:pt x="1435" y="4408"/>
                    <a:pt x="968" y="4008"/>
                    <a:pt x="768" y="3474"/>
                  </a:cubicBezTo>
                  <a:cubicBezTo>
                    <a:pt x="567" y="2807"/>
                    <a:pt x="1101" y="2173"/>
                    <a:pt x="1235" y="1539"/>
                  </a:cubicBezTo>
                  <a:cubicBezTo>
                    <a:pt x="1301" y="1006"/>
                    <a:pt x="1268" y="539"/>
                    <a:pt x="1034" y="72"/>
                  </a:cubicBezTo>
                  <a:cubicBezTo>
                    <a:pt x="1003" y="25"/>
                    <a:pt x="951" y="0"/>
                    <a:pt x="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41"/>
            <p:cNvSpPr/>
            <p:nvPr/>
          </p:nvSpPr>
          <p:spPr>
            <a:xfrm>
              <a:off x="-1161675" y="3543850"/>
              <a:ext cx="38850" cy="58250"/>
            </a:xfrm>
            <a:custGeom>
              <a:avLst/>
              <a:gdLst/>
              <a:ahLst/>
              <a:cxnLst/>
              <a:rect l="l" t="t" r="r" b="b"/>
              <a:pathLst>
                <a:path w="1554" h="2330" extrusionOk="0">
                  <a:moveTo>
                    <a:pt x="1451" y="0"/>
                  </a:moveTo>
                  <a:cubicBezTo>
                    <a:pt x="1435" y="0"/>
                    <a:pt x="1417" y="7"/>
                    <a:pt x="1402" y="22"/>
                  </a:cubicBezTo>
                  <a:cubicBezTo>
                    <a:pt x="735" y="589"/>
                    <a:pt x="268" y="1457"/>
                    <a:pt x="1" y="2291"/>
                  </a:cubicBezTo>
                  <a:cubicBezTo>
                    <a:pt x="1" y="2310"/>
                    <a:pt x="12" y="2329"/>
                    <a:pt x="28" y="2329"/>
                  </a:cubicBezTo>
                  <a:cubicBezTo>
                    <a:pt x="39" y="2329"/>
                    <a:pt x="53" y="2319"/>
                    <a:pt x="68" y="2291"/>
                  </a:cubicBezTo>
                  <a:cubicBezTo>
                    <a:pt x="501" y="1523"/>
                    <a:pt x="1035" y="856"/>
                    <a:pt x="1502" y="122"/>
                  </a:cubicBezTo>
                  <a:cubicBezTo>
                    <a:pt x="1553" y="71"/>
                    <a:pt x="1506" y="0"/>
                    <a:pt x="1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41"/>
            <p:cNvSpPr/>
            <p:nvPr/>
          </p:nvSpPr>
          <p:spPr>
            <a:xfrm>
              <a:off x="-1175525" y="3530875"/>
              <a:ext cx="42950" cy="62000"/>
            </a:xfrm>
            <a:custGeom>
              <a:avLst/>
              <a:gdLst/>
              <a:ahLst/>
              <a:cxnLst/>
              <a:rect l="l" t="t" r="r" b="b"/>
              <a:pathLst>
                <a:path w="1718" h="2480" extrusionOk="0">
                  <a:moveTo>
                    <a:pt x="1617" y="1"/>
                  </a:moveTo>
                  <a:cubicBezTo>
                    <a:pt x="1608" y="1"/>
                    <a:pt x="1598" y="3"/>
                    <a:pt x="1589" y="8"/>
                  </a:cubicBezTo>
                  <a:cubicBezTo>
                    <a:pt x="722" y="441"/>
                    <a:pt x="188" y="1509"/>
                    <a:pt x="21" y="2409"/>
                  </a:cubicBezTo>
                  <a:cubicBezTo>
                    <a:pt x="1" y="2451"/>
                    <a:pt x="44" y="2479"/>
                    <a:pt x="80" y="2479"/>
                  </a:cubicBezTo>
                  <a:cubicBezTo>
                    <a:pt x="102" y="2479"/>
                    <a:pt x="121" y="2468"/>
                    <a:pt x="121" y="2443"/>
                  </a:cubicBezTo>
                  <a:cubicBezTo>
                    <a:pt x="321" y="1976"/>
                    <a:pt x="521" y="1509"/>
                    <a:pt x="788" y="1108"/>
                  </a:cubicBezTo>
                  <a:cubicBezTo>
                    <a:pt x="1055" y="742"/>
                    <a:pt x="1389" y="441"/>
                    <a:pt x="1689" y="108"/>
                  </a:cubicBezTo>
                  <a:cubicBezTo>
                    <a:pt x="1718" y="79"/>
                    <a:pt x="1672" y="1"/>
                    <a:pt x="1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41"/>
            <p:cNvSpPr/>
            <p:nvPr/>
          </p:nvSpPr>
          <p:spPr>
            <a:xfrm>
              <a:off x="-1185550" y="3521875"/>
              <a:ext cx="47250" cy="56775"/>
            </a:xfrm>
            <a:custGeom>
              <a:avLst/>
              <a:gdLst/>
              <a:ahLst/>
              <a:cxnLst/>
              <a:rect l="l" t="t" r="r" b="b"/>
              <a:pathLst>
                <a:path w="1890" h="2271" extrusionOk="0">
                  <a:moveTo>
                    <a:pt x="1790" y="1"/>
                  </a:moveTo>
                  <a:cubicBezTo>
                    <a:pt x="889" y="268"/>
                    <a:pt x="255" y="1368"/>
                    <a:pt x="22" y="2169"/>
                  </a:cubicBezTo>
                  <a:cubicBezTo>
                    <a:pt x="0" y="2234"/>
                    <a:pt x="48" y="2270"/>
                    <a:pt x="94" y="2270"/>
                  </a:cubicBezTo>
                  <a:cubicBezTo>
                    <a:pt x="119" y="2270"/>
                    <a:pt x="143" y="2259"/>
                    <a:pt x="155" y="2236"/>
                  </a:cubicBezTo>
                  <a:cubicBezTo>
                    <a:pt x="355" y="1769"/>
                    <a:pt x="622" y="1335"/>
                    <a:pt x="956" y="968"/>
                  </a:cubicBezTo>
                  <a:cubicBezTo>
                    <a:pt x="1256" y="668"/>
                    <a:pt x="1590" y="434"/>
                    <a:pt x="1856" y="134"/>
                  </a:cubicBezTo>
                  <a:cubicBezTo>
                    <a:pt x="1890" y="101"/>
                    <a:pt x="1856" y="1"/>
                    <a:pt x="17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41"/>
            <p:cNvSpPr/>
            <p:nvPr/>
          </p:nvSpPr>
          <p:spPr>
            <a:xfrm>
              <a:off x="-1200400" y="3520000"/>
              <a:ext cx="45275" cy="50100"/>
            </a:xfrm>
            <a:custGeom>
              <a:avLst/>
              <a:gdLst/>
              <a:ahLst/>
              <a:cxnLst/>
              <a:rect l="l" t="t" r="r" b="b"/>
              <a:pathLst>
                <a:path w="1811" h="2004" extrusionOk="0">
                  <a:moveTo>
                    <a:pt x="1719" y="0"/>
                  </a:moveTo>
                  <a:cubicBezTo>
                    <a:pt x="1708" y="0"/>
                    <a:pt x="1696" y="3"/>
                    <a:pt x="1683" y="9"/>
                  </a:cubicBezTo>
                  <a:cubicBezTo>
                    <a:pt x="949" y="309"/>
                    <a:pt x="382" y="1210"/>
                    <a:pt x="49" y="1877"/>
                  </a:cubicBezTo>
                  <a:cubicBezTo>
                    <a:pt x="1" y="1949"/>
                    <a:pt x="74" y="2004"/>
                    <a:pt x="131" y="2004"/>
                  </a:cubicBezTo>
                  <a:cubicBezTo>
                    <a:pt x="153" y="2004"/>
                    <a:pt x="173" y="1996"/>
                    <a:pt x="182" y="1977"/>
                  </a:cubicBezTo>
                  <a:cubicBezTo>
                    <a:pt x="416" y="1610"/>
                    <a:pt x="649" y="1277"/>
                    <a:pt x="916" y="976"/>
                  </a:cubicBezTo>
                  <a:cubicBezTo>
                    <a:pt x="1183" y="676"/>
                    <a:pt x="1550" y="443"/>
                    <a:pt x="1783" y="109"/>
                  </a:cubicBezTo>
                  <a:cubicBezTo>
                    <a:pt x="1811" y="55"/>
                    <a:pt x="1771" y="0"/>
                    <a:pt x="17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41"/>
            <p:cNvSpPr/>
            <p:nvPr/>
          </p:nvSpPr>
          <p:spPr>
            <a:xfrm>
              <a:off x="-1199650" y="3509150"/>
              <a:ext cx="39375" cy="42500"/>
            </a:xfrm>
            <a:custGeom>
              <a:avLst/>
              <a:gdLst/>
              <a:ahLst/>
              <a:cxnLst/>
              <a:rect l="l" t="t" r="r" b="b"/>
              <a:pathLst>
                <a:path w="1575" h="1700" extrusionOk="0">
                  <a:moveTo>
                    <a:pt x="1477" y="1"/>
                  </a:moveTo>
                  <a:cubicBezTo>
                    <a:pt x="1468" y="1"/>
                    <a:pt x="1459" y="3"/>
                    <a:pt x="1453" y="9"/>
                  </a:cubicBezTo>
                  <a:cubicBezTo>
                    <a:pt x="886" y="410"/>
                    <a:pt x="452" y="1043"/>
                    <a:pt x="52" y="1577"/>
                  </a:cubicBezTo>
                  <a:cubicBezTo>
                    <a:pt x="1" y="1628"/>
                    <a:pt x="48" y="1699"/>
                    <a:pt x="103" y="1699"/>
                  </a:cubicBezTo>
                  <a:cubicBezTo>
                    <a:pt x="119" y="1699"/>
                    <a:pt x="137" y="1693"/>
                    <a:pt x="152" y="1677"/>
                  </a:cubicBezTo>
                  <a:cubicBezTo>
                    <a:pt x="586" y="1110"/>
                    <a:pt x="1120" y="643"/>
                    <a:pt x="1520" y="109"/>
                  </a:cubicBezTo>
                  <a:cubicBezTo>
                    <a:pt x="1574" y="55"/>
                    <a:pt x="1518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41"/>
            <p:cNvSpPr/>
            <p:nvPr/>
          </p:nvSpPr>
          <p:spPr>
            <a:xfrm>
              <a:off x="-1209625" y="3503300"/>
              <a:ext cx="41150" cy="36675"/>
            </a:xfrm>
            <a:custGeom>
              <a:avLst/>
              <a:gdLst/>
              <a:ahLst/>
              <a:cxnLst/>
              <a:rect l="l" t="t" r="r" b="b"/>
              <a:pathLst>
                <a:path w="1646" h="1467" extrusionOk="0">
                  <a:moveTo>
                    <a:pt x="1575" y="1"/>
                  </a:moveTo>
                  <a:cubicBezTo>
                    <a:pt x="1567" y="1"/>
                    <a:pt x="1559" y="3"/>
                    <a:pt x="1552" y="10"/>
                  </a:cubicBezTo>
                  <a:cubicBezTo>
                    <a:pt x="1018" y="410"/>
                    <a:pt x="518" y="911"/>
                    <a:pt x="51" y="1378"/>
                  </a:cubicBezTo>
                  <a:cubicBezTo>
                    <a:pt x="0" y="1403"/>
                    <a:pt x="26" y="1467"/>
                    <a:pt x="71" y="1467"/>
                  </a:cubicBezTo>
                  <a:cubicBezTo>
                    <a:pt x="85" y="1467"/>
                    <a:pt x="102" y="1460"/>
                    <a:pt x="118" y="1444"/>
                  </a:cubicBezTo>
                  <a:cubicBezTo>
                    <a:pt x="618" y="1011"/>
                    <a:pt x="1152" y="577"/>
                    <a:pt x="1619" y="43"/>
                  </a:cubicBezTo>
                  <a:cubicBezTo>
                    <a:pt x="1645" y="43"/>
                    <a:pt x="1608" y="1"/>
                    <a:pt x="1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41"/>
            <p:cNvSpPr/>
            <p:nvPr/>
          </p:nvSpPr>
          <p:spPr>
            <a:xfrm>
              <a:off x="-1207375" y="3490800"/>
              <a:ext cx="34050" cy="31325"/>
            </a:xfrm>
            <a:custGeom>
              <a:avLst/>
              <a:gdLst/>
              <a:ahLst/>
              <a:cxnLst/>
              <a:rect l="l" t="t" r="r" b="b"/>
              <a:pathLst>
                <a:path w="1362" h="1253" extrusionOk="0">
                  <a:moveTo>
                    <a:pt x="1314" y="0"/>
                  </a:moveTo>
                  <a:cubicBezTo>
                    <a:pt x="1308" y="0"/>
                    <a:pt x="1301" y="3"/>
                    <a:pt x="1295" y="10"/>
                  </a:cubicBezTo>
                  <a:cubicBezTo>
                    <a:pt x="795" y="276"/>
                    <a:pt x="394" y="743"/>
                    <a:pt x="28" y="1144"/>
                  </a:cubicBezTo>
                  <a:cubicBezTo>
                    <a:pt x="0" y="1198"/>
                    <a:pt x="40" y="1253"/>
                    <a:pt x="73" y="1253"/>
                  </a:cubicBezTo>
                  <a:cubicBezTo>
                    <a:pt x="81" y="1253"/>
                    <a:pt x="88" y="1250"/>
                    <a:pt x="94" y="1244"/>
                  </a:cubicBezTo>
                  <a:cubicBezTo>
                    <a:pt x="495" y="843"/>
                    <a:pt x="962" y="510"/>
                    <a:pt x="1362" y="76"/>
                  </a:cubicBezTo>
                  <a:cubicBezTo>
                    <a:pt x="1362" y="49"/>
                    <a:pt x="1340" y="0"/>
                    <a:pt x="1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41"/>
            <p:cNvSpPr/>
            <p:nvPr/>
          </p:nvSpPr>
          <p:spPr>
            <a:xfrm>
              <a:off x="-1227050" y="3483275"/>
              <a:ext cx="49575" cy="46825"/>
            </a:xfrm>
            <a:custGeom>
              <a:avLst/>
              <a:gdLst/>
              <a:ahLst/>
              <a:cxnLst/>
              <a:rect l="l" t="t" r="r" b="b"/>
              <a:pathLst>
                <a:path w="1983" h="1873" extrusionOk="0">
                  <a:moveTo>
                    <a:pt x="1948" y="1"/>
                  </a:moveTo>
                  <a:cubicBezTo>
                    <a:pt x="1939" y="1"/>
                    <a:pt x="1929" y="4"/>
                    <a:pt x="1915" y="10"/>
                  </a:cubicBezTo>
                  <a:cubicBezTo>
                    <a:pt x="1181" y="344"/>
                    <a:pt x="514" y="1144"/>
                    <a:pt x="47" y="1778"/>
                  </a:cubicBezTo>
                  <a:cubicBezTo>
                    <a:pt x="0" y="1825"/>
                    <a:pt x="36" y="1873"/>
                    <a:pt x="85" y="1873"/>
                  </a:cubicBezTo>
                  <a:cubicBezTo>
                    <a:pt x="105" y="1873"/>
                    <a:pt x="128" y="1865"/>
                    <a:pt x="147" y="1845"/>
                  </a:cubicBezTo>
                  <a:cubicBezTo>
                    <a:pt x="414" y="1511"/>
                    <a:pt x="714" y="1178"/>
                    <a:pt x="1048" y="844"/>
                  </a:cubicBezTo>
                  <a:cubicBezTo>
                    <a:pt x="1348" y="577"/>
                    <a:pt x="1682" y="344"/>
                    <a:pt x="1982" y="44"/>
                  </a:cubicBezTo>
                  <a:cubicBezTo>
                    <a:pt x="1982" y="44"/>
                    <a:pt x="1982" y="1"/>
                    <a:pt x="19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41"/>
            <p:cNvSpPr/>
            <p:nvPr/>
          </p:nvSpPr>
          <p:spPr>
            <a:xfrm>
              <a:off x="-1236225" y="3470675"/>
              <a:ext cx="52650" cy="49425"/>
            </a:xfrm>
            <a:custGeom>
              <a:avLst/>
              <a:gdLst/>
              <a:ahLst/>
              <a:cxnLst/>
              <a:rect l="l" t="t" r="r" b="b"/>
              <a:pathLst>
                <a:path w="2106" h="1977" extrusionOk="0">
                  <a:moveTo>
                    <a:pt x="2050" y="0"/>
                  </a:moveTo>
                  <a:cubicBezTo>
                    <a:pt x="2038" y="0"/>
                    <a:pt x="2025" y="4"/>
                    <a:pt x="2015" y="14"/>
                  </a:cubicBezTo>
                  <a:cubicBezTo>
                    <a:pt x="1282" y="514"/>
                    <a:pt x="648" y="1215"/>
                    <a:pt x="47" y="1882"/>
                  </a:cubicBezTo>
                  <a:cubicBezTo>
                    <a:pt x="0" y="1929"/>
                    <a:pt x="36" y="1976"/>
                    <a:pt x="74" y="1976"/>
                  </a:cubicBezTo>
                  <a:cubicBezTo>
                    <a:pt x="89" y="1976"/>
                    <a:pt x="104" y="1968"/>
                    <a:pt x="114" y="1949"/>
                  </a:cubicBezTo>
                  <a:cubicBezTo>
                    <a:pt x="748" y="1315"/>
                    <a:pt x="1448" y="714"/>
                    <a:pt x="2082" y="47"/>
                  </a:cubicBezTo>
                  <a:cubicBezTo>
                    <a:pt x="2106" y="24"/>
                    <a:pt x="2079" y="0"/>
                    <a:pt x="2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41"/>
            <p:cNvSpPr/>
            <p:nvPr/>
          </p:nvSpPr>
          <p:spPr>
            <a:xfrm>
              <a:off x="-1243000" y="3460775"/>
              <a:ext cx="48675" cy="43325"/>
            </a:xfrm>
            <a:custGeom>
              <a:avLst/>
              <a:gdLst/>
              <a:ahLst/>
              <a:cxnLst/>
              <a:rect l="l" t="t" r="r" b="b"/>
              <a:pathLst>
                <a:path w="1947" h="1733" extrusionOk="0">
                  <a:moveTo>
                    <a:pt x="1875" y="1"/>
                  </a:moveTo>
                  <a:cubicBezTo>
                    <a:pt x="1867" y="1"/>
                    <a:pt x="1859" y="3"/>
                    <a:pt x="1853" y="10"/>
                  </a:cubicBezTo>
                  <a:cubicBezTo>
                    <a:pt x="1186" y="377"/>
                    <a:pt x="585" y="1044"/>
                    <a:pt x="52" y="1611"/>
                  </a:cubicBezTo>
                  <a:cubicBezTo>
                    <a:pt x="0" y="1662"/>
                    <a:pt x="47" y="1733"/>
                    <a:pt x="102" y="1733"/>
                  </a:cubicBezTo>
                  <a:cubicBezTo>
                    <a:pt x="119" y="1733"/>
                    <a:pt x="136" y="1726"/>
                    <a:pt x="152" y="1711"/>
                  </a:cubicBezTo>
                  <a:cubicBezTo>
                    <a:pt x="719" y="1144"/>
                    <a:pt x="1386" y="677"/>
                    <a:pt x="1920" y="76"/>
                  </a:cubicBezTo>
                  <a:cubicBezTo>
                    <a:pt x="1947" y="49"/>
                    <a:pt x="1908" y="1"/>
                    <a:pt x="1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41"/>
            <p:cNvSpPr/>
            <p:nvPr/>
          </p:nvSpPr>
          <p:spPr>
            <a:xfrm>
              <a:off x="-1254675" y="3443500"/>
              <a:ext cx="61350" cy="53950"/>
            </a:xfrm>
            <a:custGeom>
              <a:avLst/>
              <a:gdLst/>
              <a:ahLst/>
              <a:cxnLst/>
              <a:rect l="l" t="t" r="r" b="b"/>
              <a:pathLst>
                <a:path w="2454" h="2158" extrusionOk="0">
                  <a:moveTo>
                    <a:pt x="2353" y="0"/>
                  </a:moveTo>
                  <a:cubicBezTo>
                    <a:pt x="1886" y="200"/>
                    <a:pt x="1486" y="601"/>
                    <a:pt x="1119" y="934"/>
                  </a:cubicBezTo>
                  <a:cubicBezTo>
                    <a:pt x="752" y="1268"/>
                    <a:pt x="385" y="1635"/>
                    <a:pt x="52" y="2035"/>
                  </a:cubicBezTo>
                  <a:cubicBezTo>
                    <a:pt x="0" y="2086"/>
                    <a:pt x="67" y="2157"/>
                    <a:pt x="116" y="2157"/>
                  </a:cubicBezTo>
                  <a:cubicBezTo>
                    <a:pt x="131" y="2157"/>
                    <a:pt x="144" y="2151"/>
                    <a:pt x="152" y="2135"/>
                  </a:cubicBezTo>
                  <a:cubicBezTo>
                    <a:pt x="552" y="1735"/>
                    <a:pt x="919" y="1368"/>
                    <a:pt x="1319" y="1034"/>
                  </a:cubicBezTo>
                  <a:cubicBezTo>
                    <a:pt x="1686" y="701"/>
                    <a:pt x="2120" y="467"/>
                    <a:pt x="2420" y="100"/>
                  </a:cubicBezTo>
                  <a:cubicBezTo>
                    <a:pt x="2453" y="34"/>
                    <a:pt x="2387" y="0"/>
                    <a:pt x="23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41"/>
            <p:cNvSpPr/>
            <p:nvPr/>
          </p:nvSpPr>
          <p:spPr>
            <a:xfrm>
              <a:off x="-1256250" y="3425750"/>
              <a:ext cx="63600" cy="51575"/>
            </a:xfrm>
            <a:custGeom>
              <a:avLst/>
              <a:gdLst/>
              <a:ahLst/>
              <a:cxnLst/>
              <a:rect l="l" t="t" r="r" b="b"/>
              <a:pathLst>
                <a:path w="2544" h="2063" extrusionOk="0">
                  <a:moveTo>
                    <a:pt x="2454" y="1"/>
                  </a:moveTo>
                  <a:cubicBezTo>
                    <a:pt x="2442" y="1"/>
                    <a:pt x="2429" y="3"/>
                    <a:pt x="2416" y="10"/>
                  </a:cubicBezTo>
                  <a:cubicBezTo>
                    <a:pt x="1582" y="510"/>
                    <a:pt x="848" y="1277"/>
                    <a:pt x="81" y="1911"/>
                  </a:cubicBezTo>
                  <a:cubicBezTo>
                    <a:pt x="0" y="1965"/>
                    <a:pt x="72" y="2063"/>
                    <a:pt x="138" y="2063"/>
                  </a:cubicBezTo>
                  <a:cubicBezTo>
                    <a:pt x="153" y="2063"/>
                    <a:pt x="169" y="2057"/>
                    <a:pt x="181" y="2044"/>
                  </a:cubicBezTo>
                  <a:cubicBezTo>
                    <a:pt x="948" y="1411"/>
                    <a:pt x="1849" y="844"/>
                    <a:pt x="2516" y="76"/>
                  </a:cubicBezTo>
                  <a:cubicBezTo>
                    <a:pt x="2543" y="49"/>
                    <a:pt x="2505" y="1"/>
                    <a:pt x="2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41"/>
            <p:cNvSpPr/>
            <p:nvPr/>
          </p:nvSpPr>
          <p:spPr>
            <a:xfrm>
              <a:off x="-1236400" y="3414925"/>
              <a:ext cx="43750" cy="35700"/>
            </a:xfrm>
            <a:custGeom>
              <a:avLst/>
              <a:gdLst/>
              <a:ahLst/>
              <a:cxnLst/>
              <a:rect l="l" t="t" r="r" b="b"/>
              <a:pathLst>
                <a:path w="1750" h="1428" extrusionOk="0">
                  <a:moveTo>
                    <a:pt x="1658" y="0"/>
                  </a:moveTo>
                  <a:cubicBezTo>
                    <a:pt x="1647" y="0"/>
                    <a:pt x="1634" y="3"/>
                    <a:pt x="1622" y="9"/>
                  </a:cubicBezTo>
                  <a:cubicBezTo>
                    <a:pt x="1589" y="9"/>
                    <a:pt x="1555" y="42"/>
                    <a:pt x="1522" y="76"/>
                  </a:cubicBezTo>
                  <a:cubicBezTo>
                    <a:pt x="1489" y="76"/>
                    <a:pt x="1489" y="76"/>
                    <a:pt x="1455" y="109"/>
                  </a:cubicBezTo>
                  <a:cubicBezTo>
                    <a:pt x="955" y="409"/>
                    <a:pt x="521" y="876"/>
                    <a:pt x="54" y="1243"/>
                  </a:cubicBezTo>
                  <a:cubicBezTo>
                    <a:pt x="0" y="1325"/>
                    <a:pt x="56" y="1428"/>
                    <a:pt x="133" y="1428"/>
                  </a:cubicBezTo>
                  <a:cubicBezTo>
                    <a:pt x="150" y="1428"/>
                    <a:pt x="169" y="1423"/>
                    <a:pt x="188" y="1410"/>
                  </a:cubicBezTo>
                  <a:cubicBezTo>
                    <a:pt x="588" y="1076"/>
                    <a:pt x="1055" y="743"/>
                    <a:pt x="1455" y="376"/>
                  </a:cubicBezTo>
                  <a:cubicBezTo>
                    <a:pt x="1555" y="309"/>
                    <a:pt x="1622" y="243"/>
                    <a:pt x="1689" y="142"/>
                  </a:cubicBezTo>
                  <a:cubicBezTo>
                    <a:pt x="1722" y="142"/>
                    <a:pt x="1722" y="109"/>
                    <a:pt x="1722" y="109"/>
                  </a:cubicBezTo>
                  <a:cubicBezTo>
                    <a:pt x="1750" y="55"/>
                    <a:pt x="1710" y="0"/>
                    <a:pt x="16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41"/>
            <p:cNvSpPr/>
            <p:nvPr/>
          </p:nvSpPr>
          <p:spPr>
            <a:xfrm>
              <a:off x="-1772100" y="3150775"/>
              <a:ext cx="62575" cy="61750"/>
            </a:xfrm>
            <a:custGeom>
              <a:avLst/>
              <a:gdLst/>
              <a:ahLst/>
              <a:cxnLst/>
              <a:rect l="l" t="t" r="r" b="b"/>
              <a:pathLst>
                <a:path w="2503" h="2470" extrusionOk="0">
                  <a:moveTo>
                    <a:pt x="67" y="1"/>
                  </a:moveTo>
                  <a:cubicBezTo>
                    <a:pt x="34" y="1"/>
                    <a:pt x="0" y="68"/>
                    <a:pt x="34" y="68"/>
                  </a:cubicBezTo>
                  <a:cubicBezTo>
                    <a:pt x="668" y="468"/>
                    <a:pt x="734" y="1202"/>
                    <a:pt x="1101" y="1769"/>
                  </a:cubicBezTo>
                  <a:cubicBezTo>
                    <a:pt x="1401" y="2202"/>
                    <a:pt x="1868" y="2436"/>
                    <a:pt x="2402" y="2469"/>
                  </a:cubicBezTo>
                  <a:cubicBezTo>
                    <a:pt x="2469" y="2469"/>
                    <a:pt x="2502" y="2369"/>
                    <a:pt x="2435" y="2336"/>
                  </a:cubicBezTo>
                  <a:cubicBezTo>
                    <a:pt x="1968" y="2202"/>
                    <a:pt x="1535" y="2102"/>
                    <a:pt x="1235" y="1635"/>
                  </a:cubicBezTo>
                  <a:cubicBezTo>
                    <a:pt x="1101" y="1402"/>
                    <a:pt x="1001" y="1168"/>
                    <a:pt x="901" y="901"/>
                  </a:cubicBezTo>
                  <a:cubicBezTo>
                    <a:pt x="701" y="468"/>
                    <a:pt x="501" y="168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41"/>
            <p:cNvSpPr/>
            <p:nvPr/>
          </p:nvSpPr>
          <p:spPr>
            <a:xfrm>
              <a:off x="-1743500" y="2853550"/>
              <a:ext cx="48150" cy="107250"/>
            </a:xfrm>
            <a:custGeom>
              <a:avLst/>
              <a:gdLst/>
              <a:ahLst/>
              <a:cxnLst/>
              <a:rect l="l" t="t" r="r" b="b"/>
              <a:pathLst>
                <a:path w="1926" h="4290" extrusionOk="0">
                  <a:moveTo>
                    <a:pt x="30" y="1"/>
                  </a:moveTo>
                  <a:cubicBezTo>
                    <a:pt x="10" y="1"/>
                    <a:pt x="0" y="24"/>
                    <a:pt x="24" y="48"/>
                  </a:cubicBezTo>
                  <a:cubicBezTo>
                    <a:pt x="591" y="748"/>
                    <a:pt x="824" y="1616"/>
                    <a:pt x="1091" y="2450"/>
                  </a:cubicBezTo>
                  <a:cubicBezTo>
                    <a:pt x="958" y="2116"/>
                    <a:pt x="791" y="1783"/>
                    <a:pt x="624" y="1449"/>
                  </a:cubicBezTo>
                  <a:cubicBezTo>
                    <a:pt x="624" y="1439"/>
                    <a:pt x="619" y="1435"/>
                    <a:pt x="611" y="1435"/>
                  </a:cubicBezTo>
                  <a:cubicBezTo>
                    <a:pt x="591" y="1435"/>
                    <a:pt x="558" y="1459"/>
                    <a:pt x="558" y="1482"/>
                  </a:cubicBezTo>
                  <a:cubicBezTo>
                    <a:pt x="958" y="2383"/>
                    <a:pt x="1158" y="3350"/>
                    <a:pt x="1525" y="4251"/>
                  </a:cubicBezTo>
                  <a:cubicBezTo>
                    <a:pt x="1525" y="4279"/>
                    <a:pt x="1537" y="4290"/>
                    <a:pt x="1551" y="4290"/>
                  </a:cubicBezTo>
                  <a:cubicBezTo>
                    <a:pt x="1569" y="4290"/>
                    <a:pt x="1592" y="4270"/>
                    <a:pt x="1592" y="4251"/>
                  </a:cubicBezTo>
                  <a:cubicBezTo>
                    <a:pt x="1558" y="3951"/>
                    <a:pt x="1492" y="3684"/>
                    <a:pt x="1425" y="3417"/>
                  </a:cubicBezTo>
                  <a:lnTo>
                    <a:pt x="1425" y="3417"/>
                  </a:lnTo>
                  <a:cubicBezTo>
                    <a:pt x="1558" y="3717"/>
                    <a:pt x="1692" y="3984"/>
                    <a:pt x="1859" y="4251"/>
                  </a:cubicBezTo>
                  <a:cubicBezTo>
                    <a:pt x="1868" y="4261"/>
                    <a:pt x="1878" y="4265"/>
                    <a:pt x="1887" y="4265"/>
                  </a:cubicBezTo>
                  <a:cubicBezTo>
                    <a:pt x="1909" y="4265"/>
                    <a:pt x="1925" y="4241"/>
                    <a:pt x="1925" y="4218"/>
                  </a:cubicBezTo>
                  <a:cubicBezTo>
                    <a:pt x="1358" y="2783"/>
                    <a:pt x="1091" y="1182"/>
                    <a:pt x="57" y="15"/>
                  </a:cubicBezTo>
                  <a:cubicBezTo>
                    <a:pt x="47" y="5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41"/>
            <p:cNvSpPr/>
            <p:nvPr/>
          </p:nvSpPr>
          <p:spPr>
            <a:xfrm>
              <a:off x="-1660250" y="2785350"/>
              <a:ext cx="72475" cy="94275"/>
            </a:xfrm>
            <a:custGeom>
              <a:avLst/>
              <a:gdLst/>
              <a:ahLst/>
              <a:cxnLst/>
              <a:rect l="l" t="t" r="r" b="b"/>
              <a:pathLst>
                <a:path w="2899" h="3771" extrusionOk="0">
                  <a:moveTo>
                    <a:pt x="70" y="1"/>
                  </a:moveTo>
                  <a:cubicBezTo>
                    <a:pt x="22" y="1"/>
                    <a:pt x="1" y="79"/>
                    <a:pt x="30" y="107"/>
                  </a:cubicBezTo>
                  <a:cubicBezTo>
                    <a:pt x="1397" y="975"/>
                    <a:pt x="2064" y="2342"/>
                    <a:pt x="2765" y="3743"/>
                  </a:cubicBezTo>
                  <a:cubicBezTo>
                    <a:pt x="2775" y="3763"/>
                    <a:pt x="2790" y="3771"/>
                    <a:pt x="2807" y="3771"/>
                  </a:cubicBezTo>
                  <a:cubicBezTo>
                    <a:pt x="2848" y="3771"/>
                    <a:pt x="2898" y="3724"/>
                    <a:pt x="2898" y="3677"/>
                  </a:cubicBezTo>
                  <a:cubicBezTo>
                    <a:pt x="2365" y="2209"/>
                    <a:pt x="1497" y="775"/>
                    <a:pt x="96" y="7"/>
                  </a:cubicBezTo>
                  <a:cubicBezTo>
                    <a:pt x="87" y="3"/>
                    <a:pt x="78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41"/>
            <p:cNvSpPr/>
            <p:nvPr/>
          </p:nvSpPr>
          <p:spPr>
            <a:xfrm>
              <a:off x="-1722075" y="2762175"/>
              <a:ext cx="30900" cy="46575"/>
            </a:xfrm>
            <a:custGeom>
              <a:avLst/>
              <a:gdLst/>
              <a:ahLst/>
              <a:cxnLst/>
              <a:rect l="l" t="t" r="r" b="b"/>
              <a:pathLst>
                <a:path w="1236" h="1863" extrusionOk="0">
                  <a:moveTo>
                    <a:pt x="1168" y="0"/>
                  </a:moveTo>
                  <a:cubicBezTo>
                    <a:pt x="434" y="134"/>
                    <a:pt x="1" y="1168"/>
                    <a:pt x="334" y="1802"/>
                  </a:cubicBezTo>
                  <a:cubicBezTo>
                    <a:pt x="362" y="1844"/>
                    <a:pt x="408" y="1862"/>
                    <a:pt x="449" y="1862"/>
                  </a:cubicBezTo>
                  <a:cubicBezTo>
                    <a:pt x="506" y="1862"/>
                    <a:pt x="554" y="1826"/>
                    <a:pt x="535" y="1768"/>
                  </a:cubicBezTo>
                  <a:cubicBezTo>
                    <a:pt x="301" y="1034"/>
                    <a:pt x="601" y="501"/>
                    <a:pt x="1202" y="100"/>
                  </a:cubicBezTo>
                  <a:cubicBezTo>
                    <a:pt x="1235" y="67"/>
                    <a:pt x="1202" y="0"/>
                    <a:pt x="1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-1706225" y="2767000"/>
              <a:ext cx="24200" cy="31475"/>
            </a:xfrm>
            <a:custGeom>
              <a:avLst/>
              <a:gdLst/>
              <a:ahLst/>
              <a:cxnLst/>
              <a:rect l="l" t="t" r="r" b="b"/>
              <a:pathLst>
                <a:path w="968" h="1259" extrusionOk="0">
                  <a:moveTo>
                    <a:pt x="925" y="1"/>
                  </a:moveTo>
                  <a:cubicBezTo>
                    <a:pt x="919" y="1"/>
                    <a:pt x="911" y="3"/>
                    <a:pt x="901" y="7"/>
                  </a:cubicBezTo>
                  <a:cubicBezTo>
                    <a:pt x="368" y="108"/>
                    <a:pt x="1" y="708"/>
                    <a:pt x="1" y="1208"/>
                  </a:cubicBezTo>
                  <a:cubicBezTo>
                    <a:pt x="1" y="1242"/>
                    <a:pt x="26" y="1258"/>
                    <a:pt x="51" y="1258"/>
                  </a:cubicBezTo>
                  <a:cubicBezTo>
                    <a:pt x="76" y="1258"/>
                    <a:pt x="101" y="1242"/>
                    <a:pt x="101" y="1208"/>
                  </a:cubicBezTo>
                  <a:cubicBezTo>
                    <a:pt x="134" y="675"/>
                    <a:pt x="468" y="341"/>
                    <a:pt x="935" y="108"/>
                  </a:cubicBezTo>
                  <a:cubicBezTo>
                    <a:pt x="963" y="79"/>
                    <a:pt x="967" y="1"/>
                    <a:pt x="9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41"/>
            <p:cNvSpPr/>
            <p:nvPr/>
          </p:nvSpPr>
          <p:spPr>
            <a:xfrm>
              <a:off x="-1574450" y="2737900"/>
              <a:ext cx="69225" cy="212075"/>
            </a:xfrm>
            <a:custGeom>
              <a:avLst/>
              <a:gdLst/>
              <a:ahLst/>
              <a:cxnLst/>
              <a:rect l="l" t="t" r="r" b="b"/>
              <a:pathLst>
                <a:path w="2769" h="8483" extrusionOk="0">
                  <a:moveTo>
                    <a:pt x="53" y="1"/>
                  </a:moveTo>
                  <a:cubicBezTo>
                    <a:pt x="26" y="1"/>
                    <a:pt x="0" y="29"/>
                    <a:pt x="0" y="71"/>
                  </a:cubicBezTo>
                  <a:cubicBezTo>
                    <a:pt x="534" y="1405"/>
                    <a:pt x="1201" y="2673"/>
                    <a:pt x="1768" y="3973"/>
                  </a:cubicBezTo>
                  <a:cubicBezTo>
                    <a:pt x="2468" y="5508"/>
                    <a:pt x="2402" y="6775"/>
                    <a:pt x="2001" y="8343"/>
                  </a:cubicBezTo>
                  <a:cubicBezTo>
                    <a:pt x="2001" y="8426"/>
                    <a:pt x="2052" y="8483"/>
                    <a:pt x="2107" y="8483"/>
                  </a:cubicBezTo>
                  <a:cubicBezTo>
                    <a:pt x="2141" y="8483"/>
                    <a:pt x="2176" y="8461"/>
                    <a:pt x="2202" y="8410"/>
                  </a:cubicBezTo>
                  <a:cubicBezTo>
                    <a:pt x="2769" y="7242"/>
                    <a:pt x="2735" y="5775"/>
                    <a:pt x="2268" y="4574"/>
                  </a:cubicBezTo>
                  <a:cubicBezTo>
                    <a:pt x="1701" y="3006"/>
                    <a:pt x="901" y="1472"/>
                    <a:pt x="100" y="37"/>
                  </a:cubicBezTo>
                  <a:cubicBezTo>
                    <a:pt x="87" y="12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41"/>
            <p:cNvSpPr/>
            <p:nvPr/>
          </p:nvSpPr>
          <p:spPr>
            <a:xfrm>
              <a:off x="-1517450" y="2910525"/>
              <a:ext cx="15575" cy="42250"/>
            </a:xfrm>
            <a:custGeom>
              <a:avLst/>
              <a:gdLst/>
              <a:ahLst/>
              <a:cxnLst/>
              <a:rect l="l" t="t" r="r" b="b"/>
              <a:pathLst>
                <a:path w="623" h="1690" extrusionOk="0">
                  <a:moveTo>
                    <a:pt x="547" y="1"/>
                  </a:moveTo>
                  <a:cubicBezTo>
                    <a:pt x="524" y="1"/>
                    <a:pt x="501" y="12"/>
                    <a:pt x="489" y="37"/>
                  </a:cubicBezTo>
                  <a:cubicBezTo>
                    <a:pt x="389" y="571"/>
                    <a:pt x="188" y="1071"/>
                    <a:pt x="22" y="1605"/>
                  </a:cubicBezTo>
                  <a:cubicBezTo>
                    <a:pt x="1" y="1647"/>
                    <a:pt x="33" y="1689"/>
                    <a:pt x="68" y="1689"/>
                  </a:cubicBezTo>
                  <a:cubicBezTo>
                    <a:pt x="88" y="1689"/>
                    <a:pt x="110" y="1675"/>
                    <a:pt x="122" y="1638"/>
                  </a:cubicBezTo>
                  <a:cubicBezTo>
                    <a:pt x="422" y="1171"/>
                    <a:pt x="555" y="604"/>
                    <a:pt x="622" y="71"/>
                  </a:cubicBezTo>
                  <a:cubicBezTo>
                    <a:pt x="622" y="29"/>
                    <a:pt x="584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41"/>
            <p:cNvSpPr/>
            <p:nvPr/>
          </p:nvSpPr>
          <p:spPr>
            <a:xfrm>
              <a:off x="-1444125" y="2979500"/>
              <a:ext cx="30625" cy="106475"/>
            </a:xfrm>
            <a:custGeom>
              <a:avLst/>
              <a:gdLst/>
              <a:ahLst/>
              <a:cxnLst/>
              <a:rect l="l" t="t" r="r" b="b"/>
              <a:pathLst>
                <a:path w="1225" h="4259" extrusionOk="0">
                  <a:moveTo>
                    <a:pt x="125" y="0"/>
                  </a:moveTo>
                  <a:cubicBezTo>
                    <a:pt x="93" y="0"/>
                    <a:pt x="57" y="31"/>
                    <a:pt x="57" y="80"/>
                  </a:cubicBezTo>
                  <a:cubicBezTo>
                    <a:pt x="725" y="1415"/>
                    <a:pt x="891" y="2849"/>
                    <a:pt x="24" y="4150"/>
                  </a:cubicBezTo>
                  <a:cubicBezTo>
                    <a:pt x="1" y="4196"/>
                    <a:pt x="42" y="4259"/>
                    <a:pt x="92" y="4259"/>
                  </a:cubicBezTo>
                  <a:cubicBezTo>
                    <a:pt x="114" y="4259"/>
                    <a:pt x="137" y="4247"/>
                    <a:pt x="158" y="4217"/>
                  </a:cubicBezTo>
                  <a:cubicBezTo>
                    <a:pt x="1058" y="3049"/>
                    <a:pt x="1225" y="1181"/>
                    <a:pt x="158" y="14"/>
                  </a:cubicBezTo>
                  <a:cubicBezTo>
                    <a:pt x="149" y="5"/>
                    <a:pt x="137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41"/>
            <p:cNvSpPr/>
            <p:nvPr/>
          </p:nvSpPr>
          <p:spPr>
            <a:xfrm>
              <a:off x="-1459175" y="2984275"/>
              <a:ext cx="24000" cy="65125"/>
            </a:xfrm>
            <a:custGeom>
              <a:avLst/>
              <a:gdLst/>
              <a:ahLst/>
              <a:cxnLst/>
              <a:rect l="l" t="t" r="r" b="b"/>
              <a:pathLst>
                <a:path w="960" h="2605" extrusionOk="0">
                  <a:moveTo>
                    <a:pt x="64" y="0"/>
                  </a:moveTo>
                  <a:cubicBezTo>
                    <a:pt x="33" y="0"/>
                    <a:pt x="0" y="64"/>
                    <a:pt x="26" y="89"/>
                  </a:cubicBezTo>
                  <a:cubicBezTo>
                    <a:pt x="593" y="790"/>
                    <a:pt x="826" y="1691"/>
                    <a:pt x="426" y="2525"/>
                  </a:cubicBezTo>
                  <a:cubicBezTo>
                    <a:pt x="402" y="2573"/>
                    <a:pt x="449" y="2604"/>
                    <a:pt x="476" y="2604"/>
                  </a:cubicBezTo>
                  <a:cubicBezTo>
                    <a:pt x="486" y="2604"/>
                    <a:pt x="493" y="2600"/>
                    <a:pt x="493" y="2591"/>
                  </a:cubicBezTo>
                  <a:cubicBezTo>
                    <a:pt x="960" y="1757"/>
                    <a:pt x="893" y="623"/>
                    <a:pt x="92" y="23"/>
                  </a:cubicBezTo>
                  <a:cubicBezTo>
                    <a:pt x="84" y="7"/>
                    <a:pt x="74" y="0"/>
                    <a:pt x="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41"/>
            <p:cNvSpPr/>
            <p:nvPr/>
          </p:nvSpPr>
          <p:spPr>
            <a:xfrm>
              <a:off x="-1360975" y="3371350"/>
              <a:ext cx="20875" cy="66400"/>
            </a:xfrm>
            <a:custGeom>
              <a:avLst/>
              <a:gdLst/>
              <a:ahLst/>
              <a:cxnLst/>
              <a:rect l="l" t="t" r="r" b="b"/>
              <a:pathLst>
                <a:path w="835" h="2656" extrusionOk="0">
                  <a:moveTo>
                    <a:pt x="55" y="1"/>
                  </a:moveTo>
                  <a:cubicBezTo>
                    <a:pt x="26" y="1"/>
                    <a:pt x="0" y="17"/>
                    <a:pt x="0" y="51"/>
                  </a:cubicBezTo>
                  <a:cubicBezTo>
                    <a:pt x="167" y="918"/>
                    <a:pt x="334" y="1852"/>
                    <a:pt x="701" y="2619"/>
                  </a:cubicBezTo>
                  <a:cubicBezTo>
                    <a:pt x="714" y="2645"/>
                    <a:pt x="736" y="2656"/>
                    <a:pt x="759" y="2656"/>
                  </a:cubicBezTo>
                  <a:cubicBezTo>
                    <a:pt x="796" y="2656"/>
                    <a:pt x="834" y="2627"/>
                    <a:pt x="834" y="2586"/>
                  </a:cubicBezTo>
                  <a:cubicBezTo>
                    <a:pt x="634" y="1719"/>
                    <a:pt x="334" y="885"/>
                    <a:pt x="134" y="51"/>
                  </a:cubicBezTo>
                  <a:cubicBezTo>
                    <a:pt x="117" y="17"/>
                    <a:pt x="84" y="1"/>
                    <a:pt x="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41"/>
            <p:cNvSpPr/>
            <p:nvPr/>
          </p:nvSpPr>
          <p:spPr>
            <a:xfrm>
              <a:off x="-1358075" y="3462950"/>
              <a:ext cx="24650" cy="24600"/>
            </a:xfrm>
            <a:custGeom>
              <a:avLst/>
              <a:gdLst/>
              <a:ahLst/>
              <a:cxnLst/>
              <a:rect l="l" t="t" r="r" b="b"/>
              <a:pathLst>
                <a:path w="986" h="984" extrusionOk="0">
                  <a:moveTo>
                    <a:pt x="102" y="1"/>
                  </a:moveTo>
                  <a:cubicBezTo>
                    <a:pt x="47" y="1"/>
                    <a:pt x="0" y="72"/>
                    <a:pt x="51" y="123"/>
                  </a:cubicBezTo>
                  <a:cubicBezTo>
                    <a:pt x="318" y="390"/>
                    <a:pt x="518" y="757"/>
                    <a:pt x="852" y="957"/>
                  </a:cubicBezTo>
                  <a:cubicBezTo>
                    <a:pt x="870" y="975"/>
                    <a:pt x="889" y="984"/>
                    <a:pt x="906" y="984"/>
                  </a:cubicBezTo>
                  <a:cubicBezTo>
                    <a:pt x="951" y="984"/>
                    <a:pt x="985" y="929"/>
                    <a:pt x="985" y="857"/>
                  </a:cubicBezTo>
                  <a:cubicBezTo>
                    <a:pt x="818" y="523"/>
                    <a:pt x="418" y="256"/>
                    <a:pt x="151" y="23"/>
                  </a:cubicBezTo>
                  <a:cubicBezTo>
                    <a:pt x="136" y="7"/>
                    <a:pt x="119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41"/>
            <p:cNvSpPr/>
            <p:nvPr/>
          </p:nvSpPr>
          <p:spPr>
            <a:xfrm>
              <a:off x="-1394775" y="3527100"/>
              <a:ext cx="48000" cy="12875"/>
            </a:xfrm>
            <a:custGeom>
              <a:avLst/>
              <a:gdLst/>
              <a:ahLst/>
              <a:cxnLst/>
              <a:rect l="l" t="t" r="r" b="b"/>
              <a:pathLst>
                <a:path w="1920" h="515" extrusionOk="0">
                  <a:moveTo>
                    <a:pt x="997" y="1"/>
                  </a:moveTo>
                  <a:cubicBezTo>
                    <a:pt x="636" y="1"/>
                    <a:pt x="292" y="114"/>
                    <a:pt x="52" y="392"/>
                  </a:cubicBezTo>
                  <a:cubicBezTo>
                    <a:pt x="0" y="443"/>
                    <a:pt x="47" y="514"/>
                    <a:pt x="102" y="514"/>
                  </a:cubicBezTo>
                  <a:cubicBezTo>
                    <a:pt x="119" y="514"/>
                    <a:pt x="136" y="508"/>
                    <a:pt x="152" y="492"/>
                  </a:cubicBezTo>
                  <a:cubicBezTo>
                    <a:pt x="379" y="296"/>
                    <a:pt x="619" y="236"/>
                    <a:pt x="867" y="236"/>
                  </a:cubicBezTo>
                  <a:cubicBezTo>
                    <a:pt x="1166" y="236"/>
                    <a:pt x="1476" y="322"/>
                    <a:pt x="1786" y="359"/>
                  </a:cubicBezTo>
                  <a:cubicBezTo>
                    <a:pt x="1886" y="359"/>
                    <a:pt x="1920" y="225"/>
                    <a:pt x="1853" y="192"/>
                  </a:cubicBezTo>
                  <a:cubicBezTo>
                    <a:pt x="1586" y="73"/>
                    <a:pt x="1286" y="1"/>
                    <a:pt x="9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-1667575" y="3056425"/>
              <a:ext cx="113750" cy="88900"/>
            </a:xfrm>
            <a:custGeom>
              <a:avLst/>
              <a:gdLst/>
              <a:ahLst/>
              <a:cxnLst/>
              <a:rect l="l" t="t" r="r" b="b"/>
              <a:pathLst>
                <a:path w="4550" h="3556" extrusionOk="0">
                  <a:moveTo>
                    <a:pt x="92" y="0"/>
                  </a:moveTo>
                  <a:cubicBezTo>
                    <a:pt x="17" y="0"/>
                    <a:pt x="0" y="109"/>
                    <a:pt x="89" y="139"/>
                  </a:cubicBezTo>
                  <a:cubicBezTo>
                    <a:pt x="1857" y="673"/>
                    <a:pt x="3225" y="2240"/>
                    <a:pt x="4459" y="3541"/>
                  </a:cubicBezTo>
                  <a:cubicBezTo>
                    <a:pt x="4469" y="3551"/>
                    <a:pt x="4481" y="3555"/>
                    <a:pt x="4493" y="3555"/>
                  </a:cubicBezTo>
                  <a:cubicBezTo>
                    <a:pt x="4523" y="3555"/>
                    <a:pt x="4549" y="3532"/>
                    <a:pt x="4526" y="3508"/>
                  </a:cubicBezTo>
                  <a:cubicBezTo>
                    <a:pt x="4025" y="2674"/>
                    <a:pt x="3258" y="1940"/>
                    <a:pt x="2491" y="1340"/>
                  </a:cubicBezTo>
                  <a:cubicBezTo>
                    <a:pt x="1790" y="773"/>
                    <a:pt x="990" y="139"/>
                    <a:pt x="122" y="5"/>
                  </a:cubicBezTo>
                  <a:cubicBezTo>
                    <a:pt x="112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41"/>
            <p:cNvSpPr/>
            <p:nvPr/>
          </p:nvSpPr>
          <p:spPr>
            <a:xfrm>
              <a:off x="-1643975" y="3092850"/>
              <a:ext cx="71875" cy="57350"/>
            </a:xfrm>
            <a:custGeom>
              <a:avLst/>
              <a:gdLst/>
              <a:ahLst/>
              <a:cxnLst/>
              <a:rect l="l" t="t" r="r" b="b"/>
              <a:pathLst>
                <a:path w="2875" h="2294" extrusionOk="0">
                  <a:moveTo>
                    <a:pt x="120" y="1"/>
                  </a:moveTo>
                  <a:cubicBezTo>
                    <a:pt x="29" y="1"/>
                    <a:pt x="1" y="127"/>
                    <a:pt x="112" y="183"/>
                  </a:cubicBezTo>
                  <a:cubicBezTo>
                    <a:pt x="1147" y="717"/>
                    <a:pt x="1914" y="1517"/>
                    <a:pt x="2748" y="2284"/>
                  </a:cubicBezTo>
                  <a:cubicBezTo>
                    <a:pt x="2760" y="2291"/>
                    <a:pt x="2773" y="2294"/>
                    <a:pt x="2785" y="2294"/>
                  </a:cubicBezTo>
                  <a:cubicBezTo>
                    <a:pt x="2836" y="2294"/>
                    <a:pt x="2875" y="2245"/>
                    <a:pt x="2848" y="2218"/>
                  </a:cubicBezTo>
                  <a:cubicBezTo>
                    <a:pt x="2281" y="1184"/>
                    <a:pt x="1213" y="517"/>
                    <a:pt x="179" y="16"/>
                  </a:cubicBezTo>
                  <a:cubicBezTo>
                    <a:pt x="158" y="5"/>
                    <a:pt x="138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41"/>
            <p:cNvSpPr/>
            <p:nvPr/>
          </p:nvSpPr>
          <p:spPr>
            <a:xfrm>
              <a:off x="-2033950" y="3294925"/>
              <a:ext cx="147625" cy="86875"/>
            </a:xfrm>
            <a:custGeom>
              <a:avLst/>
              <a:gdLst/>
              <a:ahLst/>
              <a:cxnLst/>
              <a:rect l="l" t="t" r="r" b="b"/>
              <a:pathLst>
                <a:path w="5905" h="3475" extrusionOk="0">
                  <a:moveTo>
                    <a:pt x="3094" y="1"/>
                  </a:moveTo>
                  <a:cubicBezTo>
                    <a:pt x="2387" y="1"/>
                    <a:pt x="1456" y="420"/>
                    <a:pt x="968" y="773"/>
                  </a:cubicBezTo>
                  <a:cubicBezTo>
                    <a:pt x="367" y="1206"/>
                    <a:pt x="0" y="2074"/>
                    <a:pt x="434" y="2741"/>
                  </a:cubicBezTo>
                  <a:cubicBezTo>
                    <a:pt x="901" y="3408"/>
                    <a:pt x="1935" y="3475"/>
                    <a:pt x="2669" y="3475"/>
                  </a:cubicBezTo>
                  <a:cubicBezTo>
                    <a:pt x="3169" y="3475"/>
                    <a:pt x="3670" y="3408"/>
                    <a:pt x="4170" y="3375"/>
                  </a:cubicBezTo>
                  <a:cubicBezTo>
                    <a:pt x="4295" y="3366"/>
                    <a:pt x="4422" y="3364"/>
                    <a:pt x="4550" y="3364"/>
                  </a:cubicBezTo>
                  <a:cubicBezTo>
                    <a:pt x="4679" y="3364"/>
                    <a:pt x="4808" y="3366"/>
                    <a:pt x="4937" y="3366"/>
                  </a:cubicBezTo>
                  <a:cubicBezTo>
                    <a:pt x="5196" y="3366"/>
                    <a:pt x="5454" y="3358"/>
                    <a:pt x="5704" y="3308"/>
                  </a:cubicBezTo>
                  <a:cubicBezTo>
                    <a:pt x="5838" y="3275"/>
                    <a:pt x="5904" y="3041"/>
                    <a:pt x="5738" y="2974"/>
                  </a:cubicBezTo>
                  <a:cubicBezTo>
                    <a:pt x="5397" y="2810"/>
                    <a:pt x="5016" y="2757"/>
                    <a:pt x="4620" y="2757"/>
                  </a:cubicBezTo>
                  <a:cubicBezTo>
                    <a:pt x="3921" y="2757"/>
                    <a:pt x="3172" y="2921"/>
                    <a:pt x="2504" y="2921"/>
                  </a:cubicBezTo>
                  <a:cubicBezTo>
                    <a:pt x="2401" y="2921"/>
                    <a:pt x="2300" y="2917"/>
                    <a:pt x="2202" y="2908"/>
                  </a:cubicBezTo>
                  <a:cubicBezTo>
                    <a:pt x="1601" y="2874"/>
                    <a:pt x="601" y="2774"/>
                    <a:pt x="801" y="1807"/>
                  </a:cubicBezTo>
                  <a:cubicBezTo>
                    <a:pt x="934" y="1173"/>
                    <a:pt x="1668" y="906"/>
                    <a:pt x="2168" y="739"/>
                  </a:cubicBezTo>
                  <a:cubicBezTo>
                    <a:pt x="2669" y="573"/>
                    <a:pt x="3236" y="539"/>
                    <a:pt x="3569" y="106"/>
                  </a:cubicBezTo>
                  <a:cubicBezTo>
                    <a:pt x="3569" y="106"/>
                    <a:pt x="3569" y="72"/>
                    <a:pt x="3536" y="72"/>
                  </a:cubicBezTo>
                  <a:cubicBezTo>
                    <a:pt x="3406" y="23"/>
                    <a:pt x="3256" y="1"/>
                    <a:pt x="30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-1965575" y="3387750"/>
              <a:ext cx="169325" cy="120000"/>
            </a:xfrm>
            <a:custGeom>
              <a:avLst/>
              <a:gdLst/>
              <a:ahLst/>
              <a:cxnLst/>
              <a:rect l="l" t="t" r="r" b="b"/>
              <a:pathLst>
                <a:path w="6773" h="4800" extrusionOk="0">
                  <a:moveTo>
                    <a:pt x="2799" y="1"/>
                  </a:moveTo>
                  <a:cubicBezTo>
                    <a:pt x="2778" y="1"/>
                    <a:pt x="2755" y="9"/>
                    <a:pt x="2736" y="29"/>
                  </a:cubicBezTo>
                  <a:cubicBezTo>
                    <a:pt x="2269" y="429"/>
                    <a:pt x="1902" y="963"/>
                    <a:pt x="1435" y="1396"/>
                  </a:cubicBezTo>
                  <a:cubicBezTo>
                    <a:pt x="1035" y="1730"/>
                    <a:pt x="568" y="2063"/>
                    <a:pt x="334" y="2564"/>
                  </a:cubicBezTo>
                  <a:cubicBezTo>
                    <a:pt x="1" y="3331"/>
                    <a:pt x="334" y="4031"/>
                    <a:pt x="1068" y="4432"/>
                  </a:cubicBezTo>
                  <a:cubicBezTo>
                    <a:pt x="1501" y="4668"/>
                    <a:pt x="2049" y="4799"/>
                    <a:pt x="2597" y="4799"/>
                  </a:cubicBezTo>
                  <a:cubicBezTo>
                    <a:pt x="2979" y="4799"/>
                    <a:pt x="3361" y="4735"/>
                    <a:pt x="3703" y="4599"/>
                  </a:cubicBezTo>
                  <a:cubicBezTo>
                    <a:pt x="4204" y="4398"/>
                    <a:pt x="4604" y="3998"/>
                    <a:pt x="5004" y="3598"/>
                  </a:cubicBezTo>
                  <a:cubicBezTo>
                    <a:pt x="5504" y="3131"/>
                    <a:pt x="6005" y="2731"/>
                    <a:pt x="6605" y="2397"/>
                  </a:cubicBezTo>
                  <a:cubicBezTo>
                    <a:pt x="6772" y="2297"/>
                    <a:pt x="6705" y="2030"/>
                    <a:pt x="6505" y="2030"/>
                  </a:cubicBezTo>
                  <a:cubicBezTo>
                    <a:pt x="5871" y="2030"/>
                    <a:pt x="5438" y="2397"/>
                    <a:pt x="5004" y="2831"/>
                  </a:cubicBezTo>
                  <a:cubicBezTo>
                    <a:pt x="4251" y="3521"/>
                    <a:pt x="3616" y="4240"/>
                    <a:pt x="2544" y="4240"/>
                  </a:cubicBezTo>
                  <a:cubicBezTo>
                    <a:pt x="2477" y="4240"/>
                    <a:pt x="2407" y="4238"/>
                    <a:pt x="2336" y="4232"/>
                  </a:cubicBezTo>
                  <a:cubicBezTo>
                    <a:pt x="1735" y="4165"/>
                    <a:pt x="601" y="3898"/>
                    <a:pt x="734" y="2997"/>
                  </a:cubicBezTo>
                  <a:cubicBezTo>
                    <a:pt x="834" y="2497"/>
                    <a:pt x="1335" y="2130"/>
                    <a:pt x="1668" y="1830"/>
                  </a:cubicBezTo>
                  <a:cubicBezTo>
                    <a:pt x="2169" y="1363"/>
                    <a:pt x="2736" y="796"/>
                    <a:pt x="2869" y="95"/>
                  </a:cubicBezTo>
                  <a:cubicBezTo>
                    <a:pt x="2893" y="48"/>
                    <a:pt x="2850" y="1"/>
                    <a:pt x="27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_1_1"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0" name="Google Shape;1080;p42"/>
          <p:cNvGrpSpPr/>
          <p:nvPr/>
        </p:nvGrpSpPr>
        <p:grpSpPr>
          <a:xfrm rot="3726990">
            <a:off x="2658125" y="3764708"/>
            <a:ext cx="685035" cy="1324120"/>
            <a:chOff x="4000525" y="439175"/>
            <a:chExt cx="1021600" cy="1974675"/>
          </a:xfrm>
        </p:grpSpPr>
        <p:sp>
          <p:nvSpPr>
            <p:cNvPr id="1081" name="Google Shape;1081;p42"/>
            <p:cNvSpPr/>
            <p:nvPr/>
          </p:nvSpPr>
          <p:spPr>
            <a:xfrm>
              <a:off x="4000525" y="439175"/>
              <a:ext cx="1021600" cy="1974675"/>
            </a:xfrm>
            <a:custGeom>
              <a:avLst/>
              <a:gdLst/>
              <a:ahLst/>
              <a:cxnLst/>
              <a:rect l="l" t="t" r="r" b="b"/>
              <a:pathLst>
                <a:path w="40864" h="78987" extrusionOk="0">
                  <a:moveTo>
                    <a:pt x="6037" y="3307"/>
                  </a:moveTo>
                  <a:cubicBezTo>
                    <a:pt x="6101" y="3307"/>
                    <a:pt x="6135" y="3390"/>
                    <a:pt x="6205" y="3566"/>
                  </a:cubicBezTo>
                  <a:cubicBezTo>
                    <a:pt x="6066" y="3659"/>
                    <a:pt x="5991" y="3709"/>
                    <a:pt x="5934" y="3709"/>
                  </a:cubicBezTo>
                  <a:cubicBezTo>
                    <a:pt x="5869" y="3709"/>
                    <a:pt x="5827" y="3643"/>
                    <a:pt x="5738" y="3500"/>
                  </a:cubicBezTo>
                  <a:cubicBezTo>
                    <a:pt x="5896" y="3374"/>
                    <a:pt x="5979" y="3307"/>
                    <a:pt x="6037" y="3307"/>
                  </a:cubicBezTo>
                  <a:close/>
                  <a:moveTo>
                    <a:pt x="5505" y="3700"/>
                  </a:moveTo>
                  <a:cubicBezTo>
                    <a:pt x="5538" y="3733"/>
                    <a:pt x="5605" y="3800"/>
                    <a:pt x="5705" y="3867"/>
                  </a:cubicBezTo>
                  <a:cubicBezTo>
                    <a:pt x="5605" y="3933"/>
                    <a:pt x="5538" y="3967"/>
                    <a:pt x="5505" y="3967"/>
                  </a:cubicBezTo>
                  <a:cubicBezTo>
                    <a:pt x="5438" y="3933"/>
                    <a:pt x="5404" y="3867"/>
                    <a:pt x="5338" y="3833"/>
                  </a:cubicBezTo>
                  <a:cubicBezTo>
                    <a:pt x="5404" y="3766"/>
                    <a:pt x="5438" y="3700"/>
                    <a:pt x="5505" y="3700"/>
                  </a:cubicBezTo>
                  <a:close/>
                  <a:moveTo>
                    <a:pt x="15178" y="6001"/>
                  </a:moveTo>
                  <a:lnTo>
                    <a:pt x="15178" y="6001"/>
                  </a:lnTo>
                  <a:cubicBezTo>
                    <a:pt x="15545" y="6101"/>
                    <a:pt x="15445" y="6402"/>
                    <a:pt x="15512" y="6669"/>
                  </a:cubicBezTo>
                  <a:cubicBezTo>
                    <a:pt x="15478" y="6669"/>
                    <a:pt x="15445" y="6702"/>
                    <a:pt x="15412" y="6702"/>
                  </a:cubicBezTo>
                  <a:cubicBezTo>
                    <a:pt x="15312" y="6468"/>
                    <a:pt x="15278" y="6235"/>
                    <a:pt x="15178" y="6001"/>
                  </a:cubicBezTo>
                  <a:close/>
                  <a:moveTo>
                    <a:pt x="1869" y="6935"/>
                  </a:moveTo>
                  <a:lnTo>
                    <a:pt x="1869" y="6935"/>
                  </a:lnTo>
                  <a:cubicBezTo>
                    <a:pt x="2035" y="7169"/>
                    <a:pt x="1769" y="7269"/>
                    <a:pt x="1735" y="7436"/>
                  </a:cubicBezTo>
                  <a:cubicBezTo>
                    <a:pt x="1535" y="7069"/>
                    <a:pt x="1535" y="7069"/>
                    <a:pt x="1869" y="6935"/>
                  </a:cubicBezTo>
                  <a:close/>
                  <a:moveTo>
                    <a:pt x="13115" y="2023"/>
                  </a:moveTo>
                  <a:cubicBezTo>
                    <a:pt x="13303" y="2023"/>
                    <a:pt x="13498" y="2038"/>
                    <a:pt x="13710" y="2065"/>
                  </a:cubicBezTo>
                  <a:cubicBezTo>
                    <a:pt x="14144" y="3133"/>
                    <a:pt x="14544" y="4167"/>
                    <a:pt x="14945" y="5234"/>
                  </a:cubicBezTo>
                  <a:cubicBezTo>
                    <a:pt x="15045" y="5468"/>
                    <a:pt x="15111" y="5735"/>
                    <a:pt x="15178" y="6001"/>
                  </a:cubicBezTo>
                  <a:cubicBezTo>
                    <a:pt x="15111" y="5868"/>
                    <a:pt x="15011" y="5768"/>
                    <a:pt x="14945" y="5634"/>
                  </a:cubicBezTo>
                  <a:cubicBezTo>
                    <a:pt x="14578" y="4767"/>
                    <a:pt x="14211" y="3900"/>
                    <a:pt x="13877" y="2999"/>
                  </a:cubicBezTo>
                  <a:cubicBezTo>
                    <a:pt x="13810" y="2899"/>
                    <a:pt x="13777" y="2766"/>
                    <a:pt x="13644" y="2666"/>
                  </a:cubicBezTo>
                  <a:lnTo>
                    <a:pt x="13644" y="2666"/>
                  </a:lnTo>
                  <a:cubicBezTo>
                    <a:pt x="13677" y="2766"/>
                    <a:pt x="13644" y="2899"/>
                    <a:pt x="13677" y="2999"/>
                  </a:cubicBezTo>
                  <a:cubicBezTo>
                    <a:pt x="13810" y="3400"/>
                    <a:pt x="13944" y="3833"/>
                    <a:pt x="14111" y="4233"/>
                  </a:cubicBezTo>
                  <a:cubicBezTo>
                    <a:pt x="14444" y="5034"/>
                    <a:pt x="14778" y="5835"/>
                    <a:pt x="15111" y="6635"/>
                  </a:cubicBezTo>
                  <a:cubicBezTo>
                    <a:pt x="15178" y="6835"/>
                    <a:pt x="15245" y="7069"/>
                    <a:pt x="15545" y="7069"/>
                  </a:cubicBezTo>
                  <a:cubicBezTo>
                    <a:pt x="15612" y="7803"/>
                    <a:pt x="15678" y="8503"/>
                    <a:pt x="15712" y="9204"/>
                  </a:cubicBezTo>
                  <a:cubicBezTo>
                    <a:pt x="15745" y="9871"/>
                    <a:pt x="15745" y="10571"/>
                    <a:pt x="15779" y="11339"/>
                  </a:cubicBezTo>
                  <a:cubicBezTo>
                    <a:pt x="15378" y="10905"/>
                    <a:pt x="15278" y="10438"/>
                    <a:pt x="15078" y="10038"/>
                  </a:cubicBezTo>
                  <a:cubicBezTo>
                    <a:pt x="14911" y="9604"/>
                    <a:pt x="14744" y="9170"/>
                    <a:pt x="14544" y="8737"/>
                  </a:cubicBezTo>
                  <a:lnTo>
                    <a:pt x="14011" y="7369"/>
                  </a:lnTo>
                  <a:cubicBezTo>
                    <a:pt x="13844" y="6935"/>
                    <a:pt x="13644" y="6502"/>
                    <a:pt x="13477" y="6068"/>
                  </a:cubicBezTo>
                  <a:cubicBezTo>
                    <a:pt x="13310" y="5634"/>
                    <a:pt x="13110" y="5201"/>
                    <a:pt x="12943" y="4767"/>
                  </a:cubicBezTo>
                  <a:cubicBezTo>
                    <a:pt x="12776" y="4334"/>
                    <a:pt x="12610" y="3900"/>
                    <a:pt x="12409" y="3500"/>
                  </a:cubicBezTo>
                  <a:lnTo>
                    <a:pt x="12409" y="3500"/>
                  </a:lnTo>
                  <a:cubicBezTo>
                    <a:pt x="12943" y="5401"/>
                    <a:pt x="13710" y="7202"/>
                    <a:pt x="14378" y="9104"/>
                  </a:cubicBezTo>
                  <a:cubicBezTo>
                    <a:pt x="14277" y="9004"/>
                    <a:pt x="14177" y="8937"/>
                    <a:pt x="14111" y="8837"/>
                  </a:cubicBezTo>
                  <a:cubicBezTo>
                    <a:pt x="13810" y="8303"/>
                    <a:pt x="13510" y="7736"/>
                    <a:pt x="13210" y="7202"/>
                  </a:cubicBezTo>
                  <a:cubicBezTo>
                    <a:pt x="13126" y="7062"/>
                    <a:pt x="13136" y="6805"/>
                    <a:pt x="12944" y="6805"/>
                  </a:cubicBezTo>
                  <a:cubicBezTo>
                    <a:pt x="12907" y="6805"/>
                    <a:pt x="12863" y="6814"/>
                    <a:pt x="12810" y="6835"/>
                  </a:cubicBezTo>
                  <a:cubicBezTo>
                    <a:pt x="12643" y="6602"/>
                    <a:pt x="12443" y="6402"/>
                    <a:pt x="12343" y="6168"/>
                  </a:cubicBezTo>
                  <a:cubicBezTo>
                    <a:pt x="11909" y="5167"/>
                    <a:pt x="11509" y="4200"/>
                    <a:pt x="11109" y="3233"/>
                  </a:cubicBezTo>
                  <a:cubicBezTo>
                    <a:pt x="11008" y="2999"/>
                    <a:pt x="10942" y="2766"/>
                    <a:pt x="10842" y="2532"/>
                  </a:cubicBezTo>
                  <a:cubicBezTo>
                    <a:pt x="11008" y="2499"/>
                    <a:pt x="11142" y="2466"/>
                    <a:pt x="11342" y="2399"/>
                  </a:cubicBezTo>
                  <a:cubicBezTo>
                    <a:pt x="11676" y="3600"/>
                    <a:pt x="11976" y="4834"/>
                    <a:pt x="12610" y="5968"/>
                  </a:cubicBezTo>
                  <a:cubicBezTo>
                    <a:pt x="12810" y="5668"/>
                    <a:pt x="12676" y="5501"/>
                    <a:pt x="12610" y="5301"/>
                  </a:cubicBezTo>
                  <a:cubicBezTo>
                    <a:pt x="12309" y="4467"/>
                    <a:pt x="12009" y="3633"/>
                    <a:pt x="11709" y="2832"/>
                  </a:cubicBezTo>
                  <a:cubicBezTo>
                    <a:pt x="11642" y="2666"/>
                    <a:pt x="11609" y="2532"/>
                    <a:pt x="11542" y="2365"/>
                  </a:cubicBezTo>
                  <a:cubicBezTo>
                    <a:pt x="12169" y="2124"/>
                    <a:pt x="12622" y="2023"/>
                    <a:pt x="13115" y="2023"/>
                  </a:cubicBezTo>
                  <a:close/>
                  <a:moveTo>
                    <a:pt x="15478" y="1298"/>
                  </a:moveTo>
                  <a:cubicBezTo>
                    <a:pt x="16079" y="1298"/>
                    <a:pt x="16646" y="1331"/>
                    <a:pt x="17280" y="1331"/>
                  </a:cubicBezTo>
                  <a:cubicBezTo>
                    <a:pt x="17313" y="1999"/>
                    <a:pt x="17313" y="2732"/>
                    <a:pt x="17313" y="3433"/>
                  </a:cubicBezTo>
                  <a:cubicBezTo>
                    <a:pt x="17280" y="3466"/>
                    <a:pt x="17246" y="3466"/>
                    <a:pt x="17213" y="3466"/>
                  </a:cubicBezTo>
                  <a:cubicBezTo>
                    <a:pt x="17180" y="2999"/>
                    <a:pt x="17146" y="2532"/>
                    <a:pt x="17113" y="2065"/>
                  </a:cubicBezTo>
                  <a:lnTo>
                    <a:pt x="17046" y="2065"/>
                  </a:lnTo>
                  <a:cubicBezTo>
                    <a:pt x="17013" y="2199"/>
                    <a:pt x="16979" y="2299"/>
                    <a:pt x="16979" y="2432"/>
                  </a:cubicBezTo>
                  <a:cubicBezTo>
                    <a:pt x="16979" y="3600"/>
                    <a:pt x="17013" y="4767"/>
                    <a:pt x="17079" y="5935"/>
                  </a:cubicBezTo>
                  <a:cubicBezTo>
                    <a:pt x="17113" y="6802"/>
                    <a:pt x="17180" y="7669"/>
                    <a:pt x="17246" y="8503"/>
                  </a:cubicBezTo>
                  <a:cubicBezTo>
                    <a:pt x="17313" y="8937"/>
                    <a:pt x="17413" y="9370"/>
                    <a:pt x="17480" y="9804"/>
                  </a:cubicBezTo>
                  <a:cubicBezTo>
                    <a:pt x="17647" y="10938"/>
                    <a:pt x="17680" y="12072"/>
                    <a:pt x="17680" y="13240"/>
                  </a:cubicBezTo>
                  <a:cubicBezTo>
                    <a:pt x="17413" y="12439"/>
                    <a:pt x="17480" y="11572"/>
                    <a:pt x="17346" y="10771"/>
                  </a:cubicBezTo>
                  <a:lnTo>
                    <a:pt x="17246" y="10771"/>
                  </a:lnTo>
                  <a:cubicBezTo>
                    <a:pt x="17246" y="11806"/>
                    <a:pt x="17280" y="12873"/>
                    <a:pt x="17313" y="13940"/>
                  </a:cubicBezTo>
                  <a:cubicBezTo>
                    <a:pt x="17113" y="13807"/>
                    <a:pt x="16946" y="13674"/>
                    <a:pt x="16946" y="13440"/>
                  </a:cubicBezTo>
                  <a:cubicBezTo>
                    <a:pt x="16879" y="12339"/>
                    <a:pt x="16813" y="11238"/>
                    <a:pt x="16779" y="10138"/>
                  </a:cubicBezTo>
                  <a:cubicBezTo>
                    <a:pt x="16646" y="7369"/>
                    <a:pt x="16512" y="4567"/>
                    <a:pt x="16379" y="1798"/>
                  </a:cubicBezTo>
                  <a:cubicBezTo>
                    <a:pt x="16379" y="1732"/>
                    <a:pt x="16346" y="1698"/>
                    <a:pt x="16279" y="1632"/>
                  </a:cubicBezTo>
                  <a:cubicBezTo>
                    <a:pt x="16246" y="1798"/>
                    <a:pt x="16212" y="1965"/>
                    <a:pt x="16212" y="2099"/>
                  </a:cubicBezTo>
                  <a:cubicBezTo>
                    <a:pt x="16246" y="3099"/>
                    <a:pt x="16279" y="4100"/>
                    <a:pt x="16346" y="5067"/>
                  </a:cubicBezTo>
                  <a:cubicBezTo>
                    <a:pt x="16446" y="7069"/>
                    <a:pt x="16546" y="9037"/>
                    <a:pt x="16612" y="11005"/>
                  </a:cubicBezTo>
                  <a:cubicBezTo>
                    <a:pt x="16646" y="11705"/>
                    <a:pt x="16679" y="12373"/>
                    <a:pt x="16679" y="13106"/>
                  </a:cubicBezTo>
                  <a:cubicBezTo>
                    <a:pt x="16446" y="12973"/>
                    <a:pt x="16379" y="12773"/>
                    <a:pt x="16379" y="12539"/>
                  </a:cubicBezTo>
                  <a:cubicBezTo>
                    <a:pt x="16279" y="11639"/>
                    <a:pt x="16212" y="10738"/>
                    <a:pt x="16145" y="9804"/>
                  </a:cubicBezTo>
                  <a:cubicBezTo>
                    <a:pt x="16045" y="8336"/>
                    <a:pt x="15979" y="6902"/>
                    <a:pt x="15845" y="5434"/>
                  </a:cubicBezTo>
                  <a:cubicBezTo>
                    <a:pt x="15745" y="4233"/>
                    <a:pt x="15612" y="2999"/>
                    <a:pt x="15512" y="1798"/>
                  </a:cubicBezTo>
                  <a:cubicBezTo>
                    <a:pt x="15512" y="1632"/>
                    <a:pt x="15478" y="1465"/>
                    <a:pt x="15478" y="1298"/>
                  </a:cubicBezTo>
                  <a:close/>
                  <a:moveTo>
                    <a:pt x="14024" y="15975"/>
                  </a:moveTo>
                  <a:cubicBezTo>
                    <a:pt x="14398" y="16446"/>
                    <a:pt x="14773" y="16942"/>
                    <a:pt x="15178" y="17410"/>
                  </a:cubicBezTo>
                  <a:cubicBezTo>
                    <a:pt x="15145" y="17443"/>
                    <a:pt x="15111" y="17476"/>
                    <a:pt x="15045" y="17510"/>
                  </a:cubicBezTo>
                  <a:cubicBezTo>
                    <a:pt x="14698" y="17006"/>
                    <a:pt x="14293" y="16532"/>
                    <a:pt x="14024" y="15975"/>
                  </a:cubicBezTo>
                  <a:close/>
                  <a:moveTo>
                    <a:pt x="3270" y="6335"/>
                  </a:moveTo>
                  <a:cubicBezTo>
                    <a:pt x="3570" y="6635"/>
                    <a:pt x="3870" y="6869"/>
                    <a:pt x="4104" y="7169"/>
                  </a:cubicBezTo>
                  <a:cubicBezTo>
                    <a:pt x="4704" y="7769"/>
                    <a:pt x="5271" y="8403"/>
                    <a:pt x="5871" y="8970"/>
                  </a:cubicBezTo>
                  <a:cubicBezTo>
                    <a:pt x="7439" y="10538"/>
                    <a:pt x="8840" y="12239"/>
                    <a:pt x="10175" y="13974"/>
                  </a:cubicBezTo>
                  <a:cubicBezTo>
                    <a:pt x="10541" y="14474"/>
                    <a:pt x="10975" y="14908"/>
                    <a:pt x="11375" y="15375"/>
                  </a:cubicBezTo>
                  <a:cubicBezTo>
                    <a:pt x="12009" y="16075"/>
                    <a:pt x="12610" y="16776"/>
                    <a:pt x="13243" y="17476"/>
                  </a:cubicBezTo>
                  <a:cubicBezTo>
                    <a:pt x="13272" y="17561"/>
                    <a:pt x="13300" y="17645"/>
                    <a:pt x="13348" y="17729"/>
                  </a:cubicBezTo>
                  <a:lnTo>
                    <a:pt x="13348" y="17729"/>
                  </a:lnTo>
                  <a:cubicBezTo>
                    <a:pt x="13284" y="17700"/>
                    <a:pt x="13205" y="17667"/>
                    <a:pt x="13177" y="17610"/>
                  </a:cubicBezTo>
                  <a:cubicBezTo>
                    <a:pt x="11275" y="15608"/>
                    <a:pt x="9374" y="13573"/>
                    <a:pt x="7473" y="11605"/>
                  </a:cubicBezTo>
                  <a:cubicBezTo>
                    <a:pt x="6772" y="10838"/>
                    <a:pt x="5938" y="10171"/>
                    <a:pt x="5204" y="9437"/>
                  </a:cubicBezTo>
                  <a:cubicBezTo>
                    <a:pt x="4537" y="8803"/>
                    <a:pt x="3903" y="8136"/>
                    <a:pt x="3236" y="7502"/>
                  </a:cubicBezTo>
                  <a:cubicBezTo>
                    <a:pt x="3069" y="7336"/>
                    <a:pt x="2903" y="7136"/>
                    <a:pt x="2669" y="6935"/>
                  </a:cubicBezTo>
                  <a:cubicBezTo>
                    <a:pt x="2869" y="6735"/>
                    <a:pt x="3069" y="6568"/>
                    <a:pt x="3270" y="6335"/>
                  </a:cubicBezTo>
                  <a:close/>
                  <a:moveTo>
                    <a:pt x="13387" y="17779"/>
                  </a:moveTo>
                  <a:cubicBezTo>
                    <a:pt x="13635" y="17844"/>
                    <a:pt x="13765" y="17998"/>
                    <a:pt x="13834" y="18241"/>
                  </a:cubicBezTo>
                  <a:lnTo>
                    <a:pt x="13834" y="18241"/>
                  </a:lnTo>
                  <a:cubicBezTo>
                    <a:pt x="13616" y="18175"/>
                    <a:pt x="13458" y="18021"/>
                    <a:pt x="13387" y="17779"/>
                  </a:cubicBezTo>
                  <a:close/>
                  <a:moveTo>
                    <a:pt x="13920" y="18327"/>
                  </a:moveTo>
                  <a:cubicBezTo>
                    <a:pt x="13996" y="18377"/>
                    <a:pt x="14078" y="18427"/>
                    <a:pt x="14177" y="18477"/>
                  </a:cubicBezTo>
                  <a:cubicBezTo>
                    <a:pt x="14144" y="18510"/>
                    <a:pt x="14111" y="18544"/>
                    <a:pt x="14077" y="18577"/>
                  </a:cubicBezTo>
                  <a:cubicBezTo>
                    <a:pt x="14029" y="18481"/>
                    <a:pt x="13981" y="18401"/>
                    <a:pt x="13920" y="18327"/>
                  </a:cubicBezTo>
                  <a:close/>
                  <a:moveTo>
                    <a:pt x="17180" y="18410"/>
                  </a:moveTo>
                  <a:lnTo>
                    <a:pt x="17480" y="18710"/>
                  </a:lnTo>
                  <a:cubicBezTo>
                    <a:pt x="17446" y="18744"/>
                    <a:pt x="17446" y="18744"/>
                    <a:pt x="17413" y="18777"/>
                  </a:cubicBezTo>
                  <a:cubicBezTo>
                    <a:pt x="17346" y="18677"/>
                    <a:pt x="17246" y="18577"/>
                    <a:pt x="17146" y="18444"/>
                  </a:cubicBezTo>
                  <a:cubicBezTo>
                    <a:pt x="17146" y="18444"/>
                    <a:pt x="17180" y="18444"/>
                    <a:pt x="17180" y="18410"/>
                  </a:cubicBezTo>
                  <a:close/>
                  <a:moveTo>
                    <a:pt x="9107" y="2232"/>
                  </a:moveTo>
                  <a:cubicBezTo>
                    <a:pt x="9741" y="3433"/>
                    <a:pt x="10375" y="4600"/>
                    <a:pt x="11042" y="5735"/>
                  </a:cubicBezTo>
                  <a:cubicBezTo>
                    <a:pt x="11676" y="6869"/>
                    <a:pt x="12376" y="8003"/>
                    <a:pt x="13077" y="9104"/>
                  </a:cubicBezTo>
                  <a:cubicBezTo>
                    <a:pt x="13777" y="10238"/>
                    <a:pt x="14511" y="11372"/>
                    <a:pt x="15245" y="12473"/>
                  </a:cubicBezTo>
                  <a:cubicBezTo>
                    <a:pt x="15979" y="13573"/>
                    <a:pt x="16746" y="14641"/>
                    <a:pt x="17513" y="15708"/>
                  </a:cubicBezTo>
                  <a:cubicBezTo>
                    <a:pt x="17480" y="15742"/>
                    <a:pt x="17480" y="15742"/>
                    <a:pt x="17446" y="15775"/>
                  </a:cubicBezTo>
                  <a:cubicBezTo>
                    <a:pt x="17280" y="15608"/>
                    <a:pt x="17113" y="15441"/>
                    <a:pt x="16946" y="15308"/>
                  </a:cubicBezTo>
                  <a:cubicBezTo>
                    <a:pt x="16913" y="15308"/>
                    <a:pt x="16879" y="15341"/>
                    <a:pt x="16879" y="15341"/>
                  </a:cubicBezTo>
                  <a:cubicBezTo>
                    <a:pt x="16913" y="15441"/>
                    <a:pt x="16946" y="15542"/>
                    <a:pt x="17013" y="15642"/>
                  </a:cubicBezTo>
                  <a:cubicBezTo>
                    <a:pt x="17380" y="16075"/>
                    <a:pt x="17613" y="16609"/>
                    <a:pt x="18147" y="16909"/>
                  </a:cubicBezTo>
                  <a:cubicBezTo>
                    <a:pt x="18280" y="16976"/>
                    <a:pt x="18347" y="17176"/>
                    <a:pt x="18380" y="17343"/>
                  </a:cubicBezTo>
                  <a:cubicBezTo>
                    <a:pt x="18447" y="17610"/>
                    <a:pt x="18447" y="17910"/>
                    <a:pt x="18414" y="18210"/>
                  </a:cubicBezTo>
                  <a:cubicBezTo>
                    <a:pt x="16713" y="15942"/>
                    <a:pt x="15011" y="13707"/>
                    <a:pt x="13310" y="11439"/>
                  </a:cubicBezTo>
                  <a:cubicBezTo>
                    <a:pt x="13277" y="11439"/>
                    <a:pt x="13277" y="11472"/>
                    <a:pt x="13243" y="11472"/>
                  </a:cubicBezTo>
                  <a:cubicBezTo>
                    <a:pt x="13310" y="11605"/>
                    <a:pt x="13377" y="11739"/>
                    <a:pt x="13444" y="11872"/>
                  </a:cubicBezTo>
                  <a:cubicBezTo>
                    <a:pt x="14945" y="14141"/>
                    <a:pt x="16512" y="16375"/>
                    <a:pt x="18347" y="18410"/>
                  </a:cubicBezTo>
                  <a:cubicBezTo>
                    <a:pt x="18480" y="18577"/>
                    <a:pt x="18647" y="18710"/>
                    <a:pt x="18514" y="19044"/>
                  </a:cubicBezTo>
                  <a:cubicBezTo>
                    <a:pt x="18347" y="18877"/>
                    <a:pt x="18180" y="18710"/>
                    <a:pt x="18047" y="18577"/>
                  </a:cubicBezTo>
                  <a:cubicBezTo>
                    <a:pt x="17280" y="17576"/>
                    <a:pt x="16512" y="16576"/>
                    <a:pt x="15745" y="15542"/>
                  </a:cubicBezTo>
                  <a:cubicBezTo>
                    <a:pt x="14644" y="14040"/>
                    <a:pt x="13544" y="12506"/>
                    <a:pt x="12476" y="11005"/>
                  </a:cubicBezTo>
                  <a:cubicBezTo>
                    <a:pt x="12443" y="10972"/>
                    <a:pt x="12376" y="10905"/>
                    <a:pt x="12343" y="10905"/>
                  </a:cubicBezTo>
                  <a:lnTo>
                    <a:pt x="12343" y="10905"/>
                  </a:lnTo>
                  <a:cubicBezTo>
                    <a:pt x="13644" y="13440"/>
                    <a:pt x="15378" y="15708"/>
                    <a:pt x="16946" y="18043"/>
                  </a:cubicBezTo>
                  <a:cubicBezTo>
                    <a:pt x="16913" y="18077"/>
                    <a:pt x="16879" y="18110"/>
                    <a:pt x="16846" y="18143"/>
                  </a:cubicBezTo>
                  <a:cubicBezTo>
                    <a:pt x="16679" y="17943"/>
                    <a:pt x="16479" y="17743"/>
                    <a:pt x="16346" y="17543"/>
                  </a:cubicBezTo>
                  <a:cubicBezTo>
                    <a:pt x="14744" y="15608"/>
                    <a:pt x="13444" y="13473"/>
                    <a:pt x="12209" y="11272"/>
                  </a:cubicBezTo>
                  <a:cubicBezTo>
                    <a:pt x="11842" y="10605"/>
                    <a:pt x="11409" y="9971"/>
                    <a:pt x="11008" y="9270"/>
                  </a:cubicBezTo>
                  <a:lnTo>
                    <a:pt x="11008" y="9270"/>
                  </a:lnTo>
                  <a:cubicBezTo>
                    <a:pt x="11142" y="9337"/>
                    <a:pt x="11275" y="9437"/>
                    <a:pt x="11375" y="9504"/>
                  </a:cubicBezTo>
                  <a:cubicBezTo>
                    <a:pt x="11409" y="9504"/>
                    <a:pt x="11442" y="9471"/>
                    <a:pt x="11442" y="9471"/>
                  </a:cubicBezTo>
                  <a:cubicBezTo>
                    <a:pt x="11375" y="9337"/>
                    <a:pt x="11342" y="9204"/>
                    <a:pt x="11275" y="9104"/>
                  </a:cubicBezTo>
                  <a:cubicBezTo>
                    <a:pt x="10241" y="7569"/>
                    <a:pt x="9207" y="6068"/>
                    <a:pt x="8173" y="4534"/>
                  </a:cubicBezTo>
                  <a:cubicBezTo>
                    <a:pt x="8040" y="4334"/>
                    <a:pt x="7940" y="4133"/>
                    <a:pt x="7806" y="3933"/>
                  </a:cubicBezTo>
                  <a:cubicBezTo>
                    <a:pt x="7697" y="3797"/>
                    <a:pt x="7565" y="3682"/>
                    <a:pt x="7374" y="3682"/>
                  </a:cubicBezTo>
                  <a:cubicBezTo>
                    <a:pt x="7332" y="3682"/>
                    <a:pt x="7287" y="3688"/>
                    <a:pt x="7239" y="3700"/>
                  </a:cubicBezTo>
                  <a:cubicBezTo>
                    <a:pt x="7149" y="3722"/>
                    <a:pt x="7068" y="3735"/>
                    <a:pt x="6992" y="3735"/>
                  </a:cubicBezTo>
                  <a:cubicBezTo>
                    <a:pt x="6731" y="3735"/>
                    <a:pt x="6538" y="3587"/>
                    <a:pt x="6305" y="3199"/>
                  </a:cubicBezTo>
                  <a:cubicBezTo>
                    <a:pt x="7306" y="3099"/>
                    <a:pt x="8206" y="2766"/>
                    <a:pt x="9107" y="2232"/>
                  </a:cubicBezTo>
                  <a:close/>
                  <a:moveTo>
                    <a:pt x="15812" y="18310"/>
                  </a:moveTo>
                  <a:cubicBezTo>
                    <a:pt x="16012" y="18610"/>
                    <a:pt x="16179" y="18911"/>
                    <a:pt x="16346" y="19144"/>
                  </a:cubicBezTo>
                  <a:cubicBezTo>
                    <a:pt x="16145" y="18911"/>
                    <a:pt x="15945" y="18677"/>
                    <a:pt x="15712" y="18410"/>
                  </a:cubicBezTo>
                  <a:cubicBezTo>
                    <a:pt x="15745" y="18377"/>
                    <a:pt x="15779" y="18344"/>
                    <a:pt x="15812" y="18310"/>
                  </a:cubicBezTo>
                  <a:close/>
                  <a:moveTo>
                    <a:pt x="16946" y="19711"/>
                  </a:moveTo>
                  <a:cubicBezTo>
                    <a:pt x="16979" y="19778"/>
                    <a:pt x="17046" y="19811"/>
                    <a:pt x="17113" y="19878"/>
                  </a:cubicBezTo>
                  <a:cubicBezTo>
                    <a:pt x="17079" y="19878"/>
                    <a:pt x="17079" y="19911"/>
                    <a:pt x="17046" y="19911"/>
                  </a:cubicBezTo>
                  <a:cubicBezTo>
                    <a:pt x="17013" y="19878"/>
                    <a:pt x="16946" y="19811"/>
                    <a:pt x="16913" y="19745"/>
                  </a:cubicBezTo>
                  <a:cubicBezTo>
                    <a:pt x="16913" y="19745"/>
                    <a:pt x="16913" y="19745"/>
                    <a:pt x="16946" y="19711"/>
                  </a:cubicBezTo>
                  <a:close/>
                  <a:moveTo>
                    <a:pt x="14978" y="19411"/>
                  </a:moveTo>
                  <a:lnTo>
                    <a:pt x="14978" y="19411"/>
                  </a:lnTo>
                  <a:cubicBezTo>
                    <a:pt x="15045" y="19478"/>
                    <a:pt x="15145" y="19544"/>
                    <a:pt x="15211" y="19611"/>
                  </a:cubicBezTo>
                  <a:cubicBezTo>
                    <a:pt x="16379" y="20812"/>
                    <a:pt x="17546" y="22013"/>
                    <a:pt x="18647" y="23280"/>
                  </a:cubicBezTo>
                  <a:cubicBezTo>
                    <a:pt x="19314" y="24081"/>
                    <a:pt x="19848" y="24982"/>
                    <a:pt x="20449" y="25849"/>
                  </a:cubicBezTo>
                  <a:cubicBezTo>
                    <a:pt x="21383" y="27250"/>
                    <a:pt x="22216" y="28718"/>
                    <a:pt x="23317" y="30019"/>
                  </a:cubicBezTo>
                  <a:cubicBezTo>
                    <a:pt x="23784" y="30619"/>
                    <a:pt x="23784" y="30652"/>
                    <a:pt x="23818" y="31053"/>
                  </a:cubicBezTo>
                  <a:cubicBezTo>
                    <a:pt x="23696" y="31022"/>
                    <a:pt x="23602" y="31020"/>
                    <a:pt x="23511" y="30994"/>
                  </a:cubicBezTo>
                  <a:lnTo>
                    <a:pt x="23511" y="30994"/>
                  </a:lnTo>
                  <a:cubicBezTo>
                    <a:pt x="23480" y="30869"/>
                    <a:pt x="23449" y="30746"/>
                    <a:pt x="23417" y="30652"/>
                  </a:cubicBezTo>
                  <a:cubicBezTo>
                    <a:pt x="23084" y="30152"/>
                    <a:pt x="22750" y="29618"/>
                    <a:pt x="22383" y="29118"/>
                  </a:cubicBezTo>
                  <a:cubicBezTo>
                    <a:pt x="20749" y="26916"/>
                    <a:pt x="19081" y="24681"/>
                    <a:pt x="17413" y="22480"/>
                  </a:cubicBezTo>
                  <a:cubicBezTo>
                    <a:pt x="16612" y="21446"/>
                    <a:pt x="15779" y="20478"/>
                    <a:pt x="14978" y="19411"/>
                  </a:cubicBezTo>
                  <a:close/>
                  <a:moveTo>
                    <a:pt x="2469" y="7269"/>
                  </a:moveTo>
                  <a:cubicBezTo>
                    <a:pt x="2903" y="7669"/>
                    <a:pt x="3270" y="8036"/>
                    <a:pt x="3670" y="8403"/>
                  </a:cubicBezTo>
                  <a:cubicBezTo>
                    <a:pt x="4904" y="9571"/>
                    <a:pt x="6205" y="10671"/>
                    <a:pt x="7439" y="11872"/>
                  </a:cubicBezTo>
                  <a:cubicBezTo>
                    <a:pt x="9407" y="13874"/>
                    <a:pt x="11375" y="15842"/>
                    <a:pt x="13177" y="17977"/>
                  </a:cubicBezTo>
                  <a:cubicBezTo>
                    <a:pt x="13944" y="18877"/>
                    <a:pt x="14744" y="19711"/>
                    <a:pt x="15512" y="20578"/>
                  </a:cubicBezTo>
                  <a:cubicBezTo>
                    <a:pt x="17446" y="22880"/>
                    <a:pt x="19248" y="25282"/>
                    <a:pt x="21016" y="27684"/>
                  </a:cubicBezTo>
                  <a:cubicBezTo>
                    <a:pt x="21842" y="28774"/>
                    <a:pt x="22668" y="29898"/>
                    <a:pt x="23495" y="30989"/>
                  </a:cubicBezTo>
                  <a:lnTo>
                    <a:pt x="23495" y="30989"/>
                  </a:lnTo>
                  <a:cubicBezTo>
                    <a:pt x="23491" y="30988"/>
                    <a:pt x="23488" y="30987"/>
                    <a:pt x="23484" y="30986"/>
                  </a:cubicBezTo>
                  <a:lnTo>
                    <a:pt x="23484" y="30986"/>
                  </a:lnTo>
                  <a:cubicBezTo>
                    <a:pt x="23718" y="31353"/>
                    <a:pt x="23718" y="31453"/>
                    <a:pt x="23284" y="31953"/>
                  </a:cubicBezTo>
                  <a:cubicBezTo>
                    <a:pt x="22483" y="30786"/>
                    <a:pt x="21649" y="29585"/>
                    <a:pt x="20815" y="28417"/>
                  </a:cubicBezTo>
                  <a:cubicBezTo>
                    <a:pt x="19982" y="27283"/>
                    <a:pt x="19248" y="26049"/>
                    <a:pt x="18280" y="24948"/>
                  </a:cubicBezTo>
                  <a:lnTo>
                    <a:pt x="18280" y="24948"/>
                  </a:lnTo>
                  <a:cubicBezTo>
                    <a:pt x="18114" y="25215"/>
                    <a:pt x="18280" y="25315"/>
                    <a:pt x="18347" y="25449"/>
                  </a:cubicBezTo>
                  <a:cubicBezTo>
                    <a:pt x="18781" y="26016"/>
                    <a:pt x="19181" y="26616"/>
                    <a:pt x="19615" y="27183"/>
                  </a:cubicBezTo>
                  <a:cubicBezTo>
                    <a:pt x="20815" y="28851"/>
                    <a:pt x="21983" y="30486"/>
                    <a:pt x="23217" y="32153"/>
                  </a:cubicBezTo>
                  <a:cubicBezTo>
                    <a:pt x="23084" y="32287"/>
                    <a:pt x="23017" y="32387"/>
                    <a:pt x="22917" y="32520"/>
                  </a:cubicBezTo>
                  <a:cubicBezTo>
                    <a:pt x="22016" y="31420"/>
                    <a:pt x="21182" y="30352"/>
                    <a:pt x="20315" y="29285"/>
                  </a:cubicBezTo>
                  <a:lnTo>
                    <a:pt x="20315" y="29285"/>
                  </a:lnTo>
                  <a:cubicBezTo>
                    <a:pt x="20515" y="29585"/>
                    <a:pt x="20715" y="29919"/>
                    <a:pt x="20949" y="30219"/>
                  </a:cubicBezTo>
                  <a:cubicBezTo>
                    <a:pt x="21449" y="30953"/>
                    <a:pt x="21983" y="31653"/>
                    <a:pt x="22517" y="32354"/>
                  </a:cubicBezTo>
                  <a:cubicBezTo>
                    <a:pt x="22583" y="32454"/>
                    <a:pt x="22650" y="32554"/>
                    <a:pt x="22750" y="32721"/>
                  </a:cubicBezTo>
                  <a:cubicBezTo>
                    <a:pt x="22550" y="32787"/>
                    <a:pt x="22383" y="32854"/>
                    <a:pt x="22183" y="32921"/>
                  </a:cubicBezTo>
                  <a:cubicBezTo>
                    <a:pt x="22116" y="32854"/>
                    <a:pt x="22083" y="32787"/>
                    <a:pt x="22016" y="32754"/>
                  </a:cubicBezTo>
                  <a:cubicBezTo>
                    <a:pt x="20882" y="31053"/>
                    <a:pt x="19748" y="29385"/>
                    <a:pt x="18581" y="27717"/>
                  </a:cubicBezTo>
                  <a:cubicBezTo>
                    <a:pt x="17013" y="25482"/>
                    <a:pt x="15312" y="23447"/>
                    <a:pt x="13343" y="21579"/>
                  </a:cubicBezTo>
                  <a:cubicBezTo>
                    <a:pt x="12143" y="20478"/>
                    <a:pt x="10942" y="19344"/>
                    <a:pt x="9774" y="18177"/>
                  </a:cubicBezTo>
                  <a:cubicBezTo>
                    <a:pt x="8373" y="16742"/>
                    <a:pt x="6972" y="15241"/>
                    <a:pt x="5605" y="13740"/>
                  </a:cubicBezTo>
                  <a:cubicBezTo>
                    <a:pt x="4237" y="12273"/>
                    <a:pt x="2903" y="10771"/>
                    <a:pt x="1535" y="9270"/>
                  </a:cubicBezTo>
                  <a:cubicBezTo>
                    <a:pt x="1602" y="9204"/>
                    <a:pt x="1702" y="9104"/>
                    <a:pt x="1769" y="9004"/>
                  </a:cubicBezTo>
                  <a:cubicBezTo>
                    <a:pt x="1835" y="9004"/>
                    <a:pt x="1869" y="9004"/>
                    <a:pt x="1902" y="9037"/>
                  </a:cubicBezTo>
                  <a:cubicBezTo>
                    <a:pt x="2102" y="9270"/>
                    <a:pt x="2336" y="9504"/>
                    <a:pt x="2569" y="9737"/>
                  </a:cubicBezTo>
                  <a:cubicBezTo>
                    <a:pt x="4437" y="11705"/>
                    <a:pt x="6305" y="13640"/>
                    <a:pt x="8173" y="15608"/>
                  </a:cubicBezTo>
                  <a:cubicBezTo>
                    <a:pt x="10008" y="17576"/>
                    <a:pt x="11876" y="19511"/>
                    <a:pt x="13710" y="21546"/>
                  </a:cubicBezTo>
                  <a:cubicBezTo>
                    <a:pt x="15812" y="23881"/>
                    <a:pt x="17813" y="26316"/>
                    <a:pt x="19815" y="28751"/>
                  </a:cubicBezTo>
                  <a:cubicBezTo>
                    <a:pt x="19915" y="28884"/>
                    <a:pt x="20082" y="28985"/>
                    <a:pt x="20215" y="29085"/>
                  </a:cubicBezTo>
                  <a:cubicBezTo>
                    <a:pt x="19648" y="28351"/>
                    <a:pt x="19081" y="27617"/>
                    <a:pt x="18480" y="26883"/>
                  </a:cubicBezTo>
                  <a:cubicBezTo>
                    <a:pt x="17580" y="25749"/>
                    <a:pt x="16646" y="24615"/>
                    <a:pt x="15712" y="23514"/>
                  </a:cubicBezTo>
                  <a:cubicBezTo>
                    <a:pt x="14411" y="22013"/>
                    <a:pt x="13110" y="20545"/>
                    <a:pt x="11776" y="19111"/>
                  </a:cubicBezTo>
                  <a:cubicBezTo>
                    <a:pt x="10508" y="17710"/>
                    <a:pt x="9207" y="16309"/>
                    <a:pt x="7873" y="14908"/>
                  </a:cubicBezTo>
                  <a:cubicBezTo>
                    <a:pt x="6772" y="13774"/>
                    <a:pt x="5671" y="12706"/>
                    <a:pt x="4537" y="11572"/>
                  </a:cubicBezTo>
                  <a:cubicBezTo>
                    <a:pt x="4170" y="11205"/>
                    <a:pt x="3837" y="10838"/>
                    <a:pt x="3470" y="10438"/>
                  </a:cubicBezTo>
                  <a:cubicBezTo>
                    <a:pt x="2969" y="9904"/>
                    <a:pt x="2502" y="9337"/>
                    <a:pt x="1969" y="8737"/>
                  </a:cubicBezTo>
                  <a:cubicBezTo>
                    <a:pt x="2002" y="8570"/>
                    <a:pt x="2069" y="8370"/>
                    <a:pt x="2135" y="8103"/>
                  </a:cubicBezTo>
                  <a:cubicBezTo>
                    <a:pt x="2936" y="8737"/>
                    <a:pt x="3703" y="9304"/>
                    <a:pt x="4437" y="9938"/>
                  </a:cubicBezTo>
                  <a:cubicBezTo>
                    <a:pt x="5738" y="10972"/>
                    <a:pt x="6906" y="12172"/>
                    <a:pt x="8006" y="13440"/>
                  </a:cubicBezTo>
                  <a:cubicBezTo>
                    <a:pt x="9441" y="15041"/>
                    <a:pt x="10875" y="16609"/>
                    <a:pt x="12276" y="18177"/>
                  </a:cubicBezTo>
                  <a:cubicBezTo>
                    <a:pt x="13444" y="19511"/>
                    <a:pt x="14578" y="20845"/>
                    <a:pt x="15712" y="22213"/>
                  </a:cubicBezTo>
                  <a:cubicBezTo>
                    <a:pt x="16179" y="22747"/>
                    <a:pt x="16612" y="23347"/>
                    <a:pt x="17079" y="23881"/>
                  </a:cubicBezTo>
                  <a:cubicBezTo>
                    <a:pt x="17180" y="24048"/>
                    <a:pt x="17280" y="24148"/>
                    <a:pt x="17480" y="24214"/>
                  </a:cubicBezTo>
                  <a:cubicBezTo>
                    <a:pt x="17380" y="24081"/>
                    <a:pt x="17313" y="23948"/>
                    <a:pt x="17213" y="23814"/>
                  </a:cubicBezTo>
                  <a:cubicBezTo>
                    <a:pt x="16279" y="22613"/>
                    <a:pt x="15345" y="21412"/>
                    <a:pt x="14378" y="20245"/>
                  </a:cubicBezTo>
                  <a:cubicBezTo>
                    <a:pt x="12977" y="18610"/>
                    <a:pt x="11542" y="16976"/>
                    <a:pt x="10108" y="15375"/>
                  </a:cubicBezTo>
                  <a:cubicBezTo>
                    <a:pt x="9307" y="14441"/>
                    <a:pt x="8473" y="13473"/>
                    <a:pt x="7639" y="12573"/>
                  </a:cubicBezTo>
                  <a:cubicBezTo>
                    <a:pt x="6972" y="11872"/>
                    <a:pt x="6238" y="11205"/>
                    <a:pt x="5538" y="10571"/>
                  </a:cubicBezTo>
                  <a:cubicBezTo>
                    <a:pt x="4470" y="9604"/>
                    <a:pt x="3370" y="8703"/>
                    <a:pt x="2236" y="7736"/>
                  </a:cubicBezTo>
                  <a:cubicBezTo>
                    <a:pt x="2302" y="7636"/>
                    <a:pt x="2369" y="7469"/>
                    <a:pt x="2469" y="7269"/>
                  </a:cubicBezTo>
                  <a:close/>
                  <a:moveTo>
                    <a:pt x="1335" y="9404"/>
                  </a:moveTo>
                  <a:cubicBezTo>
                    <a:pt x="1402" y="9437"/>
                    <a:pt x="1502" y="9471"/>
                    <a:pt x="1568" y="9537"/>
                  </a:cubicBezTo>
                  <a:cubicBezTo>
                    <a:pt x="3370" y="11505"/>
                    <a:pt x="5171" y="13473"/>
                    <a:pt x="6939" y="15475"/>
                  </a:cubicBezTo>
                  <a:cubicBezTo>
                    <a:pt x="8874" y="17610"/>
                    <a:pt x="10942" y="19578"/>
                    <a:pt x="13010" y="21546"/>
                  </a:cubicBezTo>
                  <a:cubicBezTo>
                    <a:pt x="15145" y="23547"/>
                    <a:pt x="17046" y="25816"/>
                    <a:pt x="18714" y="28251"/>
                  </a:cubicBezTo>
                  <a:cubicBezTo>
                    <a:pt x="19681" y="29618"/>
                    <a:pt x="20649" y="30986"/>
                    <a:pt x="21616" y="32354"/>
                  </a:cubicBezTo>
                  <a:cubicBezTo>
                    <a:pt x="21749" y="32520"/>
                    <a:pt x="21850" y="32721"/>
                    <a:pt x="21983" y="32921"/>
                  </a:cubicBezTo>
                  <a:cubicBezTo>
                    <a:pt x="21872" y="32976"/>
                    <a:pt x="21772" y="33002"/>
                    <a:pt x="21682" y="33002"/>
                  </a:cubicBezTo>
                  <a:cubicBezTo>
                    <a:pt x="21501" y="33002"/>
                    <a:pt x="21360" y="32898"/>
                    <a:pt x="21249" y="32721"/>
                  </a:cubicBezTo>
                  <a:cubicBezTo>
                    <a:pt x="20682" y="31853"/>
                    <a:pt x="20148" y="30986"/>
                    <a:pt x="19548" y="30152"/>
                  </a:cubicBezTo>
                  <a:cubicBezTo>
                    <a:pt x="18881" y="29185"/>
                    <a:pt x="18180" y="28217"/>
                    <a:pt x="17480" y="27250"/>
                  </a:cubicBezTo>
                  <a:cubicBezTo>
                    <a:pt x="17313" y="27050"/>
                    <a:pt x="17079" y="26850"/>
                    <a:pt x="16846" y="26683"/>
                  </a:cubicBezTo>
                  <a:lnTo>
                    <a:pt x="16846" y="26683"/>
                  </a:lnTo>
                  <a:cubicBezTo>
                    <a:pt x="16979" y="27150"/>
                    <a:pt x="17313" y="27483"/>
                    <a:pt x="17580" y="27884"/>
                  </a:cubicBezTo>
                  <a:cubicBezTo>
                    <a:pt x="17847" y="28284"/>
                    <a:pt x="18180" y="28684"/>
                    <a:pt x="18480" y="29085"/>
                  </a:cubicBezTo>
                  <a:cubicBezTo>
                    <a:pt x="18747" y="29485"/>
                    <a:pt x="19048" y="29885"/>
                    <a:pt x="19314" y="30285"/>
                  </a:cubicBezTo>
                  <a:cubicBezTo>
                    <a:pt x="19581" y="30719"/>
                    <a:pt x="19881" y="31119"/>
                    <a:pt x="20148" y="31553"/>
                  </a:cubicBezTo>
                  <a:cubicBezTo>
                    <a:pt x="20415" y="31953"/>
                    <a:pt x="20682" y="32354"/>
                    <a:pt x="20916" y="32821"/>
                  </a:cubicBezTo>
                  <a:cubicBezTo>
                    <a:pt x="20749" y="32721"/>
                    <a:pt x="20582" y="32654"/>
                    <a:pt x="20449" y="32520"/>
                  </a:cubicBezTo>
                  <a:cubicBezTo>
                    <a:pt x="20148" y="32254"/>
                    <a:pt x="19781" y="32053"/>
                    <a:pt x="19414" y="31853"/>
                  </a:cubicBezTo>
                  <a:cubicBezTo>
                    <a:pt x="18414" y="31320"/>
                    <a:pt x="17747" y="30452"/>
                    <a:pt x="17046" y="29585"/>
                  </a:cubicBezTo>
                  <a:cubicBezTo>
                    <a:pt x="15678" y="27850"/>
                    <a:pt x="14177" y="26283"/>
                    <a:pt x="12676" y="24681"/>
                  </a:cubicBezTo>
                  <a:cubicBezTo>
                    <a:pt x="11375" y="23314"/>
                    <a:pt x="10108" y="21913"/>
                    <a:pt x="8840" y="20545"/>
                  </a:cubicBezTo>
                  <a:cubicBezTo>
                    <a:pt x="8673" y="20378"/>
                    <a:pt x="8473" y="20212"/>
                    <a:pt x="8240" y="20111"/>
                  </a:cubicBezTo>
                  <a:lnTo>
                    <a:pt x="8240" y="20111"/>
                  </a:lnTo>
                  <a:cubicBezTo>
                    <a:pt x="8273" y="20178"/>
                    <a:pt x="8307" y="20278"/>
                    <a:pt x="8373" y="20345"/>
                  </a:cubicBezTo>
                  <a:cubicBezTo>
                    <a:pt x="10175" y="22280"/>
                    <a:pt x="11876" y="24281"/>
                    <a:pt x="13744" y="26116"/>
                  </a:cubicBezTo>
                  <a:cubicBezTo>
                    <a:pt x="15011" y="27383"/>
                    <a:pt x="16246" y="28718"/>
                    <a:pt x="17313" y="30185"/>
                  </a:cubicBezTo>
                  <a:cubicBezTo>
                    <a:pt x="17380" y="30219"/>
                    <a:pt x="17413" y="30319"/>
                    <a:pt x="17413" y="30419"/>
                  </a:cubicBezTo>
                  <a:cubicBezTo>
                    <a:pt x="16579" y="30019"/>
                    <a:pt x="16312" y="29118"/>
                    <a:pt x="15612" y="28518"/>
                  </a:cubicBezTo>
                  <a:lnTo>
                    <a:pt x="15612" y="28518"/>
                  </a:lnTo>
                  <a:cubicBezTo>
                    <a:pt x="15645" y="29051"/>
                    <a:pt x="16012" y="29318"/>
                    <a:pt x="16179" y="29752"/>
                  </a:cubicBezTo>
                  <a:cubicBezTo>
                    <a:pt x="16155" y="29755"/>
                    <a:pt x="16133" y="29756"/>
                    <a:pt x="16112" y="29756"/>
                  </a:cubicBezTo>
                  <a:cubicBezTo>
                    <a:pt x="15894" y="29756"/>
                    <a:pt x="15800" y="29607"/>
                    <a:pt x="15678" y="29485"/>
                  </a:cubicBezTo>
                  <a:cubicBezTo>
                    <a:pt x="15478" y="29218"/>
                    <a:pt x="15278" y="28951"/>
                    <a:pt x="15078" y="28684"/>
                  </a:cubicBezTo>
                  <a:lnTo>
                    <a:pt x="15078" y="28684"/>
                  </a:lnTo>
                  <a:cubicBezTo>
                    <a:pt x="15178" y="28918"/>
                    <a:pt x="15312" y="29185"/>
                    <a:pt x="15445" y="29418"/>
                  </a:cubicBezTo>
                  <a:cubicBezTo>
                    <a:pt x="15354" y="29433"/>
                    <a:pt x="15265" y="29441"/>
                    <a:pt x="15180" y="29441"/>
                  </a:cubicBezTo>
                  <a:cubicBezTo>
                    <a:pt x="14705" y="29441"/>
                    <a:pt x="14327" y="29209"/>
                    <a:pt x="14044" y="28784"/>
                  </a:cubicBezTo>
                  <a:cubicBezTo>
                    <a:pt x="13243" y="27684"/>
                    <a:pt x="12443" y="26616"/>
                    <a:pt x="11642" y="25515"/>
                  </a:cubicBezTo>
                  <a:cubicBezTo>
                    <a:pt x="11609" y="25482"/>
                    <a:pt x="11576" y="25449"/>
                    <a:pt x="11542" y="25382"/>
                  </a:cubicBezTo>
                  <a:cubicBezTo>
                    <a:pt x="10375" y="24181"/>
                    <a:pt x="9207" y="22947"/>
                    <a:pt x="7973" y="21779"/>
                  </a:cubicBezTo>
                  <a:lnTo>
                    <a:pt x="7973" y="21779"/>
                  </a:lnTo>
                  <a:cubicBezTo>
                    <a:pt x="8006" y="21846"/>
                    <a:pt x="8006" y="21946"/>
                    <a:pt x="8073" y="22013"/>
                  </a:cubicBezTo>
                  <a:cubicBezTo>
                    <a:pt x="8206" y="22213"/>
                    <a:pt x="8373" y="22413"/>
                    <a:pt x="8540" y="22613"/>
                  </a:cubicBezTo>
                  <a:cubicBezTo>
                    <a:pt x="9374" y="23481"/>
                    <a:pt x="10241" y="24314"/>
                    <a:pt x="11008" y="25248"/>
                  </a:cubicBezTo>
                  <a:cubicBezTo>
                    <a:pt x="11842" y="26216"/>
                    <a:pt x="12610" y="27250"/>
                    <a:pt x="13410" y="28251"/>
                  </a:cubicBezTo>
                  <a:cubicBezTo>
                    <a:pt x="13444" y="28284"/>
                    <a:pt x="13444" y="28351"/>
                    <a:pt x="13444" y="28417"/>
                  </a:cubicBezTo>
                  <a:cubicBezTo>
                    <a:pt x="11576" y="27016"/>
                    <a:pt x="7673" y="22180"/>
                    <a:pt x="7039" y="20478"/>
                  </a:cubicBezTo>
                  <a:lnTo>
                    <a:pt x="7039" y="20478"/>
                  </a:lnTo>
                  <a:cubicBezTo>
                    <a:pt x="7172" y="20578"/>
                    <a:pt x="7239" y="20645"/>
                    <a:pt x="7339" y="20712"/>
                  </a:cubicBezTo>
                  <a:cubicBezTo>
                    <a:pt x="8140" y="21446"/>
                    <a:pt x="8974" y="22180"/>
                    <a:pt x="9774" y="22913"/>
                  </a:cubicBezTo>
                  <a:cubicBezTo>
                    <a:pt x="11576" y="24581"/>
                    <a:pt x="13277" y="26316"/>
                    <a:pt x="14744" y="28317"/>
                  </a:cubicBezTo>
                  <a:cubicBezTo>
                    <a:pt x="14845" y="28451"/>
                    <a:pt x="14978" y="28584"/>
                    <a:pt x="15078" y="28718"/>
                  </a:cubicBezTo>
                  <a:cubicBezTo>
                    <a:pt x="14878" y="28384"/>
                    <a:pt x="14711" y="28051"/>
                    <a:pt x="14478" y="27750"/>
                  </a:cubicBezTo>
                  <a:cubicBezTo>
                    <a:pt x="12943" y="25649"/>
                    <a:pt x="11109" y="23781"/>
                    <a:pt x="9107" y="22080"/>
                  </a:cubicBezTo>
                  <a:cubicBezTo>
                    <a:pt x="8340" y="21412"/>
                    <a:pt x="7573" y="20712"/>
                    <a:pt x="6839" y="20011"/>
                  </a:cubicBezTo>
                  <a:cubicBezTo>
                    <a:pt x="6605" y="19745"/>
                    <a:pt x="6372" y="19511"/>
                    <a:pt x="6172" y="19211"/>
                  </a:cubicBezTo>
                  <a:cubicBezTo>
                    <a:pt x="4604" y="16742"/>
                    <a:pt x="2669" y="14574"/>
                    <a:pt x="768" y="12339"/>
                  </a:cubicBezTo>
                  <a:cubicBezTo>
                    <a:pt x="468" y="12006"/>
                    <a:pt x="368" y="11705"/>
                    <a:pt x="568" y="11272"/>
                  </a:cubicBezTo>
                  <a:cubicBezTo>
                    <a:pt x="768" y="10872"/>
                    <a:pt x="868" y="10405"/>
                    <a:pt x="1035" y="9938"/>
                  </a:cubicBezTo>
                  <a:cubicBezTo>
                    <a:pt x="1135" y="10004"/>
                    <a:pt x="1235" y="10038"/>
                    <a:pt x="1302" y="10104"/>
                  </a:cubicBezTo>
                  <a:cubicBezTo>
                    <a:pt x="1935" y="10872"/>
                    <a:pt x="2536" y="11605"/>
                    <a:pt x="3136" y="12373"/>
                  </a:cubicBezTo>
                  <a:cubicBezTo>
                    <a:pt x="4704" y="14374"/>
                    <a:pt x="6305" y="16342"/>
                    <a:pt x="8040" y="18210"/>
                  </a:cubicBezTo>
                  <a:cubicBezTo>
                    <a:pt x="8273" y="18444"/>
                    <a:pt x="8540" y="18677"/>
                    <a:pt x="8840" y="18977"/>
                  </a:cubicBezTo>
                  <a:cubicBezTo>
                    <a:pt x="8840" y="18477"/>
                    <a:pt x="8473" y="18410"/>
                    <a:pt x="8307" y="18177"/>
                  </a:cubicBezTo>
                  <a:cubicBezTo>
                    <a:pt x="8106" y="17910"/>
                    <a:pt x="7906" y="17676"/>
                    <a:pt x="7673" y="17443"/>
                  </a:cubicBezTo>
                  <a:cubicBezTo>
                    <a:pt x="7506" y="17209"/>
                    <a:pt x="7272" y="16976"/>
                    <a:pt x="7072" y="16742"/>
                  </a:cubicBezTo>
                  <a:cubicBezTo>
                    <a:pt x="6872" y="16509"/>
                    <a:pt x="6672" y="16275"/>
                    <a:pt x="6472" y="16042"/>
                  </a:cubicBezTo>
                  <a:cubicBezTo>
                    <a:pt x="6272" y="15808"/>
                    <a:pt x="6038" y="15575"/>
                    <a:pt x="5838" y="15308"/>
                  </a:cubicBezTo>
                  <a:cubicBezTo>
                    <a:pt x="5638" y="15075"/>
                    <a:pt x="5471" y="14841"/>
                    <a:pt x="5271" y="14608"/>
                  </a:cubicBezTo>
                  <a:cubicBezTo>
                    <a:pt x="5071" y="14341"/>
                    <a:pt x="4871" y="14141"/>
                    <a:pt x="4671" y="13907"/>
                  </a:cubicBezTo>
                  <a:cubicBezTo>
                    <a:pt x="4470" y="13640"/>
                    <a:pt x="4270" y="13407"/>
                    <a:pt x="4104" y="13173"/>
                  </a:cubicBezTo>
                  <a:cubicBezTo>
                    <a:pt x="3903" y="12906"/>
                    <a:pt x="3703" y="12673"/>
                    <a:pt x="3503" y="12406"/>
                  </a:cubicBezTo>
                  <a:lnTo>
                    <a:pt x="2936" y="11672"/>
                  </a:lnTo>
                  <a:cubicBezTo>
                    <a:pt x="2736" y="11439"/>
                    <a:pt x="2569" y="11205"/>
                    <a:pt x="2369" y="10972"/>
                  </a:cubicBezTo>
                  <a:cubicBezTo>
                    <a:pt x="2169" y="10705"/>
                    <a:pt x="1969" y="10438"/>
                    <a:pt x="1769" y="10171"/>
                  </a:cubicBezTo>
                  <a:cubicBezTo>
                    <a:pt x="1602" y="9938"/>
                    <a:pt x="1435" y="9704"/>
                    <a:pt x="1235" y="9471"/>
                  </a:cubicBezTo>
                  <a:cubicBezTo>
                    <a:pt x="1268" y="9437"/>
                    <a:pt x="1302" y="9437"/>
                    <a:pt x="1335" y="9404"/>
                  </a:cubicBezTo>
                  <a:close/>
                  <a:moveTo>
                    <a:pt x="36860" y="3400"/>
                  </a:moveTo>
                  <a:lnTo>
                    <a:pt x="36860" y="3400"/>
                  </a:lnTo>
                  <a:cubicBezTo>
                    <a:pt x="36927" y="3833"/>
                    <a:pt x="36960" y="3867"/>
                    <a:pt x="36760" y="4200"/>
                  </a:cubicBezTo>
                  <a:cubicBezTo>
                    <a:pt x="36327" y="4934"/>
                    <a:pt x="35893" y="5668"/>
                    <a:pt x="35393" y="6368"/>
                  </a:cubicBezTo>
                  <a:cubicBezTo>
                    <a:pt x="34525" y="7603"/>
                    <a:pt x="33658" y="8837"/>
                    <a:pt x="32524" y="9871"/>
                  </a:cubicBezTo>
                  <a:cubicBezTo>
                    <a:pt x="30389" y="12539"/>
                    <a:pt x="28254" y="15208"/>
                    <a:pt x="26853" y="18377"/>
                  </a:cubicBezTo>
                  <a:cubicBezTo>
                    <a:pt x="26419" y="19378"/>
                    <a:pt x="25886" y="20312"/>
                    <a:pt x="25452" y="21312"/>
                  </a:cubicBezTo>
                  <a:cubicBezTo>
                    <a:pt x="25052" y="22180"/>
                    <a:pt x="24752" y="23080"/>
                    <a:pt x="24418" y="23981"/>
                  </a:cubicBezTo>
                  <a:cubicBezTo>
                    <a:pt x="24285" y="24281"/>
                    <a:pt x="24251" y="24615"/>
                    <a:pt x="24285" y="24982"/>
                  </a:cubicBezTo>
                  <a:cubicBezTo>
                    <a:pt x="24318" y="24948"/>
                    <a:pt x="24385" y="24915"/>
                    <a:pt x="24418" y="24848"/>
                  </a:cubicBezTo>
                  <a:cubicBezTo>
                    <a:pt x="24852" y="23114"/>
                    <a:pt x="25586" y="21479"/>
                    <a:pt x="26353" y="19878"/>
                  </a:cubicBezTo>
                  <a:cubicBezTo>
                    <a:pt x="26987" y="18544"/>
                    <a:pt x="27687" y="17209"/>
                    <a:pt x="28388" y="15875"/>
                  </a:cubicBezTo>
                  <a:cubicBezTo>
                    <a:pt x="28988" y="14741"/>
                    <a:pt x="29789" y="13740"/>
                    <a:pt x="30589" y="12740"/>
                  </a:cubicBezTo>
                  <a:cubicBezTo>
                    <a:pt x="31123" y="12106"/>
                    <a:pt x="31657" y="11439"/>
                    <a:pt x="32224" y="10771"/>
                  </a:cubicBezTo>
                  <a:cubicBezTo>
                    <a:pt x="32591" y="10338"/>
                    <a:pt x="32957" y="9871"/>
                    <a:pt x="33391" y="9437"/>
                  </a:cubicBezTo>
                  <a:cubicBezTo>
                    <a:pt x="34459" y="8303"/>
                    <a:pt x="35326" y="7035"/>
                    <a:pt x="36193" y="5768"/>
                  </a:cubicBezTo>
                  <a:cubicBezTo>
                    <a:pt x="36327" y="5568"/>
                    <a:pt x="36460" y="5368"/>
                    <a:pt x="36593" y="5201"/>
                  </a:cubicBezTo>
                  <a:cubicBezTo>
                    <a:pt x="36627" y="5201"/>
                    <a:pt x="36660" y="5234"/>
                    <a:pt x="36693" y="5234"/>
                  </a:cubicBezTo>
                  <a:cubicBezTo>
                    <a:pt x="36627" y="5668"/>
                    <a:pt x="36527" y="6101"/>
                    <a:pt x="36427" y="6535"/>
                  </a:cubicBezTo>
                  <a:cubicBezTo>
                    <a:pt x="36427" y="6568"/>
                    <a:pt x="36393" y="6635"/>
                    <a:pt x="36360" y="6669"/>
                  </a:cubicBezTo>
                  <a:cubicBezTo>
                    <a:pt x="34892" y="8403"/>
                    <a:pt x="33391" y="10138"/>
                    <a:pt x="31957" y="11939"/>
                  </a:cubicBezTo>
                  <a:cubicBezTo>
                    <a:pt x="30622" y="13607"/>
                    <a:pt x="29388" y="15408"/>
                    <a:pt x="28287" y="17276"/>
                  </a:cubicBezTo>
                  <a:cubicBezTo>
                    <a:pt x="28221" y="17376"/>
                    <a:pt x="28154" y="17510"/>
                    <a:pt x="28087" y="17610"/>
                  </a:cubicBezTo>
                  <a:cubicBezTo>
                    <a:pt x="28121" y="17643"/>
                    <a:pt x="28154" y="17676"/>
                    <a:pt x="28187" y="17676"/>
                  </a:cubicBezTo>
                  <a:lnTo>
                    <a:pt x="28554" y="17176"/>
                  </a:lnTo>
                  <a:cubicBezTo>
                    <a:pt x="29388" y="15975"/>
                    <a:pt x="30222" y="14741"/>
                    <a:pt x="31123" y="13573"/>
                  </a:cubicBezTo>
                  <a:cubicBezTo>
                    <a:pt x="31957" y="12473"/>
                    <a:pt x="32857" y="11405"/>
                    <a:pt x="33725" y="10338"/>
                  </a:cubicBezTo>
                  <a:cubicBezTo>
                    <a:pt x="34425" y="9471"/>
                    <a:pt x="35159" y="8637"/>
                    <a:pt x="35860" y="7769"/>
                  </a:cubicBezTo>
                  <a:cubicBezTo>
                    <a:pt x="35926" y="7669"/>
                    <a:pt x="35993" y="7603"/>
                    <a:pt x="36093" y="7536"/>
                  </a:cubicBezTo>
                  <a:lnTo>
                    <a:pt x="36093" y="7536"/>
                  </a:lnTo>
                  <a:cubicBezTo>
                    <a:pt x="35993" y="8103"/>
                    <a:pt x="35860" y="8637"/>
                    <a:pt x="35493" y="9070"/>
                  </a:cubicBezTo>
                  <a:cubicBezTo>
                    <a:pt x="33658" y="11105"/>
                    <a:pt x="32090" y="13340"/>
                    <a:pt x="30589" y="15608"/>
                  </a:cubicBezTo>
                  <a:cubicBezTo>
                    <a:pt x="29855" y="16709"/>
                    <a:pt x="29255" y="17910"/>
                    <a:pt x="28521" y="19011"/>
                  </a:cubicBezTo>
                  <a:cubicBezTo>
                    <a:pt x="27253" y="20945"/>
                    <a:pt x="26353" y="23014"/>
                    <a:pt x="25752" y="25215"/>
                  </a:cubicBezTo>
                  <a:cubicBezTo>
                    <a:pt x="25686" y="25449"/>
                    <a:pt x="25619" y="25715"/>
                    <a:pt x="25552" y="25949"/>
                  </a:cubicBezTo>
                  <a:cubicBezTo>
                    <a:pt x="25519" y="26216"/>
                    <a:pt x="25519" y="26449"/>
                    <a:pt x="25719" y="26683"/>
                  </a:cubicBezTo>
                  <a:cubicBezTo>
                    <a:pt x="26053" y="26549"/>
                    <a:pt x="26153" y="26249"/>
                    <a:pt x="26253" y="25916"/>
                  </a:cubicBezTo>
                  <a:cubicBezTo>
                    <a:pt x="26453" y="25182"/>
                    <a:pt x="26653" y="24448"/>
                    <a:pt x="26920" y="23714"/>
                  </a:cubicBezTo>
                  <a:cubicBezTo>
                    <a:pt x="27353" y="22380"/>
                    <a:pt x="28054" y="21212"/>
                    <a:pt x="28788" y="20045"/>
                  </a:cubicBezTo>
                  <a:cubicBezTo>
                    <a:pt x="29355" y="19177"/>
                    <a:pt x="29922" y="18243"/>
                    <a:pt x="30456" y="17343"/>
                  </a:cubicBezTo>
                  <a:cubicBezTo>
                    <a:pt x="31256" y="16109"/>
                    <a:pt x="32023" y="14874"/>
                    <a:pt x="32824" y="13640"/>
                  </a:cubicBezTo>
                  <a:cubicBezTo>
                    <a:pt x="32891" y="13507"/>
                    <a:pt x="33024" y="13373"/>
                    <a:pt x="33191" y="13273"/>
                  </a:cubicBezTo>
                  <a:lnTo>
                    <a:pt x="33191" y="13273"/>
                  </a:lnTo>
                  <a:cubicBezTo>
                    <a:pt x="33058" y="13540"/>
                    <a:pt x="32957" y="13840"/>
                    <a:pt x="32791" y="14107"/>
                  </a:cubicBezTo>
                  <a:cubicBezTo>
                    <a:pt x="32157" y="15275"/>
                    <a:pt x="31490" y="16476"/>
                    <a:pt x="30856" y="17643"/>
                  </a:cubicBezTo>
                  <a:cubicBezTo>
                    <a:pt x="30389" y="18510"/>
                    <a:pt x="29922" y="19411"/>
                    <a:pt x="29488" y="20278"/>
                  </a:cubicBezTo>
                  <a:cubicBezTo>
                    <a:pt x="28855" y="21579"/>
                    <a:pt x="28254" y="22880"/>
                    <a:pt x="27654" y="24181"/>
                  </a:cubicBezTo>
                  <a:cubicBezTo>
                    <a:pt x="27620" y="24281"/>
                    <a:pt x="27587" y="24348"/>
                    <a:pt x="27620" y="24481"/>
                  </a:cubicBezTo>
                  <a:cubicBezTo>
                    <a:pt x="27720" y="24314"/>
                    <a:pt x="27854" y="24114"/>
                    <a:pt x="27954" y="23948"/>
                  </a:cubicBezTo>
                  <a:cubicBezTo>
                    <a:pt x="28754" y="22313"/>
                    <a:pt x="29522" y="20679"/>
                    <a:pt x="30356" y="19111"/>
                  </a:cubicBezTo>
                  <a:cubicBezTo>
                    <a:pt x="31123" y="17643"/>
                    <a:pt x="31990" y="16209"/>
                    <a:pt x="32757" y="14741"/>
                  </a:cubicBezTo>
                  <a:cubicBezTo>
                    <a:pt x="33424" y="13540"/>
                    <a:pt x="34025" y="12339"/>
                    <a:pt x="34659" y="11105"/>
                  </a:cubicBezTo>
                  <a:cubicBezTo>
                    <a:pt x="34692" y="11005"/>
                    <a:pt x="34725" y="10905"/>
                    <a:pt x="34792" y="10805"/>
                  </a:cubicBezTo>
                  <a:cubicBezTo>
                    <a:pt x="35493" y="9971"/>
                    <a:pt x="36226" y="9137"/>
                    <a:pt x="36927" y="8303"/>
                  </a:cubicBezTo>
                  <a:cubicBezTo>
                    <a:pt x="36960" y="8303"/>
                    <a:pt x="36994" y="8303"/>
                    <a:pt x="37060" y="8270"/>
                  </a:cubicBezTo>
                  <a:lnTo>
                    <a:pt x="37060" y="8270"/>
                  </a:lnTo>
                  <a:cubicBezTo>
                    <a:pt x="36994" y="8436"/>
                    <a:pt x="36960" y="8570"/>
                    <a:pt x="36894" y="8670"/>
                  </a:cubicBezTo>
                  <a:cubicBezTo>
                    <a:pt x="36093" y="10171"/>
                    <a:pt x="35292" y="11672"/>
                    <a:pt x="34459" y="13140"/>
                  </a:cubicBezTo>
                  <a:cubicBezTo>
                    <a:pt x="33391" y="15008"/>
                    <a:pt x="32290" y="16842"/>
                    <a:pt x="31256" y="18710"/>
                  </a:cubicBezTo>
                  <a:cubicBezTo>
                    <a:pt x="30522" y="19978"/>
                    <a:pt x="29822" y="21279"/>
                    <a:pt x="29155" y="22547"/>
                  </a:cubicBezTo>
                  <a:cubicBezTo>
                    <a:pt x="28721" y="23414"/>
                    <a:pt x="28354" y="24281"/>
                    <a:pt x="27954" y="25148"/>
                  </a:cubicBezTo>
                  <a:cubicBezTo>
                    <a:pt x="27921" y="25282"/>
                    <a:pt x="27887" y="25382"/>
                    <a:pt x="27921" y="25549"/>
                  </a:cubicBezTo>
                  <a:cubicBezTo>
                    <a:pt x="28187" y="25048"/>
                    <a:pt x="28421" y="24548"/>
                    <a:pt x="28688" y="24048"/>
                  </a:cubicBezTo>
                  <a:cubicBezTo>
                    <a:pt x="29488" y="22446"/>
                    <a:pt x="30322" y="20879"/>
                    <a:pt x="31156" y="19311"/>
                  </a:cubicBezTo>
                  <a:cubicBezTo>
                    <a:pt x="31823" y="18077"/>
                    <a:pt x="32457" y="16842"/>
                    <a:pt x="33158" y="15642"/>
                  </a:cubicBezTo>
                  <a:cubicBezTo>
                    <a:pt x="33925" y="14374"/>
                    <a:pt x="34725" y="13106"/>
                    <a:pt x="35493" y="11839"/>
                  </a:cubicBezTo>
                  <a:cubicBezTo>
                    <a:pt x="36293" y="10571"/>
                    <a:pt x="37060" y="9304"/>
                    <a:pt x="37461" y="7869"/>
                  </a:cubicBezTo>
                  <a:cubicBezTo>
                    <a:pt x="37494" y="7769"/>
                    <a:pt x="37561" y="7636"/>
                    <a:pt x="37661" y="7569"/>
                  </a:cubicBezTo>
                  <a:cubicBezTo>
                    <a:pt x="38161" y="7002"/>
                    <a:pt x="38695" y="6468"/>
                    <a:pt x="39229" y="5901"/>
                  </a:cubicBezTo>
                  <a:cubicBezTo>
                    <a:pt x="39262" y="6001"/>
                    <a:pt x="39295" y="6035"/>
                    <a:pt x="39295" y="6035"/>
                  </a:cubicBezTo>
                  <a:cubicBezTo>
                    <a:pt x="38595" y="7336"/>
                    <a:pt x="37961" y="8703"/>
                    <a:pt x="37227" y="9971"/>
                  </a:cubicBezTo>
                  <a:cubicBezTo>
                    <a:pt x="35926" y="12172"/>
                    <a:pt x="34525" y="14341"/>
                    <a:pt x="33191" y="16542"/>
                  </a:cubicBezTo>
                  <a:cubicBezTo>
                    <a:pt x="32791" y="17143"/>
                    <a:pt x="32424" y="17710"/>
                    <a:pt x="32023" y="18310"/>
                  </a:cubicBezTo>
                  <a:cubicBezTo>
                    <a:pt x="31957" y="18444"/>
                    <a:pt x="31890" y="18577"/>
                    <a:pt x="31757" y="18811"/>
                  </a:cubicBezTo>
                  <a:cubicBezTo>
                    <a:pt x="32090" y="18744"/>
                    <a:pt x="32157" y="18544"/>
                    <a:pt x="32224" y="18410"/>
                  </a:cubicBezTo>
                  <a:cubicBezTo>
                    <a:pt x="32891" y="17343"/>
                    <a:pt x="33558" y="16275"/>
                    <a:pt x="34225" y="15241"/>
                  </a:cubicBezTo>
                  <a:cubicBezTo>
                    <a:pt x="34859" y="14241"/>
                    <a:pt x="35526" y="13240"/>
                    <a:pt x="36160" y="12239"/>
                  </a:cubicBezTo>
                  <a:cubicBezTo>
                    <a:pt x="37294" y="10471"/>
                    <a:pt x="38461" y="8670"/>
                    <a:pt x="39329" y="6702"/>
                  </a:cubicBezTo>
                  <a:cubicBezTo>
                    <a:pt x="39495" y="6335"/>
                    <a:pt x="39562" y="5935"/>
                    <a:pt x="39696" y="5534"/>
                  </a:cubicBezTo>
                  <a:cubicBezTo>
                    <a:pt x="39729" y="5368"/>
                    <a:pt x="39829" y="5201"/>
                    <a:pt x="39962" y="5067"/>
                  </a:cubicBezTo>
                  <a:lnTo>
                    <a:pt x="39962" y="5067"/>
                  </a:lnTo>
                  <a:cubicBezTo>
                    <a:pt x="39962" y="5701"/>
                    <a:pt x="39829" y="6302"/>
                    <a:pt x="39562" y="6835"/>
                  </a:cubicBezTo>
                  <a:cubicBezTo>
                    <a:pt x="39162" y="7803"/>
                    <a:pt x="38728" y="8770"/>
                    <a:pt x="38228" y="9671"/>
                  </a:cubicBezTo>
                  <a:cubicBezTo>
                    <a:pt x="37694" y="10605"/>
                    <a:pt x="37027" y="11505"/>
                    <a:pt x="36427" y="12439"/>
                  </a:cubicBezTo>
                  <a:cubicBezTo>
                    <a:pt x="34992" y="14808"/>
                    <a:pt x="33391" y="17076"/>
                    <a:pt x="32157" y="19578"/>
                  </a:cubicBezTo>
                  <a:cubicBezTo>
                    <a:pt x="31490" y="20945"/>
                    <a:pt x="30856" y="22380"/>
                    <a:pt x="30222" y="23781"/>
                  </a:cubicBezTo>
                  <a:cubicBezTo>
                    <a:pt x="29989" y="24314"/>
                    <a:pt x="29755" y="24848"/>
                    <a:pt x="29522" y="25382"/>
                  </a:cubicBezTo>
                  <a:cubicBezTo>
                    <a:pt x="28621" y="27483"/>
                    <a:pt x="27854" y="29618"/>
                    <a:pt x="27387" y="31887"/>
                  </a:cubicBezTo>
                  <a:cubicBezTo>
                    <a:pt x="27253" y="32620"/>
                    <a:pt x="26953" y="33288"/>
                    <a:pt x="26753" y="33988"/>
                  </a:cubicBezTo>
                  <a:cubicBezTo>
                    <a:pt x="26720" y="34088"/>
                    <a:pt x="26686" y="34188"/>
                    <a:pt x="26686" y="34322"/>
                  </a:cubicBezTo>
                  <a:cubicBezTo>
                    <a:pt x="27153" y="33554"/>
                    <a:pt x="27387" y="32687"/>
                    <a:pt x="27587" y="31853"/>
                  </a:cubicBezTo>
                  <a:cubicBezTo>
                    <a:pt x="28154" y="29385"/>
                    <a:pt x="29021" y="27050"/>
                    <a:pt x="30089" y="24781"/>
                  </a:cubicBezTo>
                  <a:cubicBezTo>
                    <a:pt x="31223" y="22313"/>
                    <a:pt x="32424" y="19845"/>
                    <a:pt x="33825" y="17543"/>
                  </a:cubicBezTo>
                  <a:cubicBezTo>
                    <a:pt x="34759" y="16009"/>
                    <a:pt x="35693" y="14507"/>
                    <a:pt x="36627" y="13040"/>
                  </a:cubicBezTo>
                  <a:cubicBezTo>
                    <a:pt x="37160" y="12273"/>
                    <a:pt x="37728" y="11539"/>
                    <a:pt x="38295" y="10771"/>
                  </a:cubicBezTo>
                  <a:cubicBezTo>
                    <a:pt x="39195" y="9471"/>
                    <a:pt x="39796" y="8036"/>
                    <a:pt x="40229" y="6502"/>
                  </a:cubicBezTo>
                  <a:cubicBezTo>
                    <a:pt x="40263" y="6435"/>
                    <a:pt x="40263" y="6368"/>
                    <a:pt x="40396" y="6335"/>
                  </a:cubicBezTo>
                  <a:lnTo>
                    <a:pt x="40396" y="6335"/>
                  </a:lnTo>
                  <a:cubicBezTo>
                    <a:pt x="40363" y="6735"/>
                    <a:pt x="40329" y="7169"/>
                    <a:pt x="40263" y="7569"/>
                  </a:cubicBezTo>
                  <a:cubicBezTo>
                    <a:pt x="40196" y="8070"/>
                    <a:pt x="40029" y="8503"/>
                    <a:pt x="39762" y="8970"/>
                  </a:cubicBezTo>
                  <a:cubicBezTo>
                    <a:pt x="38528" y="11038"/>
                    <a:pt x="37094" y="12973"/>
                    <a:pt x="35960" y="15141"/>
                  </a:cubicBezTo>
                  <a:cubicBezTo>
                    <a:pt x="34625" y="17710"/>
                    <a:pt x="33224" y="20278"/>
                    <a:pt x="31857" y="22847"/>
                  </a:cubicBezTo>
                  <a:cubicBezTo>
                    <a:pt x="31823" y="22913"/>
                    <a:pt x="31823" y="22980"/>
                    <a:pt x="31857" y="23080"/>
                  </a:cubicBezTo>
                  <a:cubicBezTo>
                    <a:pt x="31957" y="22880"/>
                    <a:pt x="32057" y="22713"/>
                    <a:pt x="32157" y="22513"/>
                  </a:cubicBezTo>
                  <a:cubicBezTo>
                    <a:pt x="33558" y="19978"/>
                    <a:pt x="34926" y="17443"/>
                    <a:pt x="36360" y="14941"/>
                  </a:cubicBezTo>
                  <a:cubicBezTo>
                    <a:pt x="37160" y="13573"/>
                    <a:pt x="37961" y="12206"/>
                    <a:pt x="38928" y="10938"/>
                  </a:cubicBezTo>
                  <a:cubicBezTo>
                    <a:pt x="39329" y="10438"/>
                    <a:pt x="39596" y="9837"/>
                    <a:pt x="39962" y="9237"/>
                  </a:cubicBezTo>
                  <a:lnTo>
                    <a:pt x="39962" y="9237"/>
                  </a:lnTo>
                  <a:cubicBezTo>
                    <a:pt x="39929" y="9404"/>
                    <a:pt x="39929" y="9504"/>
                    <a:pt x="39896" y="9604"/>
                  </a:cubicBezTo>
                  <a:cubicBezTo>
                    <a:pt x="39129" y="11839"/>
                    <a:pt x="37961" y="13874"/>
                    <a:pt x="36727" y="15842"/>
                  </a:cubicBezTo>
                  <a:cubicBezTo>
                    <a:pt x="35126" y="18377"/>
                    <a:pt x="33358" y="20812"/>
                    <a:pt x="31890" y="23414"/>
                  </a:cubicBezTo>
                  <a:cubicBezTo>
                    <a:pt x="30322" y="26249"/>
                    <a:pt x="28955" y="29151"/>
                    <a:pt x="28054" y="32220"/>
                  </a:cubicBezTo>
                  <a:cubicBezTo>
                    <a:pt x="27587" y="33921"/>
                    <a:pt x="27153" y="35656"/>
                    <a:pt x="27087" y="37424"/>
                  </a:cubicBezTo>
                  <a:cubicBezTo>
                    <a:pt x="27053" y="38158"/>
                    <a:pt x="27153" y="38892"/>
                    <a:pt x="27153" y="39625"/>
                  </a:cubicBezTo>
                  <a:cubicBezTo>
                    <a:pt x="27153" y="39926"/>
                    <a:pt x="27120" y="40193"/>
                    <a:pt x="27053" y="40493"/>
                  </a:cubicBezTo>
                  <a:cubicBezTo>
                    <a:pt x="26520" y="39959"/>
                    <a:pt x="25952" y="39459"/>
                    <a:pt x="25652" y="38758"/>
                  </a:cubicBezTo>
                  <a:lnTo>
                    <a:pt x="25686" y="38758"/>
                  </a:lnTo>
                  <a:cubicBezTo>
                    <a:pt x="25586" y="38691"/>
                    <a:pt x="25452" y="38658"/>
                    <a:pt x="25385" y="38558"/>
                  </a:cubicBezTo>
                  <a:cubicBezTo>
                    <a:pt x="24618" y="37657"/>
                    <a:pt x="23951" y="36690"/>
                    <a:pt x="23384" y="35656"/>
                  </a:cubicBezTo>
                  <a:cubicBezTo>
                    <a:pt x="23351" y="35623"/>
                    <a:pt x="23351" y="35589"/>
                    <a:pt x="23317" y="35556"/>
                  </a:cubicBezTo>
                  <a:cubicBezTo>
                    <a:pt x="22917" y="34822"/>
                    <a:pt x="22884" y="34155"/>
                    <a:pt x="23451" y="33421"/>
                  </a:cubicBezTo>
                  <a:cubicBezTo>
                    <a:pt x="24451" y="32053"/>
                    <a:pt x="25018" y="30452"/>
                    <a:pt x="25452" y="28851"/>
                  </a:cubicBezTo>
                  <a:cubicBezTo>
                    <a:pt x="25552" y="28484"/>
                    <a:pt x="25619" y="28151"/>
                    <a:pt x="25652" y="27784"/>
                  </a:cubicBezTo>
                  <a:cubicBezTo>
                    <a:pt x="25686" y="27617"/>
                    <a:pt x="25652" y="27450"/>
                    <a:pt x="25619" y="27217"/>
                  </a:cubicBezTo>
                  <a:cubicBezTo>
                    <a:pt x="24985" y="27617"/>
                    <a:pt x="25052" y="28351"/>
                    <a:pt x="24551" y="28751"/>
                  </a:cubicBezTo>
                  <a:cubicBezTo>
                    <a:pt x="24752" y="27950"/>
                    <a:pt x="24985" y="27183"/>
                    <a:pt x="25185" y="26416"/>
                  </a:cubicBezTo>
                  <a:cubicBezTo>
                    <a:pt x="25152" y="26383"/>
                    <a:pt x="25152" y="26383"/>
                    <a:pt x="25119" y="26383"/>
                  </a:cubicBezTo>
                  <a:cubicBezTo>
                    <a:pt x="25052" y="26516"/>
                    <a:pt x="24985" y="26650"/>
                    <a:pt x="24918" y="26816"/>
                  </a:cubicBezTo>
                  <a:cubicBezTo>
                    <a:pt x="24752" y="27417"/>
                    <a:pt x="24585" y="28017"/>
                    <a:pt x="24418" y="28618"/>
                  </a:cubicBezTo>
                  <a:cubicBezTo>
                    <a:pt x="24340" y="28928"/>
                    <a:pt x="24303" y="28998"/>
                    <a:pt x="24119" y="28998"/>
                  </a:cubicBezTo>
                  <a:cubicBezTo>
                    <a:pt x="24065" y="28998"/>
                    <a:pt x="24000" y="28992"/>
                    <a:pt x="23918" y="28985"/>
                  </a:cubicBezTo>
                  <a:cubicBezTo>
                    <a:pt x="23117" y="28651"/>
                    <a:pt x="23084" y="28317"/>
                    <a:pt x="23284" y="27817"/>
                  </a:cubicBezTo>
                  <a:cubicBezTo>
                    <a:pt x="23384" y="27517"/>
                    <a:pt x="23451" y="27183"/>
                    <a:pt x="23517" y="26850"/>
                  </a:cubicBezTo>
                  <a:cubicBezTo>
                    <a:pt x="23484" y="26850"/>
                    <a:pt x="23451" y="26850"/>
                    <a:pt x="23417" y="26816"/>
                  </a:cubicBezTo>
                  <a:cubicBezTo>
                    <a:pt x="23284" y="27183"/>
                    <a:pt x="23150" y="27584"/>
                    <a:pt x="23017" y="27984"/>
                  </a:cubicBezTo>
                  <a:cubicBezTo>
                    <a:pt x="22750" y="27684"/>
                    <a:pt x="22650" y="27417"/>
                    <a:pt x="22750" y="27083"/>
                  </a:cubicBezTo>
                  <a:cubicBezTo>
                    <a:pt x="22917" y="26616"/>
                    <a:pt x="23084" y="26149"/>
                    <a:pt x="23217" y="25682"/>
                  </a:cubicBezTo>
                  <a:cubicBezTo>
                    <a:pt x="23684" y="24415"/>
                    <a:pt x="24084" y="23114"/>
                    <a:pt x="24585" y="21879"/>
                  </a:cubicBezTo>
                  <a:cubicBezTo>
                    <a:pt x="25152" y="20412"/>
                    <a:pt x="25819" y="18944"/>
                    <a:pt x="26453" y="17510"/>
                  </a:cubicBezTo>
                  <a:cubicBezTo>
                    <a:pt x="26586" y="17176"/>
                    <a:pt x="26786" y="16909"/>
                    <a:pt x="26753" y="16509"/>
                  </a:cubicBezTo>
                  <a:lnTo>
                    <a:pt x="26753" y="16509"/>
                  </a:lnTo>
                  <a:cubicBezTo>
                    <a:pt x="26086" y="17510"/>
                    <a:pt x="25752" y="18644"/>
                    <a:pt x="25285" y="19711"/>
                  </a:cubicBezTo>
                  <a:cubicBezTo>
                    <a:pt x="24818" y="20812"/>
                    <a:pt x="24318" y="21913"/>
                    <a:pt x="23918" y="23047"/>
                  </a:cubicBezTo>
                  <a:cubicBezTo>
                    <a:pt x="23484" y="24148"/>
                    <a:pt x="23117" y="25282"/>
                    <a:pt x="22750" y="26416"/>
                  </a:cubicBezTo>
                  <a:lnTo>
                    <a:pt x="22617" y="26383"/>
                  </a:lnTo>
                  <a:cubicBezTo>
                    <a:pt x="22650" y="26183"/>
                    <a:pt x="22650" y="25982"/>
                    <a:pt x="22683" y="25782"/>
                  </a:cubicBezTo>
                  <a:cubicBezTo>
                    <a:pt x="22817" y="24548"/>
                    <a:pt x="23117" y="23380"/>
                    <a:pt x="23517" y="22246"/>
                  </a:cubicBezTo>
                  <a:cubicBezTo>
                    <a:pt x="23851" y="21346"/>
                    <a:pt x="24185" y="20412"/>
                    <a:pt x="24518" y="19511"/>
                  </a:cubicBezTo>
                  <a:cubicBezTo>
                    <a:pt x="25485" y="16943"/>
                    <a:pt x="26953" y="14708"/>
                    <a:pt x="28955" y="12806"/>
                  </a:cubicBezTo>
                  <a:cubicBezTo>
                    <a:pt x="29188" y="12573"/>
                    <a:pt x="29422" y="12306"/>
                    <a:pt x="29688" y="12072"/>
                  </a:cubicBezTo>
                  <a:cubicBezTo>
                    <a:pt x="29688" y="12072"/>
                    <a:pt x="29722" y="12072"/>
                    <a:pt x="29855" y="12006"/>
                  </a:cubicBezTo>
                  <a:lnTo>
                    <a:pt x="29855" y="12006"/>
                  </a:lnTo>
                  <a:cubicBezTo>
                    <a:pt x="29422" y="12673"/>
                    <a:pt x="28955" y="13173"/>
                    <a:pt x="28521" y="13707"/>
                  </a:cubicBezTo>
                  <a:cubicBezTo>
                    <a:pt x="28121" y="14274"/>
                    <a:pt x="27687" y="14841"/>
                    <a:pt x="27353" y="15475"/>
                  </a:cubicBezTo>
                  <a:cubicBezTo>
                    <a:pt x="27454" y="15375"/>
                    <a:pt x="27554" y="15308"/>
                    <a:pt x="27620" y="15208"/>
                  </a:cubicBezTo>
                  <a:cubicBezTo>
                    <a:pt x="28955" y="13573"/>
                    <a:pt x="30322" y="11972"/>
                    <a:pt x="31590" y="10271"/>
                  </a:cubicBezTo>
                  <a:cubicBezTo>
                    <a:pt x="32757" y="8770"/>
                    <a:pt x="33958" y="7269"/>
                    <a:pt x="35159" y="5801"/>
                  </a:cubicBezTo>
                  <a:cubicBezTo>
                    <a:pt x="35292" y="5668"/>
                    <a:pt x="35393" y="5534"/>
                    <a:pt x="35493" y="5368"/>
                  </a:cubicBezTo>
                  <a:cubicBezTo>
                    <a:pt x="35926" y="4734"/>
                    <a:pt x="36393" y="4067"/>
                    <a:pt x="36860" y="3400"/>
                  </a:cubicBezTo>
                  <a:close/>
                  <a:moveTo>
                    <a:pt x="4270" y="25382"/>
                  </a:moveTo>
                  <a:cubicBezTo>
                    <a:pt x="5705" y="26616"/>
                    <a:pt x="7439" y="27317"/>
                    <a:pt x="9140" y="28051"/>
                  </a:cubicBezTo>
                  <a:cubicBezTo>
                    <a:pt x="11008" y="28851"/>
                    <a:pt x="12910" y="29618"/>
                    <a:pt x="14778" y="30386"/>
                  </a:cubicBezTo>
                  <a:cubicBezTo>
                    <a:pt x="17046" y="31320"/>
                    <a:pt x="19048" y="32687"/>
                    <a:pt x="20749" y="34455"/>
                  </a:cubicBezTo>
                  <a:cubicBezTo>
                    <a:pt x="21116" y="34822"/>
                    <a:pt x="21483" y="35222"/>
                    <a:pt x="21850" y="35589"/>
                  </a:cubicBezTo>
                  <a:cubicBezTo>
                    <a:pt x="22784" y="36490"/>
                    <a:pt x="23517" y="37524"/>
                    <a:pt x="24251" y="38558"/>
                  </a:cubicBezTo>
                  <a:cubicBezTo>
                    <a:pt x="24385" y="38758"/>
                    <a:pt x="24551" y="38958"/>
                    <a:pt x="24685" y="39125"/>
                  </a:cubicBezTo>
                  <a:cubicBezTo>
                    <a:pt x="26419" y="41060"/>
                    <a:pt x="27620" y="43328"/>
                    <a:pt x="28521" y="45730"/>
                  </a:cubicBezTo>
                  <a:cubicBezTo>
                    <a:pt x="29121" y="47264"/>
                    <a:pt x="29355" y="48932"/>
                    <a:pt x="29555" y="50567"/>
                  </a:cubicBezTo>
                  <a:cubicBezTo>
                    <a:pt x="29955" y="53669"/>
                    <a:pt x="29855" y="56738"/>
                    <a:pt x="29622" y="59807"/>
                  </a:cubicBezTo>
                  <a:cubicBezTo>
                    <a:pt x="29522" y="61108"/>
                    <a:pt x="29522" y="62442"/>
                    <a:pt x="29422" y="63743"/>
                  </a:cubicBezTo>
                  <a:cubicBezTo>
                    <a:pt x="29355" y="64944"/>
                    <a:pt x="29255" y="66111"/>
                    <a:pt x="29121" y="67312"/>
                  </a:cubicBezTo>
                  <a:cubicBezTo>
                    <a:pt x="28921" y="69680"/>
                    <a:pt x="28721" y="72082"/>
                    <a:pt x="28521" y="74484"/>
                  </a:cubicBezTo>
                  <a:cubicBezTo>
                    <a:pt x="28488" y="74884"/>
                    <a:pt x="28521" y="75284"/>
                    <a:pt x="28521" y="75718"/>
                  </a:cubicBezTo>
                  <a:cubicBezTo>
                    <a:pt x="28488" y="76585"/>
                    <a:pt x="28421" y="77419"/>
                    <a:pt x="28388" y="78353"/>
                  </a:cubicBezTo>
                  <a:cubicBezTo>
                    <a:pt x="27954" y="78086"/>
                    <a:pt x="27720" y="77853"/>
                    <a:pt x="27787" y="77286"/>
                  </a:cubicBezTo>
                  <a:cubicBezTo>
                    <a:pt x="27987" y="75585"/>
                    <a:pt x="28087" y="73883"/>
                    <a:pt x="28254" y="72182"/>
                  </a:cubicBezTo>
                  <a:cubicBezTo>
                    <a:pt x="28254" y="72049"/>
                    <a:pt x="28254" y="71882"/>
                    <a:pt x="28154" y="71748"/>
                  </a:cubicBezTo>
                  <a:cubicBezTo>
                    <a:pt x="27754" y="73717"/>
                    <a:pt x="27854" y="75718"/>
                    <a:pt x="27587" y="77753"/>
                  </a:cubicBezTo>
                  <a:cubicBezTo>
                    <a:pt x="27353" y="77686"/>
                    <a:pt x="27120" y="77619"/>
                    <a:pt x="26853" y="77553"/>
                  </a:cubicBezTo>
                  <a:cubicBezTo>
                    <a:pt x="26886" y="77252"/>
                    <a:pt x="26886" y="76952"/>
                    <a:pt x="26920" y="76652"/>
                  </a:cubicBezTo>
                  <a:cubicBezTo>
                    <a:pt x="27120" y="74584"/>
                    <a:pt x="27353" y="72516"/>
                    <a:pt x="27487" y="70414"/>
                  </a:cubicBezTo>
                  <a:cubicBezTo>
                    <a:pt x="27720" y="67779"/>
                    <a:pt x="27887" y="65144"/>
                    <a:pt x="28021" y="62475"/>
                  </a:cubicBezTo>
                  <a:cubicBezTo>
                    <a:pt x="28087" y="61508"/>
                    <a:pt x="28054" y="60540"/>
                    <a:pt x="28021" y="59573"/>
                  </a:cubicBezTo>
                  <a:cubicBezTo>
                    <a:pt x="27987" y="58105"/>
                    <a:pt x="27921" y="56638"/>
                    <a:pt x="27854" y="55137"/>
                  </a:cubicBezTo>
                  <a:cubicBezTo>
                    <a:pt x="27854" y="55003"/>
                    <a:pt x="27820" y="54836"/>
                    <a:pt x="27720" y="54670"/>
                  </a:cubicBezTo>
                  <a:cubicBezTo>
                    <a:pt x="27720" y="54903"/>
                    <a:pt x="27720" y="55137"/>
                    <a:pt x="27720" y="55370"/>
                  </a:cubicBezTo>
                  <a:cubicBezTo>
                    <a:pt x="27754" y="56738"/>
                    <a:pt x="27787" y="58139"/>
                    <a:pt x="27787" y="59506"/>
                  </a:cubicBezTo>
                  <a:cubicBezTo>
                    <a:pt x="27754" y="61007"/>
                    <a:pt x="27720" y="62475"/>
                    <a:pt x="27654" y="63943"/>
                  </a:cubicBezTo>
                  <a:cubicBezTo>
                    <a:pt x="27554" y="66011"/>
                    <a:pt x="27420" y="68079"/>
                    <a:pt x="27287" y="70147"/>
                  </a:cubicBezTo>
                  <a:cubicBezTo>
                    <a:pt x="27220" y="71248"/>
                    <a:pt x="27153" y="72349"/>
                    <a:pt x="27087" y="73450"/>
                  </a:cubicBezTo>
                  <a:cubicBezTo>
                    <a:pt x="26987" y="74617"/>
                    <a:pt x="26886" y="75785"/>
                    <a:pt x="26786" y="76952"/>
                  </a:cubicBezTo>
                  <a:cubicBezTo>
                    <a:pt x="26753" y="77119"/>
                    <a:pt x="26720" y="77286"/>
                    <a:pt x="26686" y="77519"/>
                  </a:cubicBezTo>
                  <a:cubicBezTo>
                    <a:pt x="26520" y="77453"/>
                    <a:pt x="26386" y="77419"/>
                    <a:pt x="26253" y="77352"/>
                  </a:cubicBezTo>
                  <a:cubicBezTo>
                    <a:pt x="26319" y="76318"/>
                    <a:pt x="26653" y="75284"/>
                    <a:pt x="26586" y="74250"/>
                  </a:cubicBezTo>
                  <a:cubicBezTo>
                    <a:pt x="26553" y="74250"/>
                    <a:pt x="26520" y="74217"/>
                    <a:pt x="26486" y="74217"/>
                  </a:cubicBezTo>
                  <a:cubicBezTo>
                    <a:pt x="26419" y="74550"/>
                    <a:pt x="26353" y="74884"/>
                    <a:pt x="26319" y="75218"/>
                  </a:cubicBezTo>
                  <a:cubicBezTo>
                    <a:pt x="26253" y="75585"/>
                    <a:pt x="26186" y="75918"/>
                    <a:pt x="26153" y="76285"/>
                  </a:cubicBezTo>
                  <a:cubicBezTo>
                    <a:pt x="26086" y="76652"/>
                    <a:pt x="26053" y="77019"/>
                    <a:pt x="26019" y="77352"/>
                  </a:cubicBezTo>
                  <a:cubicBezTo>
                    <a:pt x="25859" y="77473"/>
                    <a:pt x="25711" y="77497"/>
                    <a:pt x="25560" y="77497"/>
                  </a:cubicBezTo>
                  <a:cubicBezTo>
                    <a:pt x="25460" y="77497"/>
                    <a:pt x="25359" y="77486"/>
                    <a:pt x="25252" y="77486"/>
                  </a:cubicBezTo>
                  <a:cubicBezTo>
                    <a:pt x="24185" y="77352"/>
                    <a:pt x="23117" y="77319"/>
                    <a:pt x="22050" y="77019"/>
                  </a:cubicBezTo>
                  <a:cubicBezTo>
                    <a:pt x="21916" y="76986"/>
                    <a:pt x="21783" y="76885"/>
                    <a:pt x="21649" y="76819"/>
                  </a:cubicBezTo>
                  <a:cubicBezTo>
                    <a:pt x="21583" y="76852"/>
                    <a:pt x="21516" y="76952"/>
                    <a:pt x="21416" y="77019"/>
                  </a:cubicBezTo>
                  <a:cubicBezTo>
                    <a:pt x="21216" y="76852"/>
                    <a:pt x="21049" y="76652"/>
                    <a:pt x="21082" y="76385"/>
                  </a:cubicBezTo>
                  <a:cubicBezTo>
                    <a:pt x="20949" y="76052"/>
                    <a:pt x="20749" y="75751"/>
                    <a:pt x="20682" y="75418"/>
                  </a:cubicBezTo>
                  <a:cubicBezTo>
                    <a:pt x="20615" y="74884"/>
                    <a:pt x="20549" y="74317"/>
                    <a:pt x="20615" y="73750"/>
                  </a:cubicBezTo>
                  <a:cubicBezTo>
                    <a:pt x="20749" y="72649"/>
                    <a:pt x="20782" y="71582"/>
                    <a:pt x="20849" y="70481"/>
                  </a:cubicBezTo>
                  <a:cubicBezTo>
                    <a:pt x="20882" y="69847"/>
                    <a:pt x="20849" y="69247"/>
                    <a:pt x="20916" y="68646"/>
                  </a:cubicBezTo>
                  <a:cubicBezTo>
                    <a:pt x="21049" y="67345"/>
                    <a:pt x="21216" y="66078"/>
                    <a:pt x="21383" y="64777"/>
                  </a:cubicBezTo>
                  <a:cubicBezTo>
                    <a:pt x="21616" y="63042"/>
                    <a:pt x="21816" y="61274"/>
                    <a:pt x="22050" y="59540"/>
                  </a:cubicBezTo>
                  <a:cubicBezTo>
                    <a:pt x="22216" y="58139"/>
                    <a:pt x="22050" y="56771"/>
                    <a:pt x="21983" y="55370"/>
                  </a:cubicBezTo>
                  <a:cubicBezTo>
                    <a:pt x="21916" y="53168"/>
                    <a:pt x="21583" y="51000"/>
                    <a:pt x="21149" y="48832"/>
                  </a:cubicBezTo>
                  <a:cubicBezTo>
                    <a:pt x="21016" y="48065"/>
                    <a:pt x="20782" y="47298"/>
                    <a:pt x="20615" y="46530"/>
                  </a:cubicBezTo>
                  <a:cubicBezTo>
                    <a:pt x="20515" y="46197"/>
                    <a:pt x="20315" y="45897"/>
                    <a:pt x="20482" y="45496"/>
                  </a:cubicBezTo>
                  <a:cubicBezTo>
                    <a:pt x="20515" y="45430"/>
                    <a:pt x="20449" y="45296"/>
                    <a:pt x="20382" y="45196"/>
                  </a:cubicBezTo>
                  <a:cubicBezTo>
                    <a:pt x="19915" y="44629"/>
                    <a:pt x="19781" y="43962"/>
                    <a:pt x="19481" y="43328"/>
                  </a:cubicBezTo>
                  <a:cubicBezTo>
                    <a:pt x="18681" y="41660"/>
                    <a:pt x="17880" y="39992"/>
                    <a:pt x="17079" y="38358"/>
                  </a:cubicBezTo>
                  <a:cubicBezTo>
                    <a:pt x="16913" y="37991"/>
                    <a:pt x="16646" y="37691"/>
                    <a:pt x="16412" y="37391"/>
                  </a:cubicBezTo>
                  <a:cubicBezTo>
                    <a:pt x="15678" y="36523"/>
                    <a:pt x="14911" y="35656"/>
                    <a:pt x="14177" y="34789"/>
                  </a:cubicBezTo>
                  <a:cubicBezTo>
                    <a:pt x="14111" y="34722"/>
                    <a:pt x="14077" y="34622"/>
                    <a:pt x="14011" y="34522"/>
                  </a:cubicBezTo>
                  <a:cubicBezTo>
                    <a:pt x="13911" y="34422"/>
                    <a:pt x="13777" y="34288"/>
                    <a:pt x="13677" y="34188"/>
                  </a:cubicBezTo>
                  <a:cubicBezTo>
                    <a:pt x="13444" y="33988"/>
                    <a:pt x="13243" y="33821"/>
                    <a:pt x="13010" y="33621"/>
                  </a:cubicBezTo>
                  <a:cubicBezTo>
                    <a:pt x="12409" y="33054"/>
                    <a:pt x="11776" y="32487"/>
                    <a:pt x="11175" y="31953"/>
                  </a:cubicBezTo>
                  <a:cubicBezTo>
                    <a:pt x="9307" y="30319"/>
                    <a:pt x="7306" y="28851"/>
                    <a:pt x="5571" y="27083"/>
                  </a:cubicBezTo>
                  <a:cubicBezTo>
                    <a:pt x="5138" y="26650"/>
                    <a:pt x="4637" y="26249"/>
                    <a:pt x="4304" y="25715"/>
                  </a:cubicBezTo>
                  <a:cubicBezTo>
                    <a:pt x="4237" y="25615"/>
                    <a:pt x="4204" y="25515"/>
                    <a:pt x="4137" y="25382"/>
                  </a:cubicBezTo>
                  <a:close/>
                  <a:moveTo>
                    <a:pt x="24086" y="77654"/>
                  </a:moveTo>
                  <a:cubicBezTo>
                    <a:pt x="24455" y="77654"/>
                    <a:pt x="24823" y="77678"/>
                    <a:pt x="25185" y="77753"/>
                  </a:cubicBezTo>
                  <a:cubicBezTo>
                    <a:pt x="25327" y="77776"/>
                    <a:pt x="25452" y="77800"/>
                    <a:pt x="25572" y="77800"/>
                  </a:cubicBezTo>
                  <a:cubicBezTo>
                    <a:pt x="25621" y="77800"/>
                    <a:pt x="25670" y="77796"/>
                    <a:pt x="25719" y="77786"/>
                  </a:cubicBezTo>
                  <a:cubicBezTo>
                    <a:pt x="25794" y="77772"/>
                    <a:pt x="25867" y="77766"/>
                    <a:pt x="25939" y="77766"/>
                  </a:cubicBezTo>
                  <a:cubicBezTo>
                    <a:pt x="26219" y="77766"/>
                    <a:pt x="26474" y="77867"/>
                    <a:pt x="26686" y="78053"/>
                  </a:cubicBezTo>
                  <a:lnTo>
                    <a:pt x="26653" y="78053"/>
                  </a:lnTo>
                  <a:cubicBezTo>
                    <a:pt x="27087" y="78120"/>
                    <a:pt x="27554" y="78120"/>
                    <a:pt x="27954" y="78420"/>
                  </a:cubicBezTo>
                  <a:cubicBezTo>
                    <a:pt x="27625" y="78595"/>
                    <a:pt x="26945" y="78673"/>
                    <a:pt x="26142" y="78673"/>
                  </a:cubicBezTo>
                  <a:cubicBezTo>
                    <a:pt x="24499" y="78673"/>
                    <a:pt x="22344" y="78346"/>
                    <a:pt x="21649" y="77853"/>
                  </a:cubicBezTo>
                  <a:cubicBezTo>
                    <a:pt x="21883" y="77786"/>
                    <a:pt x="22050" y="77719"/>
                    <a:pt x="22250" y="77719"/>
                  </a:cubicBezTo>
                  <a:cubicBezTo>
                    <a:pt x="22854" y="77719"/>
                    <a:pt x="23472" y="77654"/>
                    <a:pt x="24086" y="77654"/>
                  </a:cubicBezTo>
                  <a:close/>
                  <a:moveTo>
                    <a:pt x="18214" y="1"/>
                  </a:moveTo>
                  <a:cubicBezTo>
                    <a:pt x="18049" y="1"/>
                    <a:pt x="17886" y="64"/>
                    <a:pt x="17747" y="164"/>
                  </a:cubicBezTo>
                  <a:cubicBezTo>
                    <a:pt x="17713" y="431"/>
                    <a:pt x="17680" y="664"/>
                    <a:pt x="17647" y="931"/>
                  </a:cubicBezTo>
                  <a:cubicBezTo>
                    <a:pt x="17513" y="931"/>
                    <a:pt x="17395" y="916"/>
                    <a:pt x="17291" y="916"/>
                  </a:cubicBezTo>
                  <a:cubicBezTo>
                    <a:pt x="17239" y="916"/>
                    <a:pt x="17191" y="920"/>
                    <a:pt x="17146" y="931"/>
                  </a:cubicBezTo>
                  <a:cubicBezTo>
                    <a:pt x="16955" y="1005"/>
                    <a:pt x="16764" y="1033"/>
                    <a:pt x="16574" y="1033"/>
                  </a:cubicBezTo>
                  <a:cubicBezTo>
                    <a:pt x="16331" y="1033"/>
                    <a:pt x="16088" y="987"/>
                    <a:pt x="15845" y="931"/>
                  </a:cubicBezTo>
                  <a:cubicBezTo>
                    <a:pt x="15751" y="911"/>
                    <a:pt x="15668" y="900"/>
                    <a:pt x="15598" y="900"/>
                  </a:cubicBezTo>
                  <a:cubicBezTo>
                    <a:pt x="15319" y="900"/>
                    <a:pt x="15218" y="1066"/>
                    <a:pt x="15245" y="1465"/>
                  </a:cubicBezTo>
                  <a:cubicBezTo>
                    <a:pt x="15245" y="2299"/>
                    <a:pt x="15312" y="3166"/>
                    <a:pt x="15378" y="4033"/>
                  </a:cubicBezTo>
                  <a:cubicBezTo>
                    <a:pt x="15378" y="4233"/>
                    <a:pt x="15378" y="4434"/>
                    <a:pt x="15378" y="4634"/>
                  </a:cubicBezTo>
                  <a:lnTo>
                    <a:pt x="15245" y="4634"/>
                  </a:lnTo>
                  <a:cubicBezTo>
                    <a:pt x="15178" y="4434"/>
                    <a:pt x="15078" y="4267"/>
                    <a:pt x="15011" y="4067"/>
                  </a:cubicBezTo>
                  <a:cubicBezTo>
                    <a:pt x="14744" y="3433"/>
                    <a:pt x="14511" y="2799"/>
                    <a:pt x="14244" y="2165"/>
                  </a:cubicBezTo>
                  <a:cubicBezTo>
                    <a:pt x="14177" y="1999"/>
                    <a:pt x="14077" y="1798"/>
                    <a:pt x="13977" y="1765"/>
                  </a:cubicBezTo>
                  <a:cubicBezTo>
                    <a:pt x="13652" y="1684"/>
                    <a:pt x="13304" y="1580"/>
                    <a:pt x="12989" y="1580"/>
                  </a:cubicBezTo>
                  <a:cubicBezTo>
                    <a:pt x="12916" y="1580"/>
                    <a:pt x="12845" y="1586"/>
                    <a:pt x="12776" y="1598"/>
                  </a:cubicBezTo>
                  <a:cubicBezTo>
                    <a:pt x="12043" y="1732"/>
                    <a:pt x="11342" y="1965"/>
                    <a:pt x="10642" y="2199"/>
                  </a:cubicBezTo>
                  <a:cubicBezTo>
                    <a:pt x="10408" y="2265"/>
                    <a:pt x="10208" y="2432"/>
                    <a:pt x="9941" y="2599"/>
                  </a:cubicBezTo>
                  <a:cubicBezTo>
                    <a:pt x="9874" y="2466"/>
                    <a:pt x="9741" y="2299"/>
                    <a:pt x="9607" y="2132"/>
                  </a:cubicBezTo>
                  <a:cubicBezTo>
                    <a:pt x="9401" y="1869"/>
                    <a:pt x="9237" y="1744"/>
                    <a:pt x="9055" y="1744"/>
                  </a:cubicBezTo>
                  <a:cubicBezTo>
                    <a:pt x="8914" y="1744"/>
                    <a:pt x="8763" y="1819"/>
                    <a:pt x="8573" y="1965"/>
                  </a:cubicBezTo>
                  <a:cubicBezTo>
                    <a:pt x="8006" y="2332"/>
                    <a:pt x="7406" y="2532"/>
                    <a:pt x="6772" y="2666"/>
                  </a:cubicBezTo>
                  <a:cubicBezTo>
                    <a:pt x="6205" y="2766"/>
                    <a:pt x="5705" y="2999"/>
                    <a:pt x="5271" y="3366"/>
                  </a:cubicBezTo>
                  <a:cubicBezTo>
                    <a:pt x="5204" y="3433"/>
                    <a:pt x="5104" y="3533"/>
                    <a:pt x="5004" y="3533"/>
                  </a:cubicBezTo>
                  <a:cubicBezTo>
                    <a:pt x="4604" y="3600"/>
                    <a:pt x="4537" y="3867"/>
                    <a:pt x="4537" y="4233"/>
                  </a:cubicBezTo>
                  <a:cubicBezTo>
                    <a:pt x="4270" y="4334"/>
                    <a:pt x="4003" y="4500"/>
                    <a:pt x="3737" y="4500"/>
                  </a:cubicBezTo>
                  <a:cubicBezTo>
                    <a:pt x="3336" y="4534"/>
                    <a:pt x="3303" y="4934"/>
                    <a:pt x="3036" y="5034"/>
                  </a:cubicBezTo>
                  <a:cubicBezTo>
                    <a:pt x="2936" y="5101"/>
                    <a:pt x="2803" y="5101"/>
                    <a:pt x="2703" y="5134"/>
                  </a:cubicBezTo>
                  <a:cubicBezTo>
                    <a:pt x="2502" y="5167"/>
                    <a:pt x="2436" y="5301"/>
                    <a:pt x="2436" y="5534"/>
                  </a:cubicBezTo>
                  <a:cubicBezTo>
                    <a:pt x="2869" y="5401"/>
                    <a:pt x="3336" y="5368"/>
                    <a:pt x="3603" y="4934"/>
                  </a:cubicBezTo>
                  <a:cubicBezTo>
                    <a:pt x="3620" y="4917"/>
                    <a:pt x="3645" y="4917"/>
                    <a:pt x="3674" y="4917"/>
                  </a:cubicBezTo>
                  <a:cubicBezTo>
                    <a:pt x="3703" y="4917"/>
                    <a:pt x="3737" y="4917"/>
                    <a:pt x="3770" y="4901"/>
                  </a:cubicBezTo>
                  <a:cubicBezTo>
                    <a:pt x="3970" y="4834"/>
                    <a:pt x="4204" y="4767"/>
                    <a:pt x="4404" y="4700"/>
                  </a:cubicBezTo>
                  <a:cubicBezTo>
                    <a:pt x="5104" y="4434"/>
                    <a:pt x="5805" y="4200"/>
                    <a:pt x="6505" y="3933"/>
                  </a:cubicBezTo>
                  <a:cubicBezTo>
                    <a:pt x="6672" y="4167"/>
                    <a:pt x="6839" y="4367"/>
                    <a:pt x="6972" y="4567"/>
                  </a:cubicBezTo>
                  <a:cubicBezTo>
                    <a:pt x="8240" y="6568"/>
                    <a:pt x="9474" y="8537"/>
                    <a:pt x="10742" y="10505"/>
                  </a:cubicBezTo>
                  <a:cubicBezTo>
                    <a:pt x="11776" y="12206"/>
                    <a:pt x="12810" y="13874"/>
                    <a:pt x="13844" y="15575"/>
                  </a:cubicBezTo>
                  <a:cubicBezTo>
                    <a:pt x="13897" y="15655"/>
                    <a:pt x="13908" y="15736"/>
                    <a:pt x="13927" y="15816"/>
                  </a:cubicBezTo>
                  <a:lnTo>
                    <a:pt x="13927" y="15816"/>
                  </a:lnTo>
                  <a:cubicBezTo>
                    <a:pt x="13836" y="15719"/>
                    <a:pt x="13728" y="15654"/>
                    <a:pt x="13644" y="15542"/>
                  </a:cubicBezTo>
                  <a:cubicBezTo>
                    <a:pt x="12943" y="14608"/>
                    <a:pt x="12243" y="13640"/>
                    <a:pt x="11542" y="12673"/>
                  </a:cubicBezTo>
                  <a:cubicBezTo>
                    <a:pt x="11375" y="12473"/>
                    <a:pt x="11209" y="12273"/>
                    <a:pt x="11042" y="12072"/>
                  </a:cubicBezTo>
                  <a:cubicBezTo>
                    <a:pt x="11008" y="12106"/>
                    <a:pt x="10975" y="12139"/>
                    <a:pt x="10942" y="12139"/>
                  </a:cubicBezTo>
                  <a:cubicBezTo>
                    <a:pt x="11109" y="12439"/>
                    <a:pt x="11309" y="12740"/>
                    <a:pt x="11475" y="13040"/>
                  </a:cubicBezTo>
                  <a:cubicBezTo>
                    <a:pt x="11676" y="13373"/>
                    <a:pt x="11842" y="13674"/>
                    <a:pt x="12043" y="13974"/>
                  </a:cubicBezTo>
                  <a:cubicBezTo>
                    <a:pt x="12243" y="14274"/>
                    <a:pt x="12443" y="14574"/>
                    <a:pt x="12643" y="14874"/>
                  </a:cubicBezTo>
                  <a:cubicBezTo>
                    <a:pt x="12876" y="15175"/>
                    <a:pt x="13077" y="15475"/>
                    <a:pt x="13310" y="15775"/>
                  </a:cubicBezTo>
                  <a:cubicBezTo>
                    <a:pt x="13510" y="16075"/>
                    <a:pt x="13744" y="16375"/>
                    <a:pt x="13944" y="16676"/>
                  </a:cubicBezTo>
                  <a:cubicBezTo>
                    <a:pt x="14111" y="16943"/>
                    <a:pt x="14311" y="17243"/>
                    <a:pt x="14511" y="17510"/>
                  </a:cubicBezTo>
                  <a:lnTo>
                    <a:pt x="14411" y="17576"/>
                  </a:lnTo>
                  <a:cubicBezTo>
                    <a:pt x="14044" y="17243"/>
                    <a:pt x="13677" y="16909"/>
                    <a:pt x="13310" y="16542"/>
                  </a:cubicBezTo>
                  <a:cubicBezTo>
                    <a:pt x="11509" y="14841"/>
                    <a:pt x="9908" y="12973"/>
                    <a:pt x="8573" y="10838"/>
                  </a:cubicBezTo>
                  <a:cubicBezTo>
                    <a:pt x="8440" y="10605"/>
                    <a:pt x="8273" y="10371"/>
                    <a:pt x="8106" y="10171"/>
                  </a:cubicBezTo>
                  <a:cubicBezTo>
                    <a:pt x="7006" y="8770"/>
                    <a:pt x="5905" y="7369"/>
                    <a:pt x="4804" y="5968"/>
                  </a:cubicBezTo>
                  <a:cubicBezTo>
                    <a:pt x="4604" y="5701"/>
                    <a:pt x="4404" y="5468"/>
                    <a:pt x="4170" y="5234"/>
                  </a:cubicBezTo>
                  <a:cubicBezTo>
                    <a:pt x="4104" y="5134"/>
                    <a:pt x="4003" y="5101"/>
                    <a:pt x="3870" y="5001"/>
                  </a:cubicBezTo>
                  <a:lnTo>
                    <a:pt x="3870" y="5001"/>
                  </a:lnTo>
                  <a:cubicBezTo>
                    <a:pt x="3770" y="5368"/>
                    <a:pt x="4170" y="5468"/>
                    <a:pt x="4137" y="5768"/>
                  </a:cubicBezTo>
                  <a:cubicBezTo>
                    <a:pt x="3668" y="5768"/>
                    <a:pt x="3244" y="6042"/>
                    <a:pt x="2772" y="6042"/>
                  </a:cubicBezTo>
                  <a:cubicBezTo>
                    <a:pt x="2673" y="6042"/>
                    <a:pt x="2573" y="6030"/>
                    <a:pt x="2469" y="6001"/>
                  </a:cubicBezTo>
                  <a:cubicBezTo>
                    <a:pt x="2436" y="6001"/>
                    <a:pt x="2402" y="6035"/>
                    <a:pt x="2369" y="6068"/>
                  </a:cubicBezTo>
                  <a:cubicBezTo>
                    <a:pt x="2436" y="6101"/>
                    <a:pt x="2536" y="6168"/>
                    <a:pt x="2636" y="6235"/>
                  </a:cubicBezTo>
                  <a:cubicBezTo>
                    <a:pt x="2436" y="6435"/>
                    <a:pt x="2269" y="6602"/>
                    <a:pt x="2069" y="6802"/>
                  </a:cubicBezTo>
                  <a:cubicBezTo>
                    <a:pt x="2002" y="6702"/>
                    <a:pt x="1935" y="6635"/>
                    <a:pt x="1935" y="6568"/>
                  </a:cubicBezTo>
                  <a:cubicBezTo>
                    <a:pt x="1935" y="6302"/>
                    <a:pt x="2102" y="6202"/>
                    <a:pt x="2302" y="6101"/>
                  </a:cubicBezTo>
                  <a:lnTo>
                    <a:pt x="2302" y="6101"/>
                  </a:lnTo>
                  <a:cubicBezTo>
                    <a:pt x="2135" y="6135"/>
                    <a:pt x="1935" y="6168"/>
                    <a:pt x="1802" y="6268"/>
                  </a:cubicBezTo>
                  <a:cubicBezTo>
                    <a:pt x="1602" y="6402"/>
                    <a:pt x="1435" y="6602"/>
                    <a:pt x="1268" y="6769"/>
                  </a:cubicBezTo>
                  <a:cubicBezTo>
                    <a:pt x="1101" y="6902"/>
                    <a:pt x="1068" y="7069"/>
                    <a:pt x="1135" y="7269"/>
                  </a:cubicBezTo>
                  <a:cubicBezTo>
                    <a:pt x="1235" y="7402"/>
                    <a:pt x="1302" y="7569"/>
                    <a:pt x="1435" y="7703"/>
                  </a:cubicBezTo>
                  <a:cubicBezTo>
                    <a:pt x="1668" y="8070"/>
                    <a:pt x="1702" y="8503"/>
                    <a:pt x="1368" y="8770"/>
                  </a:cubicBezTo>
                  <a:cubicBezTo>
                    <a:pt x="901" y="9104"/>
                    <a:pt x="734" y="9604"/>
                    <a:pt x="601" y="10138"/>
                  </a:cubicBezTo>
                  <a:cubicBezTo>
                    <a:pt x="468" y="10638"/>
                    <a:pt x="267" y="11138"/>
                    <a:pt x="101" y="11605"/>
                  </a:cubicBezTo>
                  <a:cubicBezTo>
                    <a:pt x="34" y="11806"/>
                    <a:pt x="1" y="12006"/>
                    <a:pt x="167" y="12206"/>
                  </a:cubicBezTo>
                  <a:cubicBezTo>
                    <a:pt x="2436" y="14608"/>
                    <a:pt x="4304" y="17309"/>
                    <a:pt x="6072" y="20078"/>
                  </a:cubicBezTo>
                  <a:cubicBezTo>
                    <a:pt x="7339" y="22113"/>
                    <a:pt x="8740" y="24114"/>
                    <a:pt x="10275" y="25982"/>
                  </a:cubicBezTo>
                  <a:cubicBezTo>
                    <a:pt x="10808" y="26683"/>
                    <a:pt x="11309" y="27417"/>
                    <a:pt x="11809" y="28117"/>
                  </a:cubicBezTo>
                  <a:cubicBezTo>
                    <a:pt x="11876" y="28217"/>
                    <a:pt x="11942" y="28317"/>
                    <a:pt x="12009" y="28451"/>
                  </a:cubicBezTo>
                  <a:lnTo>
                    <a:pt x="11809" y="28451"/>
                  </a:lnTo>
                  <a:cubicBezTo>
                    <a:pt x="9874" y="27684"/>
                    <a:pt x="7906" y="26983"/>
                    <a:pt x="6038" y="26116"/>
                  </a:cubicBezTo>
                  <a:cubicBezTo>
                    <a:pt x="4737" y="25515"/>
                    <a:pt x="3536" y="24648"/>
                    <a:pt x="3003" y="23180"/>
                  </a:cubicBezTo>
                  <a:cubicBezTo>
                    <a:pt x="2969" y="23047"/>
                    <a:pt x="2903" y="22913"/>
                    <a:pt x="2803" y="22813"/>
                  </a:cubicBezTo>
                  <a:cubicBezTo>
                    <a:pt x="2703" y="22680"/>
                    <a:pt x="2569" y="22613"/>
                    <a:pt x="2469" y="22513"/>
                  </a:cubicBezTo>
                  <a:cubicBezTo>
                    <a:pt x="2236" y="22747"/>
                    <a:pt x="2369" y="22913"/>
                    <a:pt x="2436" y="23114"/>
                  </a:cubicBezTo>
                  <a:cubicBezTo>
                    <a:pt x="2569" y="23380"/>
                    <a:pt x="2769" y="23647"/>
                    <a:pt x="2836" y="23948"/>
                  </a:cubicBezTo>
                  <a:cubicBezTo>
                    <a:pt x="3069" y="24915"/>
                    <a:pt x="3670" y="25682"/>
                    <a:pt x="4204" y="26483"/>
                  </a:cubicBezTo>
                  <a:cubicBezTo>
                    <a:pt x="4304" y="26683"/>
                    <a:pt x="4470" y="26850"/>
                    <a:pt x="4671" y="27016"/>
                  </a:cubicBezTo>
                  <a:cubicBezTo>
                    <a:pt x="6105" y="28284"/>
                    <a:pt x="7539" y="29552"/>
                    <a:pt x="8974" y="30819"/>
                  </a:cubicBezTo>
                  <a:cubicBezTo>
                    <a:pt x="10074" y="31787"/>
                    <a:pt x="11242" y="32721"/>
                    <a:pt x="12276" y="33755"/>
                  </a:cubicBezTo>
                  <a:cubicBezTo>
                    <a:pt x="13610" y="35056"/>
                    <a:pt x="14811" y="36457"/>
                    <a:pt x="16079" y="37824"/>
                  </a:cubicBezTo>
                  <a:cubicBezTo>
                    <a:pt x="16346" y="38124"/>
                    <a:pt x="16579" y="38491"/>
                    <a:pt x="16779" y="38858"/>
                  </a:cubicBezTo>
                  <a:cubicBezTo>
                    <a:pt x="17446" y="40193"/>
                    <a:pt x="18114" y="41527"/>
                    <a:pt x="18747" y="42861"/>
                  </a:cubicBezTo>
                  <a:cubicBezTo>
                    <a:pt x="19114" y="43662"/>
                    <a:pt x="19448" y="44462"/>
                    <a:pt x="19715" y="45296"/>
                  </a:cubicBezTo>
                  <a:cubicBezTo>
                    <a:pt x="20715" y="48332"/>
                    <a:pt x="21249" y="51501"/>
                    <a:pt x="21449" y="54703"/>
                  </a:cubicBezTo>
                  <a:cubicBezTo>
                    <a:pt x="21516" y="56304"/>
                    <a:pt x="21716" y="57872"/>
                    <a:pt x="21549" y="59473"/>
                  </a:cubicBezTo>
                  <a:cubicBezTo>
                    <a:pt x="21416" y="61108"/>
                    <a:pt x="21216" y="62742"/>
                    <a:pt x="21082" y="64377"/>
                  </a:cubicBezTo>
                  <a:cubicBezTo>
                    <a:pt x="20882" y="66411"/>
                    <a:pt x="20682" y="68413"/>
                    <a:pt x="20482" y="70448"/>
                  </a:cubicBezTo>
                  <a:cubicBezTo>
                    <a:pt x="20382" y="71915"/>
                    <a:pt x="20315" y="73416"/>
                    <a:pt x="20182" y="74884"/>
                  </a:cubicBezTo>
                  <a:cubicBezTo>
                    <a:pt x="20115" y="75585"/>
                    <a:pt x="20115" y="76285"/>
                    <a:pt x="20348" y="76986"/>
                  </a:cubicBezTo>
                  <a:cubicBezTo>
                    <a:pt x="20615" y="77786"/>
                    <a:pt x="21116" y="78253"/>
                    <a:pt x="21850" y="78453"/>
                  </a:cubicBezTo>
                  <a:cubicBezTo>
                    <a:pt x="22984" y="78787"/>
                    <a:pt x="24185" y="78887"/>
                    <a:pt x="25352" y="78954"/>
                  </a:cubicBezTo>
                  <a:cubicBezTo>
                    <a:pt x="25686" y="78987"/>
                    <a:pt x="26019" y="78987"/>
                    <a:pt x="26353" y="78987"/>
                  </a:cubicBezTo>
                  <a:cubicBezTo>
                    <a:pt x="26820" y="78987"/>
                    <a:pt x="27320" y="78954"/>
                    <a:pt x="27787" y="78920"/>
                  </a:cubicBezTo>
                  <a:cubicBezTo>
                    <a:pt x="28354" y="78887"/>
                    <a:pt x="28554" y="78687"/>
                    <a:pt x="28688" y="78153"/>
                  </a:cubicBezTo>
                  <a:cubicBezTo>
                    <a:pt x="28721" y="77920"/>
                    <a:pt x="28788" y="77653"/>
                    <a:pt x="28788" y="77419"/>
                  </a:cubicBezTo>
                  <a:cubicBezTo>
                    <a:pt x="28888" y="76352"/>
                    <a:pt x="28921" y="75284"/>
                    <a:pt x="29021" y="74250"/>
                  </a:cubicBezTo>
                  <a:cubicBezTo>
                    <a:pt x="29288" y="71448"/>
                    <a:pt x="29588" y="68646"/>
                    <a:pt x="29855" y="65844"/>
                  </a:cubicBezTo>
                  <a:cubicBezTo>
                    <a:pt x="29922" y="65411"/>
                    <a:pt x="29955" y="64977"/>
                    <a:pt x="29989" y="64543"/>
                  </a:cubicBezTo>
                  <a:cubicBezTo>
                    <a:pt x="30055" y="63076"/>
                    <a:pt x="30155" y="61608"/>
                    <a:pt x="30222" y="60140"/>
                  </a:cubicBezTo>
                  <a:cubicBezTo>
                    <a:pt x="30322" y="58172"/>
                    <a:pt x="30422" y="56204"/>
                    <a:pt x="30456" y="54236"/>
                  </a:cubicBezTo>
                  <a:cubicBezTo>
                    <a:pt x="30522" y="52101"/>
                    <a:pt x="30222" y="50000"/>
                    <a:pt x="29688" y="47931"/>
                  </a:cubicBezTo>
                  <a:cubicBezTo>
                    <a:pt x="29221" y="46163"/>
                    <a:pt x="28821" y="44362"/>
                    <a:pt x="28388" y="42594"/>
                  </a:cubicBezTo>
                  <a:cubicBezTo>
                    <a:pt x="27987" y="40960"/>
                    <a:pt x="27754" y="39325"/>
                    <a:pt x="27687" y="37657"/>
                  </a:cubicBezTo>
                  <a:cubicBezTo>
                    <a:pt x="27654" y="37357"/>
                    <a:pt x="27654" y="37024"/>
                    <a:pt x="27720" y="36690"/>
                  </a:cubicBezTo>
                  <a:cubicBezTo>
                    <a:pt x="27987" y="34522"/>
                    <a:pt x="28421" y="32387"/>
                    <a:pt x="29188" y="30352"/>
                  </a:cubicBezTo>
                  <a:cubicBezTo>
                    <a:pt x="30422" y="27050"/>
                    <a:pt x="32023" y="23914"/>
                    <a:pt x="33992" y="20979"/>
                  </a:cubicBezTo>
                  <a:cubicBezTo>
                    <a:pt x="35693" y="18444"/>
                    <a:pt x="37394" y="15908"/>
                    <a:pt x="38928" y="13240"/>
                  </a:cubicBezTo>
                  <a:cubicBezTo>
                    <a:pt x="40129" y="11138"/>
                    <a:pt x="40796" y="8903"/>
                    <a:pt x="40863" y="6502"/>
                  </a:cubicBezTo>
                  <a:cubicBezTo>
                    <a:pt x="40863" y="5801"/>
                    <a:pt x="40730" y="5101"/>
                    <a:pt x="40663" y="4400"/>
                  </a:cubicBezTo>
                  <a:cubicBezTo>
                    <a:pt x="40630" y="4200"/>
                    <a:pt x="40563" y="3967"/>
                    <a:pt x="40229" y="3967"/>
                  </a:cubicBezTo>
                  <a:cubicBezTo>
                    <a:pt x="39996" y="4600"/>
                    <a:pt x="39562" y="5134"/>
                    <a:pt x="39062" y="5601"/>
                  </a:cubicBezTo>
                  <a:cubicBezTo>
                    <a:pt x="38261" y="6368"/>
                    <a:pt x="37427" y="7136"/>
                    <a:pt x="36627" y="7903"/>
                  </a:cubicBezTo>
                  <a:cubicBezTo>
                    <a:pt x="36527" y="7969"/>
                    <a:pt x="36427" y="8003"/>
                    <a:pt x="36226" y="8136"/>
                  </a:cubicBezTo>
                  <a:cubicBezTo>
                    <a:pt x="36760" y="7035"/>
                    <a:pt x="37027" y="5968"/>
                    <a:pt x="37160" y="4901"/>
                  </a:cubicBezTo>
                  <a:cubicBezTo>
                    <a:pt x="37327" y="3666"/>
                    <a:pt x="37461" y="2399"/>
                    <a:pt x="37594" y="1131"/>
                  </a:cubicBezTo>
                  <a:cubicBezTo>
                    <a:pt x="37594" y="1098"/>
                    <a:pt x="37627" y="1031"/>
                    <a:pt x="37594" y="998"/>
                  </a:cubicBezTo>
                  <a:cubicBezTo>
                    <a:pt x="37594" y="931"/>
                    <a:pt x="37527" y="831"/>
                    <a:pt x="37494" y="831"/>
                  </a:cubicBezTo>
                  <a:cubicBezTo>
                    <a:pt x="37476" y="822"/>
                    <a:pt x="37456" y="818"/>
                    <a:pt x="37435" y="818"/>
                  </a:cubicBezTo>
                  <a:cubicBezTo>
                    <a:pt x="37376" y="818"/>
                    <a:pt x="37309" y="849"/>
                    <a:pt x="37261" y="898"/>
                  </a:cubicBezTo>
                  <a:cubicBezTo>
                    <a:pt x="37194" y="931"/>
                    <a:pt x="37194" y="1031"/>
                    <a:pt x="37160" y="1065"/>
                  </a:cubicBezTo>
                  <a:cubicBezTo>
                    <a:pt x="36327" y="2732"/>
                    <a:pt x="35292" y="4300"/>
                    <a:pt x="34125" y="5735"/>
                  </a:cubicBezTo>
                  <a:cubicBezTo>
                    <a:pt x="32824" y="7369"/>
                    <a:pt x="31490" y="8937"/>
                    <a:pt x="30122" y="10505"/>
                  </a:cubicBezTo>
                  <a:cubicBezTo>
                    <a:pt x="29588" y="11172"/>
                    <a:pt x="28988" y="11806"/>
                    <a:pt x="28421" y="12439"/>
                  </a:cubicBezTo>
                  <a:cubicBezTo>
                    <a:pt x="27287" y="13640"/>
                    <a:pt x="26186" y="14874"/>
                    <a:pt x="25352" y="16275"/>
                  </a:cubicBezTo>
                  <a:cubicBezTo>
                    <a:pt x="25152" y="16609"/>
                    <a:pt x="24952" y="16909"/>
                    <a:pt x="24718" y="17276"/>
                  </a:cubicBezTo>
                  <a:cubicBezTo>
                    <a:pt x="24685" y="17176"/>
                    <a:pt x="24652" y="17109"/>
                    <a:pt x="24652" y="17043"/>
                  </a:cubicBezTo>
                  <a:cubicBezTo>
                    <a:pt x="24551" y="15908"/>
                    <a:pt x="24451" y="14808"/>
                    <a:pt x="24451" y="13707"/>
                  </a:cubicBezTo>
                  <a:cubicBezTo>
                    <a:pt x="24418" y="11572"/>
                    <a:pt x="24485" y="9471"/>
                    <a:pt x="24485" y="7369"/>
                  </a:cubicBezTo>
                  <a:cubicBezTo>
                    <a:pt x="24485" y="5401"/>
                    <a:pt x="24418" y="3466"/>
                    <a:pt x="24418" y="1532"/>
                  </a:cubicBezTo>
                  <a:cubicBezTo>
                    <a:pt x="24385" y="864"/>
                    <a:pt x="24084" y="698"/>
                    <a:pt x="23417" y="664"/>
                  </a:cubicBezTo>
                  <a:cubicBezTo>
                    <a:pt x="23184" y="664"/>
                    <a:pt x="22950" y="631"/>
                    <a:pt x="22717" y="631"/>
                  </a:cubicBezTo>
                  <a:cubicBezTo>
                    <a:pt x="22517" y="631"/>
                    <a:pt x="22317" y="612"/>
                    <a:pt x="22116" y="612"/>
                  </a:cubicBezTo>
                  <a:cubicBezTo>
                    <a:pt x="21850" y="612"/>
                    <a:pt x="21583" y="645"/>
                    <a:pt x="21316" y="798"/>
                  </a:cubicBezTo>
                  <a:cubicBezTo>
                    <a:pt x="22150" y="964"/>
                    <a:pt x="23017" y="1131"/>
                    <a:pt x="23918" y="1298"/>
                  </a:cubicBezTo>
                  <a:cubicBezTo>
                    <a:pt x="23918" y="1865"/>
                    <a:pt x="23951" y="2432"/>
                    <a:pt x="23951" y="3033"/>
                  </a:cubicBezTo>
                  <a:cubicBezTo>
                    <a:pt x="23918" y="5434"/>
                    <a:pt x="23884" y="7836"/>
                    <a:pt x="23884" y="10238"/>
                  </a:cubicBezTo>
                  <a:cubicBezTo>
                    <a:pt x="23884" y="11605"/>
                    <a:pt x="23918" y="12973"/>
                    <a:pt x="23951" y="14341"/>
                  </a:cubicBezTo>
                  <a:cubicBezTo>
                    <a:pt x="24018" y="15308"/>
                    <a:pt x="24118" y="16309"/>
                    <a:pt x="24185" y="17309"/>
                  </a:cubicBezTo>
                  <a:cubicBezTo>
                    <a:pt x="24218" y="17443"/>
                    <a:pt x="24285" y="17643"/>
                    <a:pt x="24018" y="17676"/>
                  </a:cubicBezTo>
                  <a:cubicBezTo>
                    <a:pt x="23617" y="14708"/>
                    <a:pt x="23351" y="11739"/>
                    <a:pt x="23384" y="8737"/>
                  </a:cubicBezTo>
                  <a:lnTo>
                    <a:pt x="23384" y="8737"/>
                  </a:lnTo>
                  <a:cubicBezTo>
                    <a:pt x="23284" y="9170"/>
                    <a:pt x="23217" y="9604"/>
                    <a:pt x="23217" y="10038"/>
                  </a:cubicBezTo>
                  <a:cubicBezTo>
                    <a:pt x="23251" y="11739"/>
                    <a:pt x="23284" y="13440"/>
                    <a:pt x="23384" y="15141"/>
                  </a:cubicBezTo>
                  <a:cubicBezTo>
                    <a:pt x="23451" y="16175"/>
                    <a:pt x="23651" y="17176"/>
                    <a:pt x="23751" y="18210"/>
                  </a:cubicBezTo>
                  <a:cubicBezTo>
                    <a:pt x="23784" y="18310"/>
                    <a:pt x="23751" y="18410"/>
                    <a:pt x="23718" y="18510"/>
                  </a:cubicBezTo>
                  <a:cubicBezTo>
                    <a:pt x="23517" y="19011"/>
                    <a:pt x="23317" y="19511"/>
                    <a:pt x="23117" y="20011"/>
                  </a:cubicBezTo>
                  <a:cubicBezTo>
                    <a:pt x="23050" y="20178"/>
                    <a:pt x="23017" y="20378"/>
                    <a:pt x="22784" y="20545"/>
                  </a:cubicBezTo>
                  <a:cubicBezTo>
                    <a:pt x="22517" y="18410"/>
                    <a:pt x="22250" y="16342"/>
                    <a:pt x="22016" y="14274"/>
                  </a:cubicBezTo>
                  <a:cubicBezTo>
                    <a:pt x="21916" y="14341"/>
                    <a:pt x="21916" y="14441"/>
                    <a:pt x="21916" y="14507"/>
                  </a:cubicBezTo>
                  <a:cubicBezTo>
                    <a:pt x="21983" y="16542"/>
                    <a:pt x="22150" y="18577"/>
                    <a:pt x="22550" y="20578"/>
                  </a:cubicBezTo>
                  <a:cubicBezTo>
                    <a:pt x="22717" y="21346"/>
                    <a:pt x="22450" y="21946"/>
                    <a:pt x="22250" y="22647"/>
                  </a:cubicBezTo>
                  <a:cubicBezTo>
                    <a:pt x="22116" y="22180"/>
                    <a:pt x="22050" y="21679"/>
                    <a:pt x="21983" y="21212"/>
                  </a:cubicBezTo>
                  <a:cubicBezTo>
                    <a:pt x="21916" y="20745"/>
                    <a:pt x="21850" y="20278"/>
                    <a:pt x="21783" y="19845"/>
                  </a:cubicBezTo>
                  <a:cubicBezTo>
                    <a:pt x="21716" y="19344"/>
                    <a:pt x="21649" y="18877"/>
                    <a:pt x="21583" y="18377"/>
                  </a:cubicBezTo>
                  <a:cubicBezTo>
                    <a:pt x="21516" y="17910"/>
                    <a:pt x="21583" y="17443"/>
                    <a:pt x="21383" y="16943"/>
                  </a:cubicBezTo>
                  <a:cubicBezTo>
                    <a:pt x="21316" y="17043"/>
                    <a:pt x="21316" y="17076"/>
                    <a:pt x="21282" y="17109"/>
                  </a:cubicBezTo>
                  <a:cubicBezTo>
                    <a:pt x="21282" y="17243"/>
                    <a:pt x="21282" y="17343"/>
                    <a:pt x="21282" y="17476"/>
                  </a:cubicBezTo>
                  <a:cubicBezTo>
                    <a:pt x="21316" y="19444"/>
                    <a:pt x="21616" y="21346"/>
                    <a:pt x="22050" y="23247"/>
                  </a:cubicBezTo>
                  <a:cubicBezTo>
                    <a:pt x="22150" y="23747"/>
                    <a:pt x="22050" y="24148"/>
                    <a:pt x="21749" y="24548"/>
                  </a:cubicBezTo>
                  <a:cubicBezTo>
                    <a:pt x="21483" y="23447"/>
                    <a:pt x="21282" y="22346"/>
                    <a:pt x="21116" y="21246"/>
                  </a:cubicBezTo>
                  <a:cubicBezTo>
                    <a:pt x="20916" y="20078"/>
                    <a:pt x="20782" y="18944"/>
                    <a:pt x="20649" y="17810"/>
                  </a:cubicBezTo>
                  <a:cubicBezTo>
                    <a:pt x="20515" y="16709"/>
                    <a:pt x="20449" y="15608"/>
                    <a:pt x="20348" y="14507"/>
                  </a:cubicBezTo>
                  <a:lnTo>
                    <a:pt x="20215" y="14507"/>
                  </a:lnTo>
                  <a:cubicBezTo>
                    <a:pt x="20248" y="15075"/>
                    <a:pt x="20248" y="15675"/>
                    <a:pt x="20282" y="16275"/>
                  </a:cubicBezTo>
                  <a:cubicBezTo>
                    <a:pt x="20615" y="19044"/>
                    <a:pt x="20849" y="21813"/>
                    <a:pt x="21449" y="24515"/>
                  </a:cubicBezTo>
                  <a:cubicBezTo>
                    <a:pt x="21516" y="24681"/>
                    <a:pt x="21516" y="24882"/>
                    <a:pt x="21583" y="25115"/>
                  </a:cubicBezTo>
                  <a:cubicBezTo>
                    <a:pt x="21216" y="24915"/>
                    <a:pt x="21249" y="24915"/>
                    <a:pt x="21149" y="24581"/>
                  </a:cubicBezTo>
                  <a:cubicBezTo>
                    <a:pt x="20815" y="23214"/>
                    <a:pt x="20615" y="21846"/>
                    <a:pt x="20415" y="20445"/>
                  </a:cubicBezTo>
                  <a:cubicBezTo>
                    <a:pt x="20282" y="19411"/>
                    <a:pt x="20082" y="18377"/>
                    <a:pt x="19982" y="17343"/>
                  </a:cubicBezTo>
                  <a:cubicBezTo>
                    <a:pt x="19615" y="14141"/>
                    <a:pt x="19281" y="10972"/>
                    <a:pt x="18947" y="7769"/>
                  </a:cubicBezTo>
                  <a:cubicBezTo>
                    <a:pt x="18914" y="7536"/>
                    <a:pt x="18881" y="7302"/>
                    <a:pt x="18847" y="7069"/>
                  </a:cubicBezTo>
                  <a:lnTo>
                    <a:pt x="18714" y="7069"/>
                  </a:lnTo>
                  <a:cubicBezTo>
                    <a:pt x="18681" y="9938"/>
                    <a:pt x="19081" y="12740"/>
                    <a:pt x="19381" y="15575"/>
                  </a:cubicBezTo>
                  <a:cubicBezTo>
                    <a:pt x="19715" y="18377"/>
                    <a:pt x="20115" y="21179"/>
                    <a:pt x="20482" y="24014"/>
                  </a:cubicBezTo>
                  <a:cubicBezTo>
                    <a:pt x="20115" y="23180"/>
                    <a:pt x="20048" y="22280"/>
                    <a:pt x="19748" y="21412"/>
                  </a:cubicBezTo>
                  <a:cubicBezTo>
                    <a:pt x="19748" y="21613"/>
                    <a:pt x="19748" y="21846"/>
                    <a:pt x="19748" y="22046"/>
                  </a:cubicBezTo>
                  <a:cubicBezTo>
                    <a:pt x="19648" y="21913"/>
                    <a:pt x="19615" y="21746"/>
                    <a:pt x="19615" y="21579"/>
                  </a:cubicBezTo>
                  <a:cubicBezTo>
                    <a:pt x="19414" y="20312"/>
                    <a:pt x="19214" y="19011"/>
                    <a:pt x="19081" y="17743"/>
                  </a:cubicBezTo>
                  <a:cubicBezTo>
                    <a:pt x="18781" y="15108"/>
                    <a:pt x="18380" y="12506"/>
                    <a:pt x="18280" y="9871"/>
                  </a:cubicBezTo>
                  <a:cubicBezTo>
                    <a:pt x="18214" y="7636"/>
                    <a:pt x="18080" y="5434"/>
                    <a:pt x="18013" y="3199"/>
                  </a:cubicBezTo>
                  <a:cubicBezTo>
                    <a:pt x="17980" y="2265"/>
                    <a:pt x="18080" y="1365"/>
                    <a:pt x="18347" y="431"/>
                  </a:cubicBezTo>
                  <a:cubicBezTo>
                    <a:pt x="18671" y="670"/>
                    <a:pt x="19001" y="737"/>
                    <a:pt x="19332" y="737"/>
                  </a:cubicBezTo>
                  <a:cubicBezTo>
                    <a:pt x="19752" y="737"/>
                    <a:pt x="20174" y="629"/>
                    <a:pt x="20587" y="629"/>
                  </a:cubicBezTo>
                  <a:cubicBezTo>
                    <a:pt x="20619" y="629"/>
                    <a:pt x="20650" y="630"/>
                    <a:pt x="20682" y="631"/>
                  </a:cubicBezTo>
                  <a:cubicBezTo>
                    <a:pt x="20549" y="564"/>
                    <a:pt x="20415" y="531"/>
                    <a:pt x="20248" y="497"/>
                  </a:cubicBezTo>
                  <a:cubicBezTo>
                    <a:pt x="19681" y="364"/>
                    <a:pt x="19048" y="431"/>
                    <a:pt x="18547" y="97"/>
                  </a:cubicBezTo>
                  <a:cubicBezTo>
                    <a:pt x="18439" y="30"/>
                    <a:pt x="18326" y="1"/>
                    <a:pt x="18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42"/>
            <p:cNvSpPr/>
            <p:nvPr/>
          </p:nvSpPr>
          <p:spPr>
            <a:xfrm>
              <a:off x="4481700" y="474125"/>
              <a:ext cx="23375" cy="297725"/>
            </a:xfrm>
            <a:custGeom>
              <a:avLst/>
              <a:gdLst/>
              <a:ahLst/>
              <a:cxnLst/>
              <a:rect l="l" t="t" r="r" b="b"/>
              <a:pathLst>
                <a:path w="935" h="11909" extrusionOk="0">
                  <a:moveTo>
                    <a:pt x="134" y="0"/>
                  </a:moveTo>
                  <a:cubicBezTo>
                    <a:pt x="34" y="234"/>
                    <a:pt x="1" y="467"/>
                    <a:pt x="1" y="701"/>
                  </a:cubicBezTo>
                  <a:cubicBezTo>
                    <a:pt x="1" y="1068"/>
                    <a:pt x="34" y="1401"/>
                    <a:pt x="34" y="1768"/>
                  </a:cubicBezTo>
                  <a:cubicBezTo>
                    <a:pt x="134" y="4170"/>
                    <a:pt x="67" y="6571"/>
                    <a:pt x="368" y="8940"/>
                  </a:cubicBezTo>
                  <a:cubicBezTo>
                    <a:pt x="468" y="9740"/>
                    <a:pt x="534" y="10574"/>
                    <a:pt x="601" y="11375"/>
                  </a:cubicBezTo>
                  <a:cubicBezTo>
                    <a:pt x="634" y="11575"/>
                    <a:pt x="634" y="11809"/>
                    <a:pt x="935" y="11909"/>
                  </a:cubicBezTo>
                  <a:cubicBezTo>
                    <a:pt x="501" y="7939"/>
                    <a:pt x="201" y="397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42"/>
            <p:cNvSpPr/>
            <p:nvPr/>
          </p:nvSpPr>
          <p:spPr>
            <a:xfrm>
              <a:off x="4132300" y="574175"/>
              <a:ext cx="169300" cy="233525"/>
            </a:xfrm>
            <a:custGeom>
              <a:avLst/>
              <a:gdLst/>
              <a:ahLst/>
              <a:cxnLst/>
              <a:rect l="l" t="t" r="r" b="b"/>
              <a:pathLst>
                <a:path w="6772" h="9341" extrusionOk="0">
                  <a:moveTo>
                    <a:pt x="0" y="1"/>
                  </a:moveTo>
                  <a:lnTo>
                    <a:pt x="0" y="1"/>
                  </a:lnTo>
                  <a:cubicBezTo>
                    <a:pt x="600" y="1435"/>
                    <a:pt x="5104" y="7940"/>
                    <a:pt x="6772" y="9341"/>
                  </a:cubicBezTo>
                  <a:cubicBezTo>
                    <a:pt x="6671" y="9174"/>
                    <a:pt x="6538" y="8974"/>
                    <a:pt x="6405" y="8841"/>
                  </a:cubicBezTo>
                  <a:cubicBezTo>
                    <a:pt x="4737" y="6873"/>
                    <a:pt x="3269" y="4771"/>
                    <a:pt x="1868" y="2603"/>
                  </a:cubicBezTo>
                  <a:cubicBezTo>
                    <a:pt x="1301" y="1702"/>
                    <a:pt x="634" y="8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42"/>
            <p:cNvSpPr/>
            <p:nvPr/>
          </p:nvSpPr>
          <p:spPr>
            <a:xfrm>
              <a:off x="4505900" y="600050"/>
              <a:ext cx="28375" cy="246850"/>
            </a:xfrm>
            <a:custGeom>
              <a:avLst/>
              <a:gdLst/>
              <a:ahLst/>
              <a:cxnLst/>
              <a:rect l="l" t="t" r="r" b="b"/>
              <a:pathLst>
                <a:path w="1135" h="9874" extrusionOk="0">
                  <a:moveTo>
                    <a:pt x="200" y="0"/>
                  </a:moveTo>
                  <a:lnTo>
                    <a:pt x="200" y="0"/>
                  </a:lnTo>
                  <a:cubicBezTo>
                    <a:pt x="0" y="1801"/>
                    <a:pt x="600" y="8806"/>
                    <a:pt x="1134" y="9874"/>
                  </a:cubicBezTo>
                  <a:cubicBezTo>
                    <a:pt x="1134" y="9707"/>
                    <a:pt x="1134" y="9540"/>
                    <a:pt x="1101" y="9373"/>
                  </a:cubicBezTo>
                  <a:cubicBezTo>
                    <a:pt x="967" y="8173"/>
                    <a:pt x="867" y="6972"/>
                    <a:pt x="734" y="5771"/>
                  </a:cubicBezTo>
                  <a:cubicBezTo>
                    <a:pt x="500" y="4003"/>
                    <a:pt x="334" y="2202"/>
                    <a:pt x="300" y="400"/>
                  </a:cubicBezTo>
                  <a:cubicBezTo>
                    <a:pt x="300" y="300"/>
                    <a:pt x="234" y="200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42"/>
            <p:cNvSpPr/>
            <p:nvPr/>
          </p:nvSpPr>
          <p:spPr>
            <a:xfrm>
              <a:off x="4580100" y="484125"/>
              <a:ext cx="12550" cy="130125"/>
            </a:xfrm>
            <a:custGeom>
              <a:avLst/>
              <a:gdLst/>
              <a:ahLst/>
              <a:cxnLst/>
              <a:rect l="l" t="t" r="r" b="b"/>
              <a:pathLst>
                <a:path w="502" h="5205" extrusionOk="0">
                  <a:moveTo>
                    <a:pt x="434" y="0"/>
                  </a:moveTo>
                  <a:cubicBezTo>
                    <a:pt x="368" y="601"/>
                    <a:pt x="268" y="1168"/>
                    <a:pt x="201" y="1768"/>
                  </a:cubicBezTo>
                  <a:cubicBezTo>
                    <a:pt x="168" y="2335"/>
                    <a:pt x="101" y="2902"/>
                    <a:pt x="101" y="3503"/>
                  </a:cubicBezTo>
                  <a:cubicBezTo>
                    <a:pt x="101" y="4070"/>
                    <a:pt x="1" y="4637"/>
                    <a:pt x="168" y="5204"/>
                  </a:cubicBezTo>
                  <a:lnTo>
                    <a:pt x="301" y="5204"/>
                  </a:lnTo>
                  <a:cubicBezTo>
                    <a:pt x="368" y="3470"/>
                    <a:pt x="434" y="1735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42"/>
            <p:cNvSpPr/>
            <p:nvPr/>
          </p:nvSpPr>
          <p:spPr>
            <a:xfrm>
              <a:off x="4496725" y="470775"/>
              <a:ext cx="10025" cy="104275"/>
            </a:xfrm>
            <a:custGeom>
              <a:avLst/>
              <a:gdLst/>
              <a:ahLst/>
              <a:cxnLst/>
              <a:rect l="l" t="t" r="r" b="b"/>
              <a:pathLst>
                <a:path w="401" h="4171" extrusionOk="0">
                  <a:moveTo>
                    <a:pt x="134" y="1"/>
                  </a:moveTo>
                  <a:cubicBezTo>
                    <a:pt x="100" y="468"/>
                    <a:pt x="100" y="935"/>
                    <a:pt x="67" y="1402"/>
                  </a:cubicBezTo>
                  <a:cubicBezTo>
                    <a:pt x="67" y="1869"/>
                    <a:pt x="33" y="2336"/>
                    <a:pt x="33" y="2803"/>
                  </a:cubicBezTo>
                  <a:cubicBezTo>
                    <a:pt x="33" y="3270"/>
                    <a:pt x="0" y="3737"/>
                    <a:pt x="234" y="4170"/>
                  </a:cubicBezTo>
                  <a:cubicBezTo>
                    <a:pt x="334" y="2803"/>
                    <a:pt x="400" y="1402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42"/>
            <p:cNvSpPr/>
            <p:nvPr/>
          </p:nvSpPr>
          <p:spPr>
            <a:xfrm>
              <a:off x="4462525" y="479125"/>
              <a:ext cx="8375" cy="110925"/>
            </a:xfrm>
            <a:custGeom>
              <a:avLst/>
              <a:gdLst/>
              <a:ahLst/>
              <a:cxnLst/>
              <a:rect l="l" t="t" r="r" b="b"/>
              <a:pathLst>
                <a:path w="335" h="4437" extrusionOk="0">
                  <a:moveTo>
                    <a:pt x="0" y="0"/>
                  </a:moveTo>
                  <a:cubicBezTo>
                    <a:pt x="0" y="1335"/>
                    <a:pt x="34" y="2669"/>
                    <a:pt x="67" y="4003"/>
                  </a:cubicBezTo>
                  <a:cubicBezTo>
                    <a:pt x="67" y="4137"/>
                    <a:pt x="101" y="4270"/>
                    <a:pt x="134" y="4403"/>
                  </a:cubicBezTo>
                  <a:cubicBezTo>
                    <a:pt x="134" y="4437"/>
                    <a:pt x="167" y="4437"/>
                    <a:pt x="167" y="4437"/>
                  </a:cubicBezTo>
                  <a:lnTo>
                    <a:pt x="267" y="4437"/>
                  </a:lnTo>
                  <a:cubicBezTo>
                    <a:pt x="267" y="4403"/>
                    <a:pt x="334" y="4337"/>
                    <a:pt x="301" y="4270"/>
                  </a:cubicBezTo>
                  <a:cubicBezTo>
                    <a:pt x="234" y="2836"/>
                    <a:pt x="167" y="1435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42"/>
            <p:cNvSpPr/>
            <p:nvPr/>
          </p:nvSpPr>
          <p:spPr>
            <a:xfrm>
              <a:off x="4334925" y="1282200"/>
              <a:ext cx="71750" cy="63400"/>
            </a:xfrm>
            <a:custGeom>
              <a:avLst/>
              <a:gdLst/>
              <a:ahLst/>
              <a:cxnLst/>
              <a:rect l="l" t="t" r="r" b="b"/>
              <a:pathLst>
                <a:path w="2870" h="2536" extrusionOk="0">
                  <a:moveTo>
                    <a:pt x="1" y="0"/>
                  </a:moveTo>
                  <a:lnTo>
                    <a:pt x="1" y="0"/>
                  </a:lnTo>
                  <a:cubicBezTo>
                    <a:pt x="134" y="200"/>
                    <a:pt x="201" y="334"/>
                    <a:pt x="301" y="467"/>
                  </a:cubicBezTo>
                  <a:cubicBezTo>
                    <a:pt x="401" y="567"/>
                    <a:pt x="535" y="701"/>
                    <a:pt x="635" y="834"/>
                  </a:cubicBezTo>
                  <a:cubicBezTo>
                    <a:pt x="801" y="901"/>
                    <a:pt x="935" y="1001"/>
                    <a:pt x="1102" y="1101"/>
                  </a:cubicBezTo>
                  <a:cubicBezTo>
                    <a:pt x="1602" y="1535"/>
                    <a:pt x="2102" y="1968"/>
                    <a:pt x="2636" y="2369"/>
                  </a:cubicBezTo>
                  <a:cubicBezTo>
                    <a:pt x="2703" y="2435"/>
                    <a:pt x="2803" y="2502"/>
                    <a:pt x="2870" y="2535"/>
                  </a:cubicBezTo>
                  <a:cubicBezTo>
                    <a:pt x="2002" y="1401"/>
                    <a:pt x="735" y="30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42"/>
            <p:cNvSpPr/>
            <p:nvPr/>
          </p:nvSpPr>
          <p:spPr>
            <a:xfrm>
              <a:off x="4638750" y="1370600"/>
              <a:ext cx="8925" cy="38375"/>
            </a:xfrm>
            <a:custGeom>
              <a:avLst/>
              <a:gdLst/>
              <a:ahLst/>
              <a:cxnLst/>
              <a:rect l="l" t="t" r="r" b="b"/>
              <a:pathLst>
                <a:path w="357" h="1535" extrusionOk="0">
                  <a:moveTo>
                    <a:pt x="357" y="0"/>
                  </a:moveTo>
                  <a:lnTo>
                    <a:pt x="357" y="0"/>
                  </a:lnTo>
                  <a:cubicBezTo>
                    <a:pt x="226" y="489"/>
                    <a:pt x="0" y="978"/>
                    <a:pt x="146" y="1498"/>
                  </a:cubicBezTo>
                  <a:lnTo>
                    <a:pt x="146" y="1498"/>
                  </a:lnTo>
                  <a:cubicBezTo>
                    <a:pt x="180" y="1489"/>
                    <a:pt x="223" y="1468"/>
                    <a:pt x="223" y="1468"/>
                  </a:cubicBezTo>
                  <a:cubicBezTo>
                    <a:pt x="257" y="967"/>
                    <a:pt x="290" y="500"/>
                    <a:pt x="357" y="0"/>
                  </a:cubicBezTo>
                  <a:close/>
                  <a:moveTo>
                    <a:pt x="146" y="1498"/>
                  </a:moveTo>
                  <a:lnTo>
                    <a:pt x="146" y="1498"/>
                  </a:lnTo>
                  <a:cubicBezTo>
                    <a:pt x="138" y="1500"/>
                    <a:pt x="130" y="1501"/>
                    <a:pt x="123" y="1501"/>
                  </a:cubicBezTo>
                  <a:cubicBezTo>
                    <a:pt x="123" y="1501"/>
                    <a:pt x="157" y="1535"/>
                    <a:pt x="157" y="1535"/>
                  </a:cubicBezTo>
                  <a:cubicBezTo>
                    <a:pt x="153" y="1522"/>
                    <a:pt x="149" y="1510"/>
                    <a:pt x="146" y="14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42"/>
            <p:cNvSpPr/>
            <p:nvPr/>
          </p:nvSpPr>
          <p:spPr>
            <a:xfrm>
              <a:off x="4229850" y="1168775"/>
              <a:ext cx="465375" cy="530400"/>
            </a:xfrm>
            <a:custGeom>
              <a:avLst/>
              <a:gdLst/>
              <a:ahLst/>
              <a:cxnLst/>
              <a:rect l="l" t="t" r="r" b="b"/>
              <a:pathLst>
                <a:path w="18615" h="21216" extrusionOk="0">
                  <a:moveTo>
                    <a:pt x="1" y="1"/>
                  </a:moveTo>
                  <a:cubicBezTo>
                    <a:pt x="168" y="101"/>
                    <a:pt x="334" y="201"/>
                    <a:pt x="501" y="301"/>
                  </a:cubicBezTo>
                  <a:cubicBezTo>
                    <a:pt x="1268" y="735"/>
                    <a:pt x="2036" y="1168"/>
                    <a:pt x="2803" y="1602"/>
                  </a:cubicBezTo>
                  <a:cubicBezTo>
                    <a:pt x="3937" y="2269"/>
                    <a:pt x="5038" y="2969"/>
                    <a:pt x="6072" y="3803"/>
                  </a:cubicBezTo>
                  <a:cubicBezTo>
                    <a:pt x="8240" y="5538"/>
                    <a:pt x="10241" y="7473"/>
                    <a:pt x="12076" y="9541"/>
                  </a:cubicBezTo>
                  <a:cubicBezTo>
                    <a:pt x="15012" y="12810"/>
                    <a:pt x="17046" y="16546"/>
                    <a:pt x="18414" y="20682"/>
                  </a:cubicBezTo>
                  <a:cubicBezTo>
                    <a:pt x="18481" y="20882"/>
                    <a:pt x="18514" y="21049"/>
                    <a:pt x="18581" y="21216"/>
                  </a:cubicBezTo>
                  <a:cubicBezTo>
                    <a:pt x="18614" y="21049"/>
                    <a:pt x="18614" y="20882"/>
                    <a:pt x="18581" y="20749"/>
                  </a:cubicBezTo>
                  <a:cubicBezTo>
                    <a:pt x="18080" y="18814"/>
                    <a:pt x="17246" y="17046"/>
                    <a:pt x="16379" y="15278"/>
                  </a:cubicBezTo>
                  <a:cubicBezTo>
                    <a:pt x="14778" y="12009"/>
                    <a:pt x="12510" y="9207"/>
                    <a:pt x="9841" y="6739"/>
                  </a:cubicBezTo>
                  <a:cubicBezTo>
                    <a:pt x="7773" y="4837"/>
                    <a:pt x="5571" y="3103"/>
                    <a:pt x="3203" y="1602"/>
                  </a:cubicBezTo>
                  <a:cubicBezTo>
                    <a:pt x="2169" y="968"/>
                    <a:pt x="1135" y="4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42"/>
            <p:cNvSpPr/>
            <p:nvPr/>
          </p:nvSpPr>
          <p:spPr>
            <a:xfrm>
              <a:off x="4430000" y="1248825"/>
              <a:ext cx="267725" cy="345275"/>
            </a:xfrm>
            <a:custGeom>
              <a:avLst/>
              <a:gdLst/>
              <a:ahLst/>
              <a:cxnLst/>
              <a:rect l="l" t="t" r="r" b="b"/>
              <a:pathLst>
                <a:path w="10709" h="13811" extrusionOk="0">
                  <a:moveTo>
                    <a:pt x="1" y="1"/>
                  </a:moveTo>
                  <a:lnTo>
                    <a:pt x="1" y="1"/>
                  </a:lnTo>
                  <a:cubicBezTo>
                    <a:pt x="2336" y="1836"/>
                    <a:pt x="4437" y="3870"/>
                    <a:pt x="6305" y="6172"/>
                  </a:cubicBezTo>
                  <a:cubicBezTo>
                    <a:pt x="8173" y="8474"/>
                    <a:pt x="9541" y="11076"/>
                    <a:pt x="10708" y="13811"/>
                  </a:cubicBezTo>
                  <a:cubicBezTo>
                    <a:pt x="10575" y="13444"/>
                    <a:pt x="10508" y="13077"/>
                    <a:pt x="10341" y="12743"/>
                  </a:cubicBezTo>
                  <a:cubicBezTo>
                    <a:pt x="9808" y="11609"/>
                    <a:pt x="9307" y="10442"/>
                    <a:pt x="8673" y="9341"/>
                  </a:cubicBezTo>
                  <a:cubicBezTo>
                    <a:pt x="8006" y="8140"/>
                    <a:pt x="7239" y="6973"/>
                    <a:pt x="6438" y="5872"/>
                  </a:cubicBezTo>
                  <a:cubicBezTo>
                    <a:pt x="5238" y="4304"/>
                    <a:pt x="3803" y="2936"/>
                    <a:pt x="2269" y="1702"/>
                  </a:cubicBezTo>
                  <a:cubicBezTo>
                    <a:pt x="1635" y="1168"/>
                    <a:pt x="935" y="668"/>
                    <a:pt x="267" y="134"/>
                  </a:cubicBezTo>
                  <a:cubicBezTo>
                    <a:pt x="201" y="101"/>
                    <a:pt x="101" y="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42"/>
            <p:cNvSpPr/>
            <p:nvPr/>
          </p:nvSpPr>
          <p:spPr>
            <a:xfrm>
              <a:off x="4282400" y="1177125"/>
              <a:ext cx="299400" cy="249375"/>
            </a:xfrm>
            <a:custGeom>
              <a:avLst/>
              <a:gdLst/>
              <a:ahLst/>
              <a:cxnLst/>
              <a:rect l="l" t="t" r="r" b="b"/>
              <a:pathLst>
                <a:path w="11976" h="9975" extrusionOk="0">
                  <a:moveTo>
                    <a:pt x="0" y="0"/>
                  </a:moveTo>
                  <a:lnTo>
                    <a:pt x="0" y="0"/>
                  </a:lnTo>
                  <a:cubicBezTo>
                    <a:pt x="801" y="401"/>
                    <a:pt x="1601" y="767"/>
                    <a:pt x="2335" y="1201"/>
                  </a:cubicBezTo>
                  <a:cubicBezTo>
                    <a:pt x="3103" y="1668"/>
                    <a:pt x="3803" y="2202"/>
                    <a:pt x="4537" y="2702"/>
                  </a:cubicBezTo>
                  <a:cubicBezTo>
                    <a:pt x="5237" y="3236"/>
                    <a:pt x="5938" y="3736"/>
                    <a:pt x="6605" y="4270"/>
                  </a:cubicBezTo>
                  <a:cubicBezTo>
                    <a:pt x="7272" y="4837"/>
                    <a:pt x="7939" y="5404"/>
                    <a:pt x="8573" y="6038"/>
                  </a:cubicBezTo>
                  <a:cubicBezTo>
                    <a:pt x="9207" y="6672"/>
                    <a:pt x="9774" y="7339"/>
                    <a:pt x="10341" y="8006"/>
                  </a:cubicBezTo>
                  <a:cubicBezTo>
                    <a:pt x="10908" y="8640"/>
                    <a:pt x="11442" y="9307"/>
                    <a:pt x="11976" y="9974"/>
                  </a:cubicBezTo>
                  <a:cubicBezTo>
                    <a:pt x="11842" y="9640"/>
                    <a:pt x="11642" y="9274"/>
                    <a:pt x="11408" y="9007"/>
                  </a:cubicBezTo>
                  <a:cubicBezTo>
                    <a:pt x="10174" y="7372"/>
                    <a:pt x="8840" y="5804"/>
                    <a:pt x="7239" y="4503"/>
                  </a:cubicBezTo>
                  <a:cubicBezTo>
                    <a:pt x="6772" y="4170"/>
                    <a:pt x="6372" y="3803"/>
                    <a:pt x="5905" y="3469"/>
                  </a:cubicBezTo>
                  <a:cubicBezTo>
                    <a:pt x="4804" y="2602"/>
                    <a:pt x="3703" y="1701"/>
                    <a:pt x="2502" y="1001"/>
                  </a:cubicBezTo>
                  <a:cubicBezTo>
                    <a:pt x="1702" y="567"/>
                    <a:pt x="901" y="1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42"/>
            <p:cNvSpPr/>
            <p:nvPr/>
          </p:nvSpPr>
          <p:spPr>
            <a:xfrm>
              <a:off x="4445000" y="1363075"/>
              <a:ext cx="169325" cy="270225"/>
            </a:xfrm>
            <a:custGeom>
              <a:avLst/>
              <a:gdLst/>
              <a:ahLst/>
              <a:cxnLst/>
              <a:rect l="l" t="t" r="r" b="b"/>
              <a:pathLst>
                <a:path w="6773" h="10809" extrusionOk="0">
                  <a:moveTo>
                    <a:pt x="1" y="1"/>
                  </a:moveTo>
                  <a:lnTo>
                    <a:pt x="1" y="1"/>
                  </a:lnTo>
                  <a:cubicBezTo>
                    <a:pt x="2836" y="3237"/>
                    <a:pt x="5305" y="6706"/>
                    <a:pt x="6772" y="10809"/>
                  </a:cubicBezTo>
                  <a:cubicBezTo>
                    <a:pt x="5438" y="6606"/>
                    <a:pt x="3170" y="303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42"/>
            <p:cNvSpPr/>
            <p:nvPr/>
          </p:nvSpPr>
          <p:spPr>
            <a:xfrm>
              <a:off x="4456675" y="1410625"/>
              <a:ext cx="133475" cy="235175"/>
            </a:xfrm>
            <a:custGeom>
              <a:avLst/>
              <a:gdLst/>
              <a:ahLst/>
              <a:cxnLst/>
              <a:rect l="l" t="t" r="r" b="b"/>
              <a:pathLst>
                <a:path w="5339" h="9407" extrusionOk="0">
                  <a:moveTo>
                    <a:pt x="1" y="0"/>
                  </a:moveTo>
                  <a:lnTo>
                    <a:pt x="1" y="0"/>
                  </a:lnTo>
                  <a:cubicBezTo>
                    <a:pt x="568" y="968"/>
                    <a:pt x="1202" y="1868"/>
                    <a:pt x="1769" y="2802"/>
                  </a:cubicBezTo>
                  <a:cubicBezTo>
                    <a:pt x="3036" y="4870"/>
                    <a:pt x="4404" y="6905"/>
                    <a:pt x="5138" y="9274"/>
                  </a:cubicBezTo>
                  <a:cubicBezTo>
                    <a:pt x="5171" y="9307"/>
                    <a:pt x="5205" y="9374"/>
                    <a:pt x="5238" y="9407"/>
                  </a:cubicBezTo>
                  <a:cubicBezTo>
                    <a:pt x="5271" y="9407"/>
                    <a:pt x="5305" y="9374"/>
                    <a:pt x="5338" y="9374"/>
                  </a:cubicBezTo>
                  <a:cubicBezTo>
                    <a:pt x="5105" y="8706"/>
                    <a:pt x="4904" y="8039"/>
                    <a:pt x="4638" y="7406"/>
                  </a:cubicBezTo>
                  <a:cubicBezTo>
                    <a:pt x="3804" y="5571"/>
                    <a:pt x="2770" y="3870"/>
                    <a:pt x="1669" y="2202"/>
                  </a:cubicBezTo>
                  <a:cubicBezTo>
                    <a:pt x="1235" y="1535"/>
                    <a:pt x="735" y="901"/>
                    <a:pt x="268" y="267"/>
                  </a:cubicBezTo>
                  <a:cubicBezTo>
                    <a:pt x="201" y="167"/>
                    <a:pt x="101" y="10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42"/>
            <p:cNvSpPr/>
            <p:nvPr/>
          </p:nvSpPr>
          <p:spPr>
            <a:xfrm>
              <a:off x="4339925" y="1248825"/>
              <a:ext cx="227700" cy="236875"/>
            </a:xfrm>
            <a:custGeom>
              <a:avLst/>
              <a:gdLst/>
              <a:ahLst/>
              <a:cxnLst/>
              <a:rect l="l" t="t" r="r" b="b"/>
              <a:pathLst>
                <a:path w="9108" h="9475" extrusionOk="0">
                  <a:moveTo>
                    <a:pt x="1" y="1"/>
                  </a:moveTo>
                  <a:lnTo>
                    <a:pt x="1" y="34"/>
                  </a:lnTo>
                  <a:cubicBezTo>
                    <a:pt x="22" y="45"/>
                    <a:pt x="43" y="54"/>
                    <a:pt x="63" y="63"/>
                  </a:cubicBezTo>
                  <a:lnTo>
                    <a:pt x="63" y="63"/>
                  </a:lnTo>
                  <a:cubicBezTo>
                    <a:pt x="43" y="43"/>
                    <a:pt x="23" y="23"/>
                    <a:pt x="1" y="1"/>
                  </a:cubicBezTo>
                  <a:close/>
                  <a:moveTo>
                    <a:pt x="63" y="63"/>
                  </a:moveTo>
                  <a:lnTo>
                    <a:pt x="63" y="63"/>
                  </a:lnTo>
                  <a:cubicBezTo>
                    <a:pt x="167" y="167"/>
                    <a:pt x="251" y="251"/>
                    <a:pt x="335" y="335"/>
                  </a:cubicBezTo>
                  <a:cubicBezTo>
                    <a:pt x="1702" y="1369"/>
                    <a:pt x="3103" y="2369"/>
                    <a:pt x="4271" y="3604"/>
                  </a:cubicBezTo>
                  <a:cubicBezTo>
                    <a:pt x="4771" y="4137"/>
                    <a:pt x="5238" y="4638"/>
                    <a:pt x="5705" y="5171"/>
                  </a:cubicBezTo>
                  <a:cubicBezTo>
                    <a:pt x="6906" y="6406"/>
                    <a:pt x="7940" y="7740"/>
                    <a:pt x="8841" y="9241"/>
                  </a:cubicBezTo>
                  <a:cubicBezTo>
                    <a:pt x="8874" y="9308"/>
                    <a:pt x="8974" y="9408"/>
                    <a:pt x="9007" y="9474"/>
                  </a:cubicBezTo>
                  <a:cubicBezTo>
                    <a:pt x="9041" y="9474"/>
                    <a:pt x="9074" y="9441"/>
                    <a:pt x="9107" y="9408"/>
                  </a:cubicBezTo>
                  <a:cubicBezTo>
                    <a:pt x="8907" y="9074"/>
                    <a:pt x="8741" y="8741"/>
                    <a:pt x="8507" y="8407"/>
                  </a:cubicBezTo>
                  <a:cubicBezTo>
                    <a:pt x="7540" y="6906"/>
                    <a:pt x="6372" y="5572"/>
                    <a:pt x="5171" y="4237"/>
                  </a:cubicBezTo>
                  <a:cubicBezTo>
                    <a:pt x="3704" y="2703"/>
                    <a:pt x="2102" y="1402"/>
                    <a:pt x="368" y="201"/>
                  </a:cubicBezTo>
                  <a:cubicBezTo>
                    <a:pt x="283" y="145"/>
                    <a:pt x="175" y="112"/>
                    <a:pt x="63" y="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42"/>
            <p:cNvSpPr/>
            <p:nvPr/>
          </p:nvSpPr>
          <p:spPr>
            <a:xfrm>
              <a:off x="4595950" y="1443975"/>
              <a:ext cx="85925" cy="158475"/>
            </a:xfrm>
            <a:custGeom>
              <a:avLst/>
              <a:gdLst/>
              <a:ahLst/>
              <a:cxnLst/>
              <a:rect l="l" t="t" r="r" b="b"/>
              <a:pathLst>
                <a:path w="3437" h="6339" extrusionOk="0">
                  <a:moveTo>
                    <a:pt x="1" y="1"/>
                  </a:moveTo>
                  <a:lnTo>
                    <a:pt x="1" y="1"/>
                  </a:lnTo>
                  <a:cubicBezTo>
                    <a:pt x="1368" y="2069"/>
                    <a:pt x="2436" y="4170"/>
                    <a:pt x="3436" y="6338"/>
                  </a:cubicBezTo>
                  <a:cubicBezTo>
                    <a:pt x="3403" y="6172"/>
                    <a:pt x="3370" y="6005"/>
                    <a:pt x="3303" y="5871"/>
                  </a:cubicBezTo>
                  <a:cubicBezTo>
                    <a:pt x="2803" y="4704"/>
                    <a:pt x="2269" y="3536"/>
                    <a:pt x="1702" y="2402"/>
                  </a:cubicBezTo>
                  <a:cubicBezTo>
                    <a:pt x="1402" y="1768"/>
                    <a:pt x="1035" y="1168"/>
                    <a:pt x="668" y="568"/>
                  </a:cubicBezTo>
                  <a:cubicBezTo>
                    <a:pt x="534" y="367"/>
                    <a:pt x="434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42"/>
            <p:cNvSpPr/>
            <p:nvPr/>
          </p:nvSpPr>
          <p:spPr>
            <a:xfrm>
              <a:off x="4470875" y="1464825"/>
              <a:ext cx="70900" cy="124275"/>
            </a:xfrm>
            <a:custGeom>
              <a:avLst/>
              <a:gdLst/>
              <a:ahLst/>
              <a:cxnLst/>
              <a:rect l="l" t="t" r="r" b="b"/>
              <a:pathLst>
                <a:path w="2836" h="4971" extrusionOk="0">
                  <a:moveTo>
                    <a:pt x="0" y="0"/>
                  </a:moveTo>
                  <a:lnTo>
                    <a:pt x="0" y="0"/>
                  </a:lnTo>
                  <a:cubicBezTo>
                    <a:pt x="934" y="1635"/>
                    <a:pt x="1868" y="3303"/>
                    <a:pt x="2835" y="4971"/>
                  </a:cubicBezTo>
                  <a:cubicBezTo>
                    <a:pt x="2202" y="3136"/>
                    <a:pt x="1201" y="150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42"/>
            <p:cNvSpPr/>
            <p:nvPr/>
          </p:nvSpPr>
          <p:spPr>
            <a:xfrm>
              <a:off x="4287400" y="1231325"/>
              <a:ext cx="55075" cy="37550"/>
            </a:xfrm>
            <a:custGeom>
              <a:avLst/>
              <a:gdLst/>
              <a:ahLst/>
              <a:cxnLst/>
              <a:rect l="l" t="t" r="r" b="b"/>
              <a:pathLst>
                <a:path w="2203" h="1502" extrusionOk="0">
                  <a:moveTo>
                    <a:pt x="67" y="0"/>
                  </a:moveTo>
                  <a:cubicBezTo>
                    <a:pt x="34" y="34"/>
                    <a:pt x="34" y="67"/>
                    <a:pt x="0" y="101"/>
                  </a:cubicBezTo>
                  <a:cubicBezTo>
                    <a:pt x="568" y="501"/>
                    <a:pt x="1168" y="868"/>
                    <a:pt x="1735" y="1268"/>
                  </a:cubicBezTo>
                  <a:cubicBezTo>
                    <a:pt x="1902" y="1335"/>
                    <a:pt x="2069" y="1435"/>
                    <a:pt x="2202" y="1502"/>
                  </a:cubicBezTo>
                  <a:cubicBezTo>
                    <a:pt x="1868" y="1235"/>
                    <a:pt x="1535" y="934"/>
                    <a:pt x="1168" y="701"/>
                  </a:cubicBezTo>
                  <a:cubicBezTo>
                    <a:pt x="834" y="434"/>
                    <a:pt x="434" y="234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42"/>
            <p:cNvSpPr/>
            <p:nvPr/>
          </p:nvSpPr>
          <p:spPr>
            <a:xfrm>
              <a:off x="4322425" y="1236325"/>
              <a:ext cx="17525" cy="13375"/>
            </a:xfrm>
            <a:custGeom>
              <a:avLst/>
              <a:gdLst/>
              <a:ahLst/>
              <a:cxnLst/>
              <a:rect l="l" t="t" r="r" b="b"/>
              <a:pathLst>
                <a:path w="701" h="535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301" y="334"/>
                    <a:pt x="501" y="468"/>
                  </a:cubicBezTo>
                  <a:cubicBezTo>
                    <a:pt x="554" y="494"/>
                    <a:pt x="608" y="500"/>
                    <a:pt x="661" y="501"/>
                  </a:cubicBezTo>
                  <a:lnTo>
                    <a:pt x="661" y="501"/>
                  </a:lnTo>
                  <a:cubicBezTo>
                    <a:pt x="441" y="315"/>
                    <a:pt x="221" y="158"/>
                    <a:pt x="0" y="1"/>
                  </a:cubicBezTo>
                  <a:close/>
                  <a:moveTo>
                    <a:pt x="661" y="501"/>
                  </a:moveTo>
                  <a:lnTo>
                    <a:pt x="661" y="501"/>
                  </a:lnTo>
                  <a:cubicBezTo>
                    <a:pt x="675" y="512"/>
                    <a:pt x="688" y="523"/>
                    <a:pt x="701" y="534"/>
                  </a:cubicBezTo>
                  <a:lnTo>
                    <a:pt x="701" y="501"/>
                  </a:lnTo>
                  <a:cubicBezTo>
                    <a:pt x="688" y="501"/>
                    <a:pt x="675" y="501"/>
                    <a:pt x="661" y="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42"/>
            <p:cNvSpPr/>
            <p:nvPr/>
          </p:nvSpPr>
          <p:spPr>
            <a:xfrm>
              <a:off x="4342450" y="1268850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extrusionOk="0">
                  <a:moveTo>
                    <a:pt x="0" y="1"/>
                  </a:moveTo>
                  <a:lnTo>
                    <a:pt x="0" y="1"/>
                  </a:lnTo>
                  <a:cubicBezTo>
                    <a:pt x="133" y="134"/>
                    <a:pt x="267" y="267"/>
                    <a:pt x="367" y="367"/>
                  </a:cubicBezTo>
                  <a:cubicBezTo>
                    <a:pt x="400" y="334"/>
                    <a:pt x="434" y="301"/>
                    <a:pt x="467" y="267"/>
                  </a:cubicBezTo>
                  <a:cubicBezTo>
                    <a:pt x="300" y="167"/>
                    <a:pt x="167" y="1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42"/>
            <p:cNvSpPr/>
            <p:nvPr/>
          </p:nvSpPr>
          <p:spPr>
            <a:xfrm>
              <a:off x="4631800" y="1102075"/>
              <a:ext cx="83425" cy="253525"/>
            </a:xfrm>
            <a:custGeom>
              <a:avLst/>
              <a:gdLst/>
              <a:ahLst/>
              <a:cxnLst/>
              <a:rect l="l" t="t" r="r" b="b"/>
              <a:pathLst>
                <a:path w="3337" h="10141" extrusionOk="0">
                  <a:moveTo>
                    <a:pt x="3337" y="0"/>
                  </a:moveTo>
                  <a:lnTo>
                    <a:pt x="3337" y="0"/>
                  </a:lnTo>
                  <a:cubicBezTo>
                    <a:pt x="3170" y="67"/>
                    <a:pt x="3137" y="200"/>
                    <a:pt x="3070" y="300"/>
                  </a:cubicBezTo>
                  <a:cubicBezTo>
                    <a:pt x="2369" y="1768"/>
                    <a:pt x="1902" y="3302"/>
                    <a:pt x="1469" y="4870"/>
                  </a:cubicBezTo>
                  <a:cubicBezTo>
                    <a:pt x="1035" y="6438"/>
                    <a:pt x="601" y="7972"/>
                    <a:pt x="168" y="9540"/>
                  </a:cubicBezTo>
                  <a:cubicBezTo>
                    <a:pt x="101" y="9740"/>
                    <a:pt x="34" y="9907"/>
                    <a:pt x="1" y="10107"/>
                  </a:cubicBezTo>
                  <a:cubicBezTo>
                    <a:pt x="34" y="10107"/>
                    <a:pt x="68" y="10141"/>
                    <a:pt x="101" y="10141"/>
                  </a:cubicBezTo>
                  <a:cubicBezTo>
                    <a:pt x="535" y="8873"/>
                    <a:pt x="968" y="7606"/>
                    <a:pt x="1369" y="6338"/>
                  </a:cubicBezTo>
                  <a:cubicBezTo>
                    <a:pt x="1736" y="5170"/>
                    <a:pt x="2002" y="4003"/>
                    <a:pt x="2369" y="2869"/>
                  </a:cubicBezTo>
                  <a:cubicBezTo>
                    <a:pt x="2603" y="2068"/>
                    <a:pt x="2903" y="1301"/>
                    <a:pt x="3170" y="500"/>
                  </a:cubicBezTo>
                  <a:cubicBezTo>
                    <a:pt x="3237" y="334"/>
                    <a:pt x="3270" y="167"/>
                    <a:pt x="33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42"/>
            <p:cNvSpPr/>
            <p:nvPr/>
          </p:nvSpPr>
          <p:spPr>
            <a:xfrm>
              <a:off x="4598450" y="904425"/>
              <a:ext cx="93425" cy="259375"/>
            </a:xfrm>
            <a:custGeom>
              <a:avLst/>
              <a:gdLst/>
              <a:ahLst/>
              <a:cxnLst/>
              <a:rect l="l" t="t" r="r" b="b"/>
              <a:pathLst>
                <a:path w="3737" h="10375" extrusionOk="0">
                  <a:moveTo>
                    <a:pt x="3603" y="0"/>
                  </a:moveTo>
                  <a:cubicBezTo>
                    <a:pt x="3537" y="167"/>
                    <a:pt x="3436" y="334"/>
                    <a:pt x="3370" y="501"/>
                  </a:cubicBezTo>
                  <a:cubicBezTo>
                    <a:pt x="3036" y="1335"/>
                    <a:pt x="2736" y="2202"/>
                    <a:pt x="2402" y="3003"/>
                  </a:cubicBezTo>
                  <a:cubicBezTo>
                    <a:pt x="1602" y="4971"/>
                    <a:pt x="801" y="6905"/>
                    <a:pt x="201" y="8940"/>
                  </a:cubicBezTo>
                  <a:cubicBezTo>
                    <a:pt x="67" y="9407"/>
                    <a:pt x="67" y="9874"/>
                    <a:pt x="1" y="10375"/>
                  </a:cubicBezTo>
                  <a:cubicBezTo>
                    <a:pt x="101" y="9908"/>
                    <a:pt x="201" y="9407"/>
                    <a:pt x="334" y="8940"/>
                  </a:cubicBezTo>
                  <a:cubicBezTo>
                    <a:pt x="768" y="7773"/>
                    <a:pt x="1168" y="6605"/>
                    <a:pt x="1635" y="5471"/>
                  </a:cubicBezTo>
                  <a:cubicBezTo>
                    <a:pt x="2236" y="3903"/>
                    <a:pt x="2869" y="2369"/>
                    <a:pt x="3503" y="801"/>
                  </a:cubicBezTo>
                  <a:cubicBezTo>
                    <a:pt x="3603" y="567"/>
                    <a:pt x="3670" y="301"/>
                    <a:pt x="3737" y="67"/>
                  </a:cubicBezTo>
                  <a:cubicBezTo>
                    <a:pt x="3703" y="34"/>
                    <a:pt x="3670" y="34"/>
                    <a:pt x="3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42"/>
            <p:cNvSpPr/>
            <p:nvPr/>
          </p:nvSpPr>
          <p:spPr>
            <a:xfrm>
              <a:off x="4635150" y="1097050"/>
              <a:ext cx="59225" cy="159325"/>
            </a:xfrm>
            <a:custGeom>
              <a:avLst/>
              <a:gdLst/>
              <a:ahLst/>
              <a:cxnLst/>
              <a:rect l="l" t="t" r="r" b="b"/>
              <a:pathLst>
                <a:path w="2369" h="6373" extrusionOk="0">
                  <a:moveTo>
                    <a:pt x="2069" y="1"/>
                  </a:moveTo>
                  <a:cubicBezTo>
                    <a:pt x="1201" y="2102"/>
                    <a:pt x="601" y="4237"/>
                    <a:pt x="0" y="6372"/>
                  </a:cubicBezTo>
                  <a:cubicBezTo>
                    <a:pt x="334" y="5472"/>
                    <a:pt x="701" y="4571"/>
                    <a:pt x="1034" y="3637"/>
                  </a:cubicBezTo>
                  <a:cubicBezTo>
                    <a:pt x="1401" y="2603"/>
                    <a:pt x="1802" y="1569"/>
                    <a:pt x="2202" y="535"/>
                  </a:cubicBezTo>
                  <a:cubicBezTo>
                    <a:pt x="2235" y="368"/>
                    <a:pt x="2369" y="201"/>
                    <a:pt x="2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42"/>
            <p:cNvSpPr/>
            <p:nvPr/>
          </p:nvSpPr>
          <p:spPr>
            <a:xfrm>
              <a:off x="4741900" y="928600"/>
              <a:ext cx="50050" cy="110950"/>
            </a:xfrm>
            <a:custGeom>
              <a:avLst/>
              <a:gdLst/>
              <a:ahLst/>
              <a:cxnLst/>
              <a:rect l="l" t="t" r="r" b="b"/>
              <a:pathLst>
                <a:path w="2002" h="4438" extrusionOk="0">
                  <a:moveTo>
                    <a:pt x="2002" y="1"/>
                  </a:moveTo>
                  <a:cubicBezTo>
                    <a:pt x="1535" y="334"/>
                    <a:pt x="33" y="3770"/>
                    <a:pt x="0" y="4437"/>
                  </a:cubicBezTo>
                  <a:cubicBezTo>
                    <a:pt x="667" y="2970"/>
                    <a:pt x="1468" y="1535"/>
                    <a:pt x="20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42"/>
            <p:cNvSpPr/>
            <p:nvPr/>
          </p:nvSpPr>
          <p:spPr>
            <a:xfrm>
              <a:off x="4660175" y="1330550"/>
              <a:ext cx="14200" cy="110950"/>
            </a:xfrm>
            <a:custGeom>
              <a:avLst/>
              <a:gdLst/>
              <a:ahLst/>
              <a:cxnLst/>
              <a:rect l="l" t="t" r="r" b="b"/>
              <a:pathLst>
                <a:path w="568" h="4438" extrusionOk="0">
                  <a:moveTo>
                    <a:pt x="534" y="1"/>
                  </a:moveTo>
                  <a:cubicBezTo>
                    <a:pt x="500" y="134"/>
                    <a:pt x="467" y="234"/>
                    <a:pt x="434" y="335"/>
                  </a:cubicBezTo>
                  <a:cubicBezTo>
                    <a:pt x="0" y="1569"/>
                    <a:pt x="33" y="2803"/>
                    <a:pt x="267" y="4071"/>
                  </a:cubicBezTo>
                  <a:cubicBezTo>
                    <a:pt x="267" y="4204"/>
                    <a:pt x="300" y="4371"/>
                    <a:pt x="567" y="4437"/>
                  </a:cubicBezTo>
                  <a:cubicBezTo>
                    <a:pt x="267" y="2936"/>
                    <a:pt x="234" y="1469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42"/>
            <p:cNvSpPr/>
            <p:nvPr/>
          </p:nvSpPr>
          <p:spPr>
            <a:xfrm>
              <a:off x="4715200" y="820200"/>
              <a:ext cx="43400" cy="77575"/>
            </a:xfrm>
            <a:custGeom>
              <a:avLst/>
              <a:gdLst/>
              <a:ahLst/>
              <a:cxnLst/>
              <a:rect l="l" t="t" r="r" b="b"/>
              <a:pathLst>
                <a:path w="1736" h="3103" extrusionOk="0">
                  <a:moveTo>
                    <a:pt x="1635" y="0"/>
                  </a:moveTo>
                  <a:cubicBezTo>
                    <a:pt x="968" y="968"/>
                    <a:pt x="534" y="2035"/>
                    <a:pt x="1" y="3036"/>
                  </a:cubicBezTo>
                  <a:cubicBezTo>
                    <a:pt x="34" y="3069"/>
                    <a:pt x="67" y="3069"/>
                    <a:pt x="101" y="3103"/>
                  </a:cubicBezTo>
                  <a:cubicBezTo>
                    <a:pt x="634" y="2102"/>
                    <a:pt x="1202" y="1068"/>
                    <a:pt x="1735" y="67"/>
                  </a:cubicBezTo>
                  <a:cubicBezTo>
                    <a:pt x="1702" y="34"/>
                    <a:pt x="1669" y="34"/>
                    <a:pt x="1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42"/>
            <p:cNvSpPr/>
            <p:nvPr/>
          </p:nvSpPr>
          <p:spPr>
            <a:xfrm>
              <a:off x="4732725" y="1064525"/>
              <a:ext cx="30050" cy="70075"/>
            </a:xfrm>
            <a:custGeom>
              <a:avLst/>
              <a:gdLst/>
              <a:ahLst/>
              <a:cxnLst/>
              <a:rect l="l" t="t" r="r" b="b"/>
              <a:pathLst>
                <a:path w="1202" h="2803" extrusionOk="0">
                  <a:moveTo>
                    <a:pt x="1101" y="1"/>
                  </a:moveTo>
                  <a:cubicBezTo>
                    <a:pt x="734" y="935"/>
                    <a:pt x="367" y="1869"/>
                    <a:pt x="0" y="2803"/>
                  </a:cubicBezTo>
                  <a:cubicBezTo>
                    <a:pt x="534" y="1936"/>
                    <a:pt x="968" y="1035"/>
                    <a:pt x="1201" y="34"/>
                  </a:cubicBezTo>
                  <a:cubicBezTo>
                    <a:pt x="1168" y="34"/>
                    <a:pt x="1134" y="1"/>
                    <a:pt x="1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42"/>
            <p:cNvSpPr/>
            <p:nvPr/>
          </p:nvSpPr>
          <p:spPr>
            <a:xfrm>
              <a:off x="4217350" y="923600"/>
              <a:ext cx="241875" cy="264375"/>
            </a:xfrm>
            <a:custGeom>
              <a:avLst/>
              <a:gdLst/>
              <a:ahLst/>
              <a:cxnLst/>
              <a:rect l="l" t="t" r="r" b="b"/>
              <a:pathLst>
                <a:path w="9675" h="10575" extrusionOk="0">
                  <a:moveTo>
                    <a:pt x="0" y="1"/>
                  </a:moveTo>
                  <a:lnTo>
                    <a:pt x="0" y="1"/>
                  </a:lnTo>
                  <a:cubicBezTo>
                    <a:pt x="1635" y="1735"/>
                    <a:pt x="3269" y="3503"/>
                    <a:pt x="4904" y="5238"/>
                  </a:cubicBezTo>
                  <a:cubicBezTo>
                    <a:pt x="6505" y="6972"/>
                    <a:pt x="8240" y="8640"/>
                    <a:pt x="9674" y="10575"/>
                  </a:cubicBezTo>
                  <a:cubicBezTo>
                    <a:pt x="9407" y="10075"/>
                    <a:pt x="9107" y="9641"/>
                    <a:pt x="8807" y="9207"/>
                  </a:cubicBezTo>
                  <a:cubicBezTo>
                    <a:pt x="7406" y="7373"/>
                    <a:pt x="5738" y="5771"/>
                    <a:pt x="4203" y="4037"/>
                  </a:cubicBezTo>
                  <a:cubicBezTo>
                    <a:pt x="3269" y="3003"/>
                    <a:pt x="2269" y="2035"/>
                    <a:pt x="1301" y="1035"/>
                  </a:cubicBezTo>
                  <a:cubicBezTo>
                    <a:pt x="901" y="634"/>
                    <a:pt x="534" y="2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42"/>
            <p:cNvSpPr/>
            <p:nvPr/>
          </p:nvSpPr>
          <p:spPr>
            <a:xfrm>
              <a:off x="4023050" y="720125"/>
              <a:ext cx="168475" cy="205175"/>
            </a:xfrm>
            <a:custGeom>
              <a:avLst/>
              <a:gdLst/>
              <a:ahLst/>
              <a:cxnLst/>
              <a:rect l="l" t="t" r="r" b="b"/>
              <a:pathLst>
                <a:path w="6739" h="8207" extrusionOk="0">
                  <a:moveTo>
                    <a:pt x="0" y="0"/>
                  </a:moveTo>
                  <a:lnTo>
                    <a:pt x="0" y="0"/>
                  </a:lnTo>
                  <a:cubicBezTo>
                    <a:pt x="434" y="768"/>
                    <a:pt x="1101" y="1401"/>
                    <a:pt x="1635" y="2069"/>
                  </a:cubicBezTo>
                  <a:cubicBezTo>
                    <a:pt x="2202" y="2769"/>
                    <a:pt x="2769" y="3436"/>
                    <a:pt x="3303" y="4103"/>
                  </a:cubicBezTo>
                  <a:cubicBezTo>
                    <a:pt x="3903" y="4804"/>
                    <a:pt x="4470" y="5504"/>
                    <a:pt x="5037" y="6205"/>
                  </a:cubicBezTo>
                  <a:cubicBezTo>
                    <a:pt x="5604" y="6872"/>
                    <a:pt x="6105" y="7606"/>
                    <a:pt x="6738" y="8206"/>
                  </a:cubicBezTo>
                  <a:cubicBezTo>
                    <a:pt x="6371" y="7306"/>
                    <a:pt x="734" y="3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42"/>
            <p:cNvSpPr/>
            <p:nvPr/>
          </p:nvSpPr>
          <p:spPr>
            <a:xfrm>
              <a:off x="4239875" y="926100"/>
              <a:ext cx="160125" cy="166825"/>
            </a:xfrm>
            <a:custGeom>
              <a:avLst/>
              <a:gdLst/>
              <a:ahLst/>
              <a:cxnLst/>
              <a:rect l="l" t="t" r="r" b="b"/>
              <a:pathLst>
                <a:path w="6405" h="6673" extrusionOk="0">
                  <a:moveTo>
                    <a:pt x="0" y="1"/>
                  </a:moveTo>
                  <a:lnTo>
                    <a:pt x="0" y="1"/>
                  </a:lnTo>
                  <a:cubicBezTo>
                    <a:pt x="167" y="201"/>
                    <a:pt x="267" y="334"/>
                    <a:pt x="367" y="468"/>
                  </a:cubicBezTo>
                  <a:cubicBezTo>
                    <a:pt x="667" y="735"/>
                    <a:pt x="967" y="1035"/>
                    <a:pt x="1301" y="1302"/>
                  </a:cubicBezTo>
                  <a:cubicBezTo>
                    <a:pt x="3002" y="2736"/>
                    <a:pt x="4537" y="4337"/>
                    <a:pt x="5904" y="6105"/>
                  </a:cubicBezTo>
                  <a:cubicBezTo>
                    <a:pt x="6038" y="6305"/>
                    <a:pt x="6238" y="6472"/>
                    <a:pt x="6405" y="6672"/>
                  </a:cubicBezTo>
                  <a:cubicBezTo>
                    <a:pt x="5304" y="4704"/>
                    <a:pt x="934" y="2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42"/>
            <p:cNvSpPr/>
            <p:nvPr/>
          </p:nvSpPr>
          <p:spPr>
            <a:xfrm>
              <a:off x="4472525" y="1206300"/>
              <a:ext cx="10875" cy="14200"/>
            </a:xfrm>
            <a:custGeom>
              <a:avLst/>
              <a:gdLst/>
              <a:ahLst/>
              <a:cxnLst/>
              <a:rect l="l" t="t" r="r" b="b"/>
              <a:pathLst>
                <a:path w="435" h="568" extrusionOk="0">
                  <a:moveTo>
                    <a:pt x="67" y="1"/>
                  </a:moveTo>
                  <a:cubicBezTo>
                    <a:pt x="34" y="1"/>
                    <a:pt x="34" y="34"/>
                    <a:pt x="1" y="34"/>
                  </a:cubicBezTo>
                  <a:cubicBezTo>
                    <a:pt x="134" y="201"/>
                    <a:pt x="268" y="368"/>
                    <a:pt x="401" y="568"/>
                  </a:cubicBezTo>
                  <a:lnTo>
                    <a:pt x="434" y="534"/>
                  </a:lnTo>
                  <a:cubicBezTo>
                    <a:pt x="301" y="334"/>
                    <a:pt x="201" y="168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42"/>
            <p:cNvSpPr/>
            <p:nvPr/>
          </p:nvSpPr>
          <p:spPr>
            <a:xfrm>
              <a:off x="4321600" y="710125"/>
              <a:ext cx="7525" cy="10025"/>
            </a:xfrm>
            <a:custGeom>
              <a:avLst/>
              <a:gdLst/>
              <a:ahLst/>
              <a:cxnLst/>
              <a:rect l="l" t="t" r="r" b="b"/>
              <a:pathLst>
                <a:path w="301" h="401" extrusionOk="0">
                  <a:moveTo>
                    <a:pt x="67" y="0"/>
                  </a:moveTo>
                  <a:cubicBezTo>
                    <a:pt x="67" y="0"/>
                    <a:pt x="33" y="34"/>
                    <a:pt x="0" y="34"/>
                  </a:cubicBezTo>
                  <a:cubicBezTo>
                    <a:pt x="100" y="167"/>
                    <a:pt x="167" y="267"/>
                    <a:pt x="234" y="400"/>
                  </a:cubicBezTo>
                  <a:cubicBezTo>
                    <a:pt x="267" y="367"/>
                    <a:pt x="300" y="367"/>
                    <a:pt x="300" y="367"/>
                  </a:cubicBezTo>
                  <a:cubicBezTo>
                    <a:pt x="234" y="234"/>
                    <a:pt x="167" y="10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3" name="Google Shape;1113;p42"/>
          <p:cNvGrpSpPr/>
          <p:nvPr/>
        </p:nvGrpSpPr>
        <p:grpSpPr>
          <a:xfrm rot="507107">
            <a:off x="7701282" y="1724172"/>
            <a:ext cx="759478" cy="1177414"/>
            <a:chOff x="-888050" y="1113863"/>
            <a:chExt cx="1108500" cy="1718500"/>
          </a:xfrm>
        </p:grpSpPr>
        <p:sp>
          <p:nvSpPr>
            <p:cNvPr id="1114" name="Google Shape;1114;p42"/>
            <p:cNvSpPr/>
            <p:nvPr/>
          </p:nvSpPr>
          <p:spPr>
            <a:xfrm>
              <a:off x="-888050" y="1113863"/>
              <a:ext cx="1054925" cy="1718500"/>
            </a:xfrm>
            <a:custGeom>
              <a:avLst/>
              <a:gdLst/>
              <a:ahLst/>
              <a:cxnLst/>
              <a:rect l="l" t="t" r="r" b="b"/>
              <a:pathLst>
                <a:path w="42197" h="68740" extrusionOk="0">
                  <a:moveTo>
                    <a:pt x="5037" y="35560"/>
                  </a:moveTo>
                  <a:lnTo>
                    <a:pt x="5004" y="35726"/>
                  </a:lnTo>
                  <a:cubicBezTo>
                    <a:pt x="4970" y="35693"/>
                    <a:pt x="4904" y="35693"/>
                    <a:pt x="4904" y="35693"/>
                  </a:cubicBezTo>
                  <a:cubicBezTo>
                    <a:pt x="4937" y="35626"/>
                    <a:pt x="4937" y="35593"/>
                    <a:pt x="4970" y="35560"/>
                  </a:cubicBezTo>
                  <a:close/>
                  <a:moveTo>
                    <a:pt x="1737" y="37528"/>
                  </a:moveTo>
                  <a:cubicBezTo>
                    <a:pt x="1801" y="37528"/>
                    <a:pt x="1868" y="37539"/>
                    <a:pt x="1935" y="37561"/>
                  </a:cubicBezTo>
                  <a:cubicBezTo>
                    <a:pt x="2302" y="37728"/>
                    <a:pt x="2702" y="37761"/>
                    <a:pt x="3136" y="37761"/>
                  </a:cubicBezTo>
                  <a:cubicBezTo>
                    <a:pt x="3369" y="37761"/>
                    <a:pt x="3603" y="37861"/>
                    <a:pt x="3836" y="37895"/>
                  </a:cubicBezTo>
                  <a:cubicBezTo>
                    <a:pt x="4070" y="37928"/>
                    <a:pt x="4270" y="37995"/>
                    <a:pt x="4503" y="38028"/>
                  </a:cubicBezTo>
                  <a:cubicBezTo>
                    <a:pt x="4623" y="38048"/>
                    <a:pt x="4707" y="38062"/>
                    <a:pt x="4768" y="38062"/>
                  </a:cubicBezTo>
                  <a:cubicBezTo>
                    <a:pt x="4913" y="38062"/>
                    <a:pt x="4933" y="37985"/>
                    <a:pt x="5004" y="37728"/>
                  </a:cubicBezTo>
                  <a:cubicBezTo>
                    <a:pt x="5137" y="38095"/>
                    <a:pt x="5271" y="38495"/>
                    <a:pt x="5437" y="38895"/>
                  </a:cubicBezTo>
                  <a:cubicBezTo>
                    <a:pt x="5330" y="38960"/>
                    <a:pt x="5222" y="38997"/>
                    <a:pt x="5114" y="38997"/>
                  </a:cubicBezTo>
                  <a:cubicBezTo>
                    <a:pt x="5055" y="38997"/>
                    <a:pt x="4996" y="38986"/>
                    <a:pt x="4937" y="38962"/>
                  </a:cubicBezTo>
                  <a:cubicBezTo>
                    <a:pt x="4770" y="38929"/>
                    <a:pt x="4637" y="38862"/>
                    <a:pt x="4503" y="38795"/>
                  </a:cubicBezTo>
                  <a:cubicBezTo>
                    <a:pt x="3985" y="38582"/>
                    <a:pt x="3466" y="38424"/>
                    <a:pt x="2923" y="38424"/>
                  </a:cubicBezTo>
                  <a:cubicBezTo>
                    <a:pt x="2871" y="38424"/>
                    <a:pt x="2820" y="38425"/>
                    <a:pt x="2769" y="38428"/>
                  </a:cubicBezTo>
                  <a:cubicBezTo>
                    <a:pt x="2068" y="38462"/>
                    <a:pt x="1334" y="38462"/>
                    <a:pt x="567" y="38762"/>
                  </a:cubicBezTo>
                  <a:cubicBezTo>
                    <a:pt x="801" y="38295"/>
                    <a:pt x="1101" y="37961"/>
                    <a:pt x="1401" y="37661"/>
                  </a:cubicBezTo>
                  <a:cubicBezTo>
                    <a:pt x="1490" y="37572"/>
                    <a:pt x="1609" y="37528"/>
                    <a:pt x="1737" y="37528"/>
                  </a:cubicBezTo>
                  <a:close/>
                  <a:moveTo>
                    <a:pt x="2392" y="420"/>
                  </a:moveTo>
                  <a:cubicBezTo>
                    <a:pt x="2454" y="420"/>
                    <a:pt x="2513" y="423"/>
                    <a:pt x="2569" y="434"/>
                  </a:cubicBezTo>
                  <a:cubicBezTo>
                    <a:pt x="3002" y="501"/>
                    <a:pt x="3469" y="635"/>
                    <a:pt x="3903" y="735"/>
                  </a:cubicBezTo>
                  <a:cubicBezTo>
                    <a:pt x="4337" y="801"/>
                    <a:pt x="4770" y="868"/>
                    <a:pt x="5204" y="968"/>
                  </a:cubicBezTo>
                  <a:cubicBezTo>
                    <a:pt x="5204" y="1569"/>
                    <a:pt x="5204" y="2202"/>
                    <a:pt x="5070" y="2803"/>
                  </a:cubicBezTo>
                  <a:lnTo>
                    <a:pt x="5004" y="2803"/>
                  </a:lnTo>
                  <a:cubicBezTo>
                    <a:pt x="5004" y="2469"/>
                    <a:pt x="5037" y="2169"/>
                    <a:pt x="5037" y="1835"/>
                  </a:cubicBezTo>
                  <a:lnTo>
                    <a:pt x="5037" y="1835"/>
                  </a:lnTo>
                  <a:cubicBezTo>
                    <a:pt x="4837" y="2102"/>
                    <a:pt x="4870" y="2402"/>
                    <a:pt x="4870" y="2669"/>
                  </a:cubicBezTo>
                  <a:cubicBezTo>
                    <a:pt x="4870" y="2936"/>
                    <a:pt x="4870" y="3170"/>
                    <a:pt x="4904" y="3437"/>
                  </a:cubicBezTo>
                  <a:cubicBezTo>
                    <a:pt x="4970" y="3970"/>
                    <a:pt x="4904" y="4504"/>
                    <a:pt x="4837" y="5071"/>
                  </a:cubicBezTo>
                  <a:cubicBezTo>
                    <a:pt x="4737" y="5805"/>
                    <a:pt x="4703" y="6572"/>
                    <a:pt x="4870" y="7306"/>
                  </a:cubicBezTo>
                  <a:cubicBezTo>
                    <a:pt x="4904" y="7339"/>
                    <a:pt x="4904" y="7406"/>
                    <a:pt x="4904" y="7439"/>
                  </a:cubicBezTo>
                  <a:cubicBezTo>
                    <a:pt x="4937" y="8507"/>
                    <a:pt x="5204" y="9508"/>
                    <a:pt x="5404" y="10508"/>
                  </a:cubicBezTo>
                  <a:cubicBezTo>
                    <a:pt x="5571" y="11342"/>
                    <a:pt x="5704" y="12210"/>
                    <a:pt x="5971" y="13010"/>
                  </a:cubicBezTo>
                  <a:cubicBezTo>
                    <a:pt x="6338" y="14144"/>
                    <a:pt x="6672" y="15245"/>
                    <a:pt x="7205" y="16312"/>
                  </a:cubicBezTo>
                  <a:cubicBezTo>
                    <a:pt x="7539" y="16913"/>
                    <a:pt x="7772" y="17547"/>
                    <a:pt x="7839" y="18281"/>
                  </a:cubicBezTo>
                  <a:cubicBezTo>
                    <a:pt x="7906" y="18948"/>
                    <a:pt x="8106" y="19648"/>
                    <a:pt x="8239" y="20315"/>
                  </a:cubicBezTo>
                  <a:cubicBezTo>
                    <a:pt x="8239" y="20415"/>
                    <a:pt x="8273" y="20482"/>
                    <a:pt x="8273" y="20549"/>
                  </a:cubicBezTo>
                  <a:cubicBezTo>
                    <a:pt x="8406" y="21883"/>
                    <a:pt x="9107" y="22951"/>
                    <a:pt x="9941" y="23918"/>
                  </a:cubicBezTo>
                  <a:cubicBezTo>
                    <a:pt x="10007" y="23985"/>
                    <a:pt x="10074" y="24051"/>
                    <a:pt x="10141" y="24118"/>
                  </a:cubicBezTo>
                  <a:cubicBezTo>
                    <a:pt x="10641" y="24418"/>
                    <a:pt x="10975" y="24852"/>
                    <a:pt x="11342" y="25286"/>
                  </a:cubicBezTo>
                  <a:cubicBezTo>
                    <a:pt x="11708" y="25719"/>
                    <a:pt x="12109" y="26119"/>
                    <a:pt x="12509" y="26520"/>
                  </a:cubicBezTo>
                  <a:cubicBezTo>
                    <a:pt x="12609" y="26620"/>
                    <a:pt x="12743" y="26687"/>
                    <a:pt x="12943" y="26787"/>
                  </a:cubicBezTo>
                  <a:cubicBezTo>
                    <a:pt x="12876" y="26653"/>
                    <a:pt x="12876" y="26553"/>
                    <a:pt x="12809" y="26486"/>
                  </a:cubicBezTo>
                  <a:cubicBezTo>
                    <a:pt x="12376" y="25686"/>
                    <a:pt x="11975" y="24885"/>
                    <a:pt x="11342" y="24251"/>
                  </a:cubicBezTo>
                  <a:cubicBezTo>
                    <a:pt x="11208" y="24118"/>
                    <a:pt x="11075" y="23951"/>
                    <a:pt x="10941" y="23851"/>
                  </a:cubicBezTo>
                  <a:cubicBezTo>
                    <a:pt x="10207" y="23418"/>
                    <a:pt x="9807" y="22717"/>
                    <a:pt x="9373" y="22017"/>
                  </a:cubicBezTo>
                  <a:cubicBezTo>
                    <a:pt x="9073" y="21516"/>
                    <a:pt x="8906" y="20982"/>
                    <a:pt x="8740" y="20415"/>
                  </a:cubicBezTo>
                  <a:cubicBezTo>
                    <a:pt x="8506" y="19415"/>
                    <a:pt x="8206" y="18447"/>
                    <a:pt x="7939" y="17480"/>
                  </a:cubicBezTo>
                  <a:cubicBezTo>
                    <a:pt x="7839" y="17146"/>
                    <a:pt x="7772" y="16813"/>
                    <a:pt x="7739" y="16479"/>
                  </a:cubicBezTo>
                  <a:cubicBezTo>
                    <a:pt x="7606" y="15679"/>
                    <a:pt x="7305" y="14945"/>
                    <a:pt x="7005" y="14211"/>
                  </a:cubicBezTo>
                  <a:cubicBezTo>
                    <a:pt x="6705" y="13444"/>
                    <a:pt x="6571" y="12677"/>
                    <a:pt x="6371" y="11876"/>
                  </a:cubicBezTo>
                  <a:cubicBezTo>
                    <a:pt x="6138" y="10775"/>
                    <a:pt x="6038" y="9641"/>
                    <a:pt x="5704" y="8540"/>
                  </a:cubicBezTo>
                  <a:cubicBezTo>
                    <a:pt x="5637" y="8307"/>
                    <a:pt x="5637" y="8040"/>
                    <a:pt x="5671" y="7740"/>
                  </a:cubicBezTo>
                  <a:lnTo>
                    <a:pt x="5671" y="7740"/>
                  </a:lnTo>
                  <a:cubicBezTo>
                    <a:pt x="5771" y="8040"/>
                    <a:pt x="5871" y="8373"/>
                    <a:pt x="6004" y="8674"/>
                  </a:cubicBezTo>
                  <a:cubicBezTo>
                    <a:pt x="6538" y="10241"/>
                    <a:pt x="7272" y="11709"/>
                    <a:pt x="8139" y="13144"/>
                  </a:cubicBezTo>
                  <a:cubicBezTo>
                    <a:pt x="8406" y="13611"/>
                    <a:pt x="8706" y="14078"/>
                    <a:pt x="8973" y="14545"/>
                  </a:cubicBezTo>
                  <a:cubicBezTo>
                    <a:pt x="9373" y="15245"/>
                    <a:pt x="9540" y="16046"/>
                    <a:pt x="9807" y="16813"/>
                  </a:cubicBezTo>
                  <a:cubicBezTo>
                    <a:pt x="10007" y="17413"/>
                    <a:pt x="10174" y="18014"/>
                    <a:pt x="10374" y="18647"/>
                  </a:cubicBezTo>
                  <a:cubicBezTo>
                    <a:pt x="10774" y="19848"/>
                    <a:pt x="11475" y="20882"/>
                    <a:pt x="12409" y="21750"/>
                  </a:cubicBezTo>
                  <a:cubicBezTo>
                    <a:pt x="12876" y="22183"/>
                    <a:pt x="13410" y="22584"/>
                    <a:pt x="13943" y="22984"/>
                  </a:cubicBezTo>
                  <a:cubicBezTo>
                    <a:pt x="14010" y="23051"/>
                    <a:pt x="14077" y="23084"/>
                    <a:pt x="14177" y="23151"/>
                  </a:cubicBezTo>
                  <a:cubicBezTo>
                    <a:pt x="14210" y="23051"/>
                    <a:pt x="14210" y="22984"/>
                    <a:pt x="14244" y="22917"/>
                  </a:cubicBezTo>
                  <a:cubicBezTo>
                    <a:pt x="14313" y="22687"/>
                    <a:pt x="14366" y="22615"/>
                    <a:pt x="14502" y="22615"/>
                  </a:cubicBezTo>
                  <a:cubicBezTo>
                    <a:pt x="14563" y="22615"/>
                    <a:pt x="14641" y="22630"/>
                    <a:pt x="14744" y="22650"/>
                  </a:cubicBezTo>
                  <a:cubicBezTo>
                    <a:pt x="15511" y="22850"/>
                    <a:pt x="16178" y="23217"/>
                    <a:pt x="16845" y="23651"/>
                  </a:cubicBezTo>
                  <a:cubicBezTo>
                    <a:pt x="17046" y="23784"/>
                    <a:pt x="17212" y="23951"/>
                    <a:pt x="17379" y="24118"/>
                  </a:cubicBezTo>
                  <a:cubicBezTo>
                    <a:pt x="18146" y="24952"/>
                    <a:pt x="18914" y="25753"/>
                    <a:pt x="19714" y="26586"/>
                  </a:cubicBezTo>
                  <a:cubicBezTo>
                    <a:pt x="20181" y="27087"/>
                    <a:pt x="20648" y="27621"/>
                    <a:pt x="21149" y="28121"/>
                  </a:cubicBezTo>
                  <a:cubicBezTo>
                    <a:pt x="21515" y="28488"/>
                    <a:pt x="21982" y="28821"/>
                    <a:pt x="22383" y="29188"/>
                  </a:cubicBezTo>
                  <a:cubicBezTo>
                    <a:pt x="22483" y="29255"/>
                    <a:pt x="22550" y="29355"/>
                    <a:pt x="22616" y="29455"/>
                  </a:cubicBezTo>
                  <a:cubicBezTo>
                    <a:pt x="22116" y="29122"/>
                    <a:pt x="21515" y="28988"/>
                    <a:pt x="21149" y="28421"/>
                  </a:cubicBezTo>
                  <a:cubicBezTo>
                    <a:pt x="21048" y="28254"/>
                    <a:pt x="20882" y="28154"/>
                    <a:pt x="20748" y="28021"/>
                  </a:cubicBezTo>
                  <a:cubicBezTo>
                    <a:pt x="20114" y="27420"/>
                    <a:pt x="19381" y="26953"/>
                    <a:pt x="18547" y="26586"/>
                  </a:cubicBezTo>
                  <a:cubicBezTo>
                    <a:pt x="18298" y="26476"/>
                    <a:pt x="18049" y="26411"/>
                    <a:pt x="17782" y="26411"/>
                  </a:cubicBezTo>
                  <a:cubicBezTo>
                    <a:pt x="17726" y="26411"/>
                    <a:pt x="17670" y="26414"/>
                    <a:pt x="17613" y="26420"/>
                  </a:cubicBezTo>
                  <a:cubicBezTo>
                    <a:pt x="17446" y="26453"/>
                    <a:pt x="17279" y="26453"/>
                    <a:pt x="17112" y="26453"/>
                  </a:cubicBezTo>
                  <a:cubicBezTo>
                    <a:pt x="17046" y="26453"/>
                    <a:pt x="16979" y="26386"/>
                    <a:pt x="16946" y="26353"/>
                  </a:cubicBezTo>
                  <a:cubicBezTo>
                    <a:pt x="16779" y="26220"/>
                    <a:pt x="16612" y="26086"/>
                    <a:pt x="16445" y="25986"/>
                  </a:cubicBezTo>
                  <a:lnTo>
                    <a:pt x="16445" y="25986"/>
                  </a:lnTo>
                  <a:cubicBezTo>
                    <a:pt x="16479" y="26053"/>
                    <a:pt x="16512" y="26119"/>
                    <a:pt x="16545" y="26153"/>
                  </a:cubicBezTo>
                  <a:cubicBezTo>
                    <a:pt x="16712" y="26320"/>
                    <a:pt x="16845" y="26520"/>
                    <a:pt x="17012" y="26653"/>
                  </a:cubicBezTo>
                  <a:cubicBezTo>
                    <a:pt x="17446" y="27020"/>
                    <a:pt x="17413" y="27520"/>
                    <a:pt x="17479" y="28021"/>
                  </a:cubicBezTo>
                  <a:cubicBezTo>
                    <a:pt x="17446" y="27921"/>
                    <a:pt x="17379" y="27854"/>
                    <a:pt x="17312" y="27787"/>
                  </a:cubicBezTo>
                  <a:cubicBezTo>
                    <a:pt x="17046" y="27254"/>
                    <a:pt x="16679" y="26787"/>
                    <a:pt x="16245" y="26353"/>
                  </a:cubicBezTo>
                  <a:cubicBezTo>
                    <a:pt x="15578" y="25652"/>
                    <a:pt x="14911" y="24985"/>
                    <a:pt x="14144" y="24385"/>
                  </a:cubicBezTo>
                  <a:cubicBezTo>
                    <a:pt x="13843" y="24151"/>
                    <a:pt x="13576" y="23851"/>
                    <a:pt x="13276" y="23584"/>
                  </a:cubicBezTo>
                  <a:cubicBezTo>
                    <a:pt x="13176" y="23484"/>
                    <a:pt x="13109" y="23418"/>
                    <a:pt x="12976" y="23351"/>
                  </a:cubicBezTo>
                  <a:lnTo>
                    <a:pt x="12976" y="23351"/>
                  </a:lnTo>
                  <a:cubicBezTo>
                    <a:pt x="13009" y="23451"/>
                    <a:pt x="13076" y="23518"/>
                    <a:pt x="13143" y="23584"/>
                  </a:cubicBezTo>
                  <a:cubicBezTo>
                    <a:pt x="13843" y="24352"/>
                    <a:pt x="14577" y="25119"/>
                    <a:pt x="15311" y="25886"/>
                  </a:cubicBezTo>
                  <a:cubicBezTo>
                    <a:pt x="16078" y="26687"/>
                    <a:pt x="16812" y="27520"/>
                    <a:pt x="17446" y="28421"/>
                  </a:cubicBezTo>
                  <a:cubicBezTo>
                    <a:pt x="17813" y="28888"/>
                    <a:pt x="17913" y="29388"/>
                    <a:pt x="18080" y="29922"/>
                  </a:cubicBezTo>
                  <a:cubicBezTo>
                    <a:pt x="18080" y="29922"/>
                    <a:pt x="18046" y="29956"/>
                    <a:pt x="18046" y="30022"/>
                  </a:cubicBezTo>
                  <a:cubicBezTo>
                    <a:pt x="17012" y="28021"/>
                    <a:pt x="15378" y="26553"/>
                    <a:pt x="13710" y="25052"/>
                  </a:cubicBezTo>
                  <a:lnTo>
                    <a:pt x="13710" y="25052"/>
                  </a:lnTo>
                  <a:cubicBezTo>
                    <a:pt x="13710" y="25252"/>
                    <a:pt x="13843" y="25352"/>
                    <a:pt x="13943" y="25452"/>
                  </a:cubicBezTo>
                  <a:cubicBezTo>
                    <a:pt x="14744" y="26320"/>
                    <a:pt x="15611" y="27187"/>
                    <a:pt x="16378" y="28121"/>
                  </a:cubicBezTo>
                  <a:cubicBezTo>
                    <a:pt x="16946" y="28821"/>
                    <a:pt x="17446" y="29622"/>
                    <a:pt x="17980" y="30389"/>
                  </a:cubicBezTo>
                  <a:cubicBezTo>
                    <a:pt x="18013" y="30456"/>
                    <a:pt x="18046" y="30556"/>
                    <a:pt x="18113" y="30589"/>
                  </a:cubicBezTo>
                  <a:cubicBezTo>
                    <a:pt x="18380" y="30756"/>
                    <a:pt x="18380" y="31023"/>
                    <a:pt x="18480" y="31323"/>
                  </a:cubicBezTo>
                  <a:cubicBezTo>
                    <a:pt x="17446" y="30789"/>
                    <a:pt x="16879" y="29922"/>
                    <a:pt x="16212" y="29088"/>
                  </a:cubicBezTo>
                  <a:lnTo>
                    <a:pt x="16212" y="29088"/>
                  </a:lnTo>
                  <a:cubicBezTo>
                    <a:pt x="16245" y="29188"/>
                    <a:pt x="16278" y="29255"/>
                    <a:pt x="16312" y="29355"/>
                  </a:cubicBezTo>
                  <a:cubicBezTo>
                    <a:pt x="16779" y="30189"/>
                    <a:pt x="17312" y="30956"/>
                    <a:pt x="18113" y="31523"/>
                  </a:cubicBezTo>
                  <a:cubicBezTo>
                    <a:pt x="18146" y="31557"/>
                    <a:pt x="18180" y="31590"/>
                    <a:pt x="18213" y="31590"/>
                  </a:cubicBezTo>
                  <a:cubicBezTo>
                    <a:pt x="18680" y="31790"/>
                    <a:pt x="18947" y="32157"/>
                    <a:pt x="19147" y="32591"/>
                  </a:cubicBezTo>
                  <a:cubicBezTo>
                    <a:pt x="19347" y="32958"/>
                    <a:pt x="19647" y="33258"/>
                    <a:pt x="19748" y="33658"/>
                  </a:cubicBezTo>
                  <a:cubicBezTo>
                    <a:pt x="19748" y="33692"/>
                    <a:pt x="19814" y="33725"/>
                    <a:pt x="19848" y="33758"/>
                  </a:cubicBezTo>
                  <a:cubicBezTo>
                    <a:pt x="20148" y="33992"/>
                    <a:pt x="20448" y="34192"/>
                    <a:pt x="20782" y="34392"/>
                  </a:cubicBezTo>
                  <a:cubicBezTo>
                    <a:pt x="20715" y="34492"/>
                    <a:pt x="20682" y="34559"/>
                    <a:pt x="20615" y="34659"/>
                  </a:cubicBezTo>
                  <a:cubicBezTo>
                    <a:pt x="20215" y="34092"/>
                    <a:pt x="19581" y="33892"/>
                    <a:pt x="18980" y="33591"/>
                  </a:cubicBezTo>
                  <a:cubicBezTo>
                    <a:pt x="18213" y="33191"/>
                    <a:pt x="17479" y="32724"/>
                    <a:pt x="16845" y="32124"/>
                  </a:cubicBezTo>
                  <a:cubicBezTo>
                    <a:pt x="16579" y="31857"/>
                    <a:pt x="16345" y="31557"/>
                    <a:pt x="16178" y="31256"/>
                  </a:cubicBezTo>
                  <a:cubicBezTo>
                    <a:pt x="15845" y="30756"/>
                    <a:pt x="15545" y="30222"/>
                    <a:pt x="15278" y="29689"/>
                  </a:cubicBezTo>
                  <a:cubicBezTo>
                    <a:pt x="14977" y="29122"/>
                    <a:pt x="14611" y="28621"/>
                    <a:pt x="14144" y="28154"/>
                  </a:cubicBezTo>
                  <a:cubicBezTo>
                    <a:pt x="14144" y="28221"/>
                    <a:pt x="14110" y="28221"/>
                    <a:pt x="14144" y="28254"/>
                  </a:cubicBezTo>
                  <a:cubicBezTo>
                    <a:pt x="14544" y="28821"/>
                    <a:pt x="14844" y="29455"/>
                    <a:pt x="15111" y="30089"/>
                  </a:cubicBezTo>
                  <a:cubicBezTo>
                    <a:pt x="15378" y="30689"/>
                    <a:pt x="15678" y="31223"/>
                    <a:pt x="16045" y="31790"/>
                  </a:cubicBezTo>
                  <a:cubicBezTo>
                    <a:pt x="16479" y="32491"/>
                    <a:pt x="17179" y="32924"/>
                    <a:pt x="17846" y="33358"/>
                  </a:cubicBezTo>
                  <a:cubicBezTo>
                    <a:pt x="18447" y="33725"/>
                    <a:pt x="19080" y="34058"/>
                    <a:pt x="19748" y="34292"/>
                  </a:cubicBezTo>
                  <a:cubicBezTo>
                    <a:pt x="20048" y="34392"/>
                    <a:pt x="20315" y="34626"/>
                    <a:pt x="20581" y="34792"/>
                  </a:cubicBezTo>
                  <a:cubicBezTo>
                    <a:pt x="20481" y="35226"/>
                    <a:pt x="20548" y="35626"/>
                    <a:pt x="20915" y="35926"/>
                  </a:cubicBezTo>
                  <a:cubicBezTo>
                    <a:pt x="21013" y="36005"/>
                    <a:pt x="21076" y="36037"/>
                    <a:pt x="21179" y="36037"/>
                  </a:cubicBezTo>
                  <a:cubicBezTo>
                    <a:pt x="21252" y="36037"/>
                    <a:pt x="21344" y="36021"/>
                    <a:pt x="21482" y="35993"/>
                  </a:cubicBezTo>
                  <a:cubicBezTo>
                    <a:pt x="21349" y="35793"/>
                    <a:pt x="21215" y="35593"/>
                    <a:pt x="21115" y="35393"/>
                  </a:cubicBezTo>
                  <a:cubicBezTo>
                    <a:pt x="20982" y="35159"/>
                    <a:pt x="21082" y="34959"/>
                    <a:pt x="21215" y="34726"/>
                  </a:cubicBezTo>
                  <a:lnTo>
                    <a:pt x="21215" y="34726"/>
                  </a:lnTo>
                  <a:cubicBezTo>
                    <a:pt x="21149" y="35126"/>
                    <a:pt x="21349" y="35459"/>
                    <a:pt x="21616" y="35726"/>
                  </a:cubicBezTo>
                  <a:cubicBezTo>
                    <a:pt x="21716" y="35860"/>
                    <a:pt x="21782" y="35960"/>
                    <a:pt x="21682" y="36160"/>
                  </a:cubicBezTo>
                  <a:cubicBezTo>
                    <a:pt x="21525" y="36203"/>
                    <a:pt x="21374" y="36234"/>
                    <a:pt x="21224" y="36234"/>
                  </a:cubicBezTo>
                  <a:cubicBezTo>
                    <a:pt x="21023" y="36234"/>
                    <a:pt x="20824" y="36179"/>
                    <a:pt x="20615" y="36027"/>
                  </a:cubicBezTo>
                  <a:cubicBezTo>
                    <a:pt x="20215" y="35726"/>
                    <a:pt x="19681" y="35560"/>
                    <a:pt x="19214" y="35326"/>
                  </a:cubicBezTo>
                  <a:cubicBezTo>
                    <a:pt x="18280" y="34926"/>
                    <a:pt x="17312" y="34559"/>
                    <a:pt x="16378" y="34125"/>
                  </a:cubicBezTo>
                  <a:cubicBezTo>
                    <a:pt x="15611" y="33758"/>
                    <a:pt x="14844" y="33325"/>
                    <a:pt x="14010" y="32891"/>
                  </a:cubicBezTo>
                  <a:lnTo>
                    <a:pt x="14010" y="32891"/>
                  </a:lnTo>
                  <a:cubicBezTo>
                    <a:pt x="14144" y="32991"/>
                    <a:pt x="14210" y="33058"/>
                    <a:pt x="14277" y="33091"/>
                  </a:cubicBezTo>
                  <a:cubicBezTo>
                    <a:pt x="15711" y="34292"/>
                    <a:pt x="17413" y="34892"/>
                    <a:pt x="19114" y="35560"/>
                  </a:cubicBezTo>
                  <a:cubicBezTo>
                    <a:pt x="19547" y="35726"/>
                    <a:pt x="19948" y="35893"/>
                    <a:pt x="20381" y="36093"/>
                  </a:cubicBezTo>
                  <a:cubicBezTo>
                    <a:pt x="20348" y="36093"/>
                    <a:pt x="20348" y="36127"/>
                    <a:pt x="20348" y="36160"/>
                  </a:cubicBezTo>
                  <a:cubicBezTo>
                    <a:pt x="20215" y="36127"/>
                    <a:pt x="20081" y="36093"/>
                    <a:pt x="19948" y="36060"/>
                  </a:cubicBezTo>
                  <a:cubicBezTo>
                    <a:pt x="19848" y="36027"/>
                    <a:pt x="19748" y="35960"/>
                    <a:pt x="19614" y="35893"/>
                  </a:cubicBezTo>
                  <a:cubicBezTo>
                    <a:pt x="19541" y="35875"/>
                    <a:pt x="19458" y="35847"/>
                    <a:pt x="19382" y="35847"/>
                  </a:cubicBezTo>
                  <a:cubicBezTo>
                    <a:pt x="19318" y="35847"/>
                    <a:pt x="19259" y="35866"/>
                    <a:pt x="19214" y="35926"/>
                  </a:cubicBezTo>
                  <a:cubicBezTo>
                    <a:pt x="19080" y="36093"/>
                    <a:pt x="19247" y="36193"/>
                    <a:pt x="19314" y="36327"/>
                  </a:cubicBezTo>
                  <a:cubicBezTo>
                    <a:pt x="19347" y="36360"/>
                    <a:pt x="19381" y="36393"/>
                    <a:pt x="19414" y="36427"/>
                  </a:cubicBezTo>
                  <a:cubicBezTo>
                    <a:pt x="19481" y="36494"/>
                    <a:pt x="19514" y="36527"/>
                    <a:pt x="19581" y="36594"/>
                  </a:cubicBezTo>
                  <a:cubicBezTo>
                    <a:pt x="19748" y="36694"/>
                    <a:pt x="19881" y="36827"/>
                    <a:pt x="20048" y="36894"/>
                  </a:cubicBezTo>
                  <a:cubicBezTo>
                    <a:pt x="20415" y="37127"/>
                    <a:pt x="20581" y="37461"/>
                    <a:pt x="20515" y="37928"/>
                  </a:cubicBezTo>
                  <a:cubicBezTo>
                    <a:pt x="20415" y="37895"/>
                    <a:pt x="20348" y="37861"/>
                    <a:pt x="20281" y="37828"/>
                  </a:cubicBezTo>
                  <a:cubicBezTo>
                    <a:pt x="18713" y="36927"/>
                    <a:pt x="17112" y="36093"/>
                    <a:pt x="15444" y="35393"/>
                  </a:cubicBezTo>
                  <a:cubicBezTo>
                    <a:pt x="14043" y="34792"/>
                    <a:pt x="12809" y="33958"/>
                    <a:pt x="11675" y="32958"/>
                  </a:cubicBezTo>
                  <a:cubicBezTo>
                    <a:pt x="11008" y="32324"/>
                    <a:pt x="10408" y="31623"/>
                    <a:pt x="9807" y="30890"/>
                  </a:cubicBezTo>
                  <a:cubicBezTo>
                    <a:pt x="9674" y="30723"/>
                    <a:pt x="9540" y="30589"/>
                    <a:pt x="9340" y="30456"/>
                  </a:cubicBezTo>
                  <a:lnTo>
                    <a:pt x="9340" y="30456"/>
                  </a:lnTo>
                  <a:cubicBezTo>
                    <a:pt x="9373" y="30523"/>
                    <a:pt x="9407" y="30623"/>
                    <a:pt x="9440" y="30689"/>
                  </a:cubicBezTo>
                  <a:cubicBezTo>
                    <a:pt x="9974" y="31990"/>
                    <a:pt x="10908" y="32958"/>
                    <a:pt x="11942" y="33892"/>
                  </a:cubicBezTo>
                  <a:cubicBezTo>
                    <a:pt x="13076" y="34892"/>
                    <a:pt x="14344" y="35660"/>
                    <a:pt x="15778" y="36193"/>
                  </a:cubicBezTo>
                  <a:cubicBezTo>
                    <a:pt x="16946" y="36660"/>
                    <a:pt x="18113" y="37161"/>
                    <a:pt x="19214" y="37828"/>
                  </a:cubicBezTo>
                  <a:cubicBezTo>
                    <a:pt x="19814" y="38195"/>
                    <a:pt x="20415" y="38528"/>
                    <a:pt x="21048" y="38929"/>
                  </a:cubicBezTo>
                  <a:cubicBezTo>
                    <a:pt x="20839" y="38989"/>
                    <a:pt x="20635" y="39022"/>
                    <a:pt x="20442" y="39022"/>
                  </a:cubicBezTo>
                  <a:cubicBezTo>
                    <a:pt x="20205" y="39022"/>
                    <a:pt x="19983" y="38972"/>
                    <a:pt x="19781" y="38862"/>
                  </a:cubicBezTo>
                  <a:cubicBezTo>
                    <a:pt x="19080" y="38562"/>
                    <a:pt x="18413" y="38228"/>
                    <a:pt x="17746" y="37861"/>
                  </a:cubicBezTo>
                  <a:cubicBezTo>
                    <a:pt x="17513" y="37728"/>
                    <a:pt x="17279" y="37494"/>
                    <a:pt x="17079" y="37294"/>
                  </a:cubicBezTo>
                  <a:cubicBezTo>
                    <a:pt x="16814" y="37053"/>
                    <a:pt x="16531" y="36951"/>
                    <a:pt x="16218" y="36951"/>
                  </a:cubicBezTo>
                  <a:cubicBezTo>
                    <a:pt x="16098" y="36951"/>
                    <a:pt x="15974" y="36966"/>
                    <a:pt x="15845" y="36994"/>
                  </a:cubicBezTo>
                  <a:cubicBezTo>
                    <a:pt x="15611" y="37027"/>
                    <a:pt x="15378" y="37127"/>
                    <a:pt x="15144" y="37127"/>
                  </a:cubicBezTo>
                  <a:cubicBezTo>
                    <a:pt x="14911" y="37127"/>
                    <a:pt x="14711" y="37094"/>
                    <a:pt x="14477" y="37027"/>
                  </a:cubicBezTo>
                  <a:cubicBezTo>
                    <a:pt x="13710" y="36727"/>
                    <a:pt x="13076" y="36227"/>
                    <a:pt x="12509" y="35660"/>
                  </a:cubicBezTo>
                  <a:cubicBezTo>
                    <a:pt x="12276" y="35426"/>
                    <a:pt x="12075" y="35159"/>
                    <a:pt x="11842" y="34926"/>
                  </a:cubicBezTo>
                  <a:cubicBezTo>
                    <a:pt x="11508" y="34559"/>
                    <a:pt x="11108" y="34259"/>
                    <a:pt x="10608" y="34125"/>
                  </a:cubicBezTo>
                  <a:cubicBezTo>
                    <a:pt x="10441" y="34058"/>
                    <a:pt x="10241" y="33958"/>
                    <a:pt x="10107" y="33858"/>
                  </a:cubicBezTo>
                  <a:cubicBezTo>
                    <a:pt x="9707" y="33491"/>
                    <a:pt x="9273" y="33124"/>
                    <a:pt x="8906" y="32724"/>
                  </a:cubicBezTo>
                  <a:cubicBezTo>
                    <a:pt x="8640" y="32457"/>
                    <a:pt x="8339" y="32257"/>
                    <a:pt x="7939" y="32190"/>
                  </a:cubicBezTo>
                  <a:cubicBezTo>
                    <a:pt x="7939" y="32291"/>
                    <a:pt x="7906" y="32391"/>
                    <a:pt x="7906" y="32491"/>
                  </a:cubicBezTo>
                  <a:cubicBezTo>
                    <a:pt x="7939" y="32791"/>
                    <a:pt x="8006" y="33124"/>
                    <a:pt x="8073" y="33425"/>
                  </a:cubicBezTo>
                  <a:cubicBezTo>
                    <a:pt x="8139" y="33625"/>
                    <a:pt x="8173" y="33825"/>
                    <a:pt x="8239" y="34025"/>
                  </a:cubicBezTo>
                  <a:cubicBezTo>
                    <a:pt x="8406" y="34692"/>
                    <a:pt x="8273" y="35359"/>
                    <a:pt x="8006" y="35993"/>
                  </a:cubicBezTo>
                  <a:cubicBezTo>
                    <a:pt x="7606" y="36860"/>
                    <a:pt x="7539" y="37761"/>
                    <a:pt x="7539" y="38662"/>
                  </a:cubicBezTo>
                  <a:cubicBezTo>
                    <a:pt x="7539" y="38929"/>
                    <a:pt x="7505" y="39196"/>
                    <a:pt x="7439" y="39462"/>
                  </a:cubicBezTo>
                  <a:cubicBezTo>
                    <a:pt x="7405" y="39696"/>
                    <a:pt x="7272" y="39896"/>
                    <a:pt x="7005" y="40029"/>
                  </a:cubicBezTo>
                  <a:cubicBezTo>
                    <a:pt x="6938" y="39462"/>
                    <a:pt x="6571" y="39029"/>
                    <a:pt x="6338" y="38562"/>
                  </a:cubicBezTo>
                  <a:cubicBezTo>
                    <a:pt x="5938" y="37694"/>
                    <a:pt x="5904" y="36827"/>
                    <a:pt x="6205" y="35893"/>
                  </a:cubicBezTo>
                  <a:cubicBezTo>
                    <a:pt x="6338" y="35426"/>
                    <a:pt x="6471" y="34959"/>
                    <a:pt x="6571" y="34492"/>
                  </a:cubicBezTo>
                  <a:cubicBezTo>
                    <a:pt x="6605" y="34425"/>
                    <a:pt x="6571" y="34359"/>
                    <a:pt x="6571" y="34225"/>
                  </a:cubicBezTo>
                  <a:cubicBezTo>
                    <a:pt x="6271" y="35126"/>
                    <a:pt x="5971" y="35960"/>
                    <a:pt x="5738" y="36794"/>
                  </a:cubicBezTo>
                  <a:cubicBezTo>
                    <a:pt x="5571" y="37428"/>
                    <a:pt x="5637" y="38095"/>
                    <a:pt x="5838" y="38729"/>
                  </a:cubicBezTo>
                  <a:cubicBezTo>
                    <a:pt x="5437" y="37961"/>
                    <a:pt x="5204" y="37161"/>
                    <a:pt x="5437" y="36293"/>
                  </a:cubicBezTo>
                  <a:cubicBezTo>
                    <a:pt x="5704" y="35393"/>
                    <a:pt x="5971" y="34525"/>
                    <a:pt x="6205" y="33625"/>
                  </a:cubicBezTo>
                  <a:cubicBezTo>
                    <a:pt x="6338" y="33058"/>
                    <a:pt x="6271" y="32524"/>
                    <a:pt x="6138" y="31990"/>
                  </a:cubicBezTo>
                  <a:cubicBezTo>
                    <a:pt x="6104" y="31790"/>
                    <a:pt x="6004" y="31623"/>
                    <a:pt x="5904" y="31390"/>
                  </a:cubicBezTo>
                  <a:lnTo>
                    <a:pt x="5904" y="31390"/>
                  </a:lnTo>
                  <a:cubicBezTo>
                    <a:pt x="5904" y="31990"/>
                    <a:pt x="5938" y="32524"/>
                    <a:pt x="5871" y="33024"/>
                  </a:cubicBezTo>
                  <a:cubicBezTo>
                    <a:pt x="5838" y="33558"/>
                    <a:pt x="5637" y="34092"/>
                    <a:pt x="5371" y="34559"/>
                  </a:cubicBezTo>
                  <a:cubicBezTo>
                    <a:pt x="5371" y="34525"/>
                    <a:pt x="5371" y="34459"/>
                    <a:pt x="5371" y="34425"/>
                  </a:cubicBezTo>
                  <a:cubicBezTo>
                    <a:pt x="5637" y="33325"/>
                    <a:pt x="5571" y="32257"/>
                    <a:pt x="5204" y="31223"/>
                  </a:cubicBezTo>
                  <a:cubicBezTo>
                    <a:pt x="5104" y="30923"/>
                    <a:pt x="5004" y="30656"/>
                    <a:pt x="4904" y="30356"/>
                  </a:cubicBezTo>
                  <a:cubicBezTo>
                    <a:pt x="4737" y="29789"/>
                    <a:pt x="4804" y="29255"/>
                    <a:pt x="5004" y="28688"/>
                  </a:cubicBezTo>
                  <a:cubicBezTo>
                    <a:pt x="5037" y="28655"/>
                    <a:pt x="5037" y="28588"/>
                    <a:pt x="5004" y="28521"/>
                  </a:cubicBezTo>
                  <a:cubicBezTo>
                    <a:pt x="4703" y="29022"/>
                    <a:pt x="4603" y="29589"/>
                    <a:pt x="4737" y="30156"/>
                  </a:cubicBezTo>
                  <a:cubicBezTo>
                    <a:pt x="4870" y="30789"/>
                    <a:pt x="5004" y="31390"/>
                    <a:pt x="5137" y="31990"/>
                  </a:cubicBezTo>
                  <a:cubicBezTo>
                    <a:pt x="5304" y="32657"/>
                    <a:pt x="5237" y="33325"/>
                    <a:pt x="5137" y="34025"/>
                  </a:cubicBezTo>
                  <a:cubicBezTo>
                    <a:pt x="5070" y="34392"/>
                    <a:pt x="4970" y="34792"/>
                    <a:pt x="4870" y="35226"/>
                  </a:cubicBezTo>
                  <a:cubicBezTo>
                    <a:pt x="4703" y="34859"/>
                    <a:pt x="4703" y="34859"/>
                    <a:pt x="4837" y="34559"/>
                  </a:cubicBezTo>
                  <a:cubicBezTo>
                    <a:pt x="4870" y="34492"/>
                    <a:pt x="4904" y="34425"/>
                    <a:pt x="4904" y="34359"/>
                  </a:cubicBezTo>
                  <a:cubicBezTo>
                    <a:pt x="4970" y="33391"/>
                    <a:pt x="5037" y="32457"/>
                    <a:pt x="4770" y="31523"/>
                  </a:cubicBezTo>
                  <a:cubicBezTo>
                    <a:pt x="4737" y="31390"/>
                    <a:pt x="4703" y="31290"/>
                    <a:pt x="4637" y="31156"/>
                  </a:cubicBezTo>
                  <a:cubicBezTo>
                    <a:pt x="4603" y="31123"/>
                    <a:pt x="4570" y="31090"/>
                    <a:pt x="4503" y="30990"/>
                  </a:cubicBezTo>
                  <a:lnTo>
                    <a:pt x="4503" y="30990"/>
                  </a:lnTo>
                  <a:cubicBezTo>
                    <a:pt x="4537" y="31523"/>
                    <a:pt x="4637" y="31957"/>
                    <a:pt x="4637" y="32391"/>
                  </a:cubicBezTo>
                  <a:cubicBezTo>
                    <a:pt x="4670" y="32858"/>
                    <a:pt x="4670" y="33291"/>
                    <a:pt x="4603" y="33758"/>
                  </a:cubicBezTo>
                  <a:cubicBezTo>
                    <a:pt x="4570" y="33658"/>
                    <a:pt x="4503" y="33558"/>
                    <a:pt x="4503" y="33458"/>
                  </a:cubicBezTo>
                  <a:cubicBezTo>
                    <a:pt x="4370" y="32958"/>
                    <a:pt x="4136" y="32491"/>
                    <a:pt x="3836" y="32090"/>
                  </a:cubicBezTo>
                  <a:cubicBezTo>
                    <a:pt x="3536" y="31723"/>
                    <a:pt x="3269" y="31290"/>
                    <a:pt x="3036" y="30856"/>
                  </a:cubicBezTo>
                  <a:cubicBezTo>
                    <a:pt x="2602" y="30056"/>
                    <a:pt x="2702" y="29222"/>
                    <a:pt x="3069" y="28421"/>
                  </a:cubicBezTo>
                  <a:cubicBezTo>
                    <a:pt x="3269" y="28054"/>
                    <a:pt x="3603" y="27821"/>
                    <a:pt x="4003" y="27621"/>
                  </a:cubicBezTo>
                  <a:cubicBezTo>
                    <a:pt x="4337" y="27454"/>
                    <a:pt x="4670" y="27254"/>
                    <a:pt x="5004" y="27020"/>
                  </a:cubicBezTo>
                  <a:cubicBezTo>
                    <a:pt x="5137" y="26953"/>
                    <a:pt x="5237" y="26920"/>
                    <a:pt x="5337" y="26853"/>
                  </a:cubicBezTo>
                  <a:cubicBezTo>
                    <a:pt x="5804" y="26620"/>
                    <a:pt x="6071" y="26286"/>
                    <a:pt x="6071" y="25753"/>
                  </a:cubicBezTo>
                  <a:cubicBezTo>
                    <a:pt x="6071" y="25519"/>
                    <a:pt x="6038" y="25286"/>
                    <a:pt x="5971" y="25085"/>
                  </a:cubicBezTo>
                  <a:cubicBezTo>
                    <a:pt x="5871" y="24718"/>
                    <a:pt x="5738" y="24385"/>
                    <a:pt x="5537" y="24051"/>
                  </a:cubicBezTo>
                  <a:cubicBezTo>
                    <a:pt x="5237" y="23551"/>
                    <a:pt x="5104" y="22984"/>
                    <a:pt x="5037" y="22417"/>
                  </a:cubicBezTo>
                  <a:cubicBezTo>
                    <a:pt x="5004" y="22083"/>
                    <a:pt x="4937" y="21716"/>
                    <a:pt x="4937" y="21383"/>
                  </a:cubicBezTo>
                  <a:cubicBezTo>
                    <a:pt x="4837" y="20282"/>
                    <a:pt x="4537" y="19215"/>
                    <a:pt x="4136" y="18180"/>
                  </a:cubicBezTo>
                  <a:cubicBezTo>
                    <a:pt x="3803" y="17347"/>
                    <a:pt x="3536" y="16513"/>
                    <a:pt x="3503" y="15612"/>
                  </a:cubicBezTo>
                  <a:cubicBezTo>
                    <a:pt x="3469" y="15278"/>
                    <a:pt x="3469" y="14945"/>
                    <a:pt x="3469" y="14611"/>
                  </a:cubicBezTo>
                  <a:cubicBezTo>
                    <a:pt x="3469" y="13577"/>
                    <a:pt x="3369" y="12543"/>
                    <a:pt x="3136" y="11509"/>
                  </a:cubicBezTo>
                  <a:cubicBezTo>
                    <a:pt x="3069" y="11242"/>
                    <a:pt x="3002" y="10975"/>
                    <a:pt x="2902" y="10742"/>
                  </a:cubicBezTo>
                  <a:cubicBezTo>
                    <a:pt x="2602" y="9741"/>
                    <a:pt x="2502" y="8740"/>
                    <a:pt x="2368" y="7706"/>
                  </a:cubicBezTo>
                  <a:cubicBezTo>
                    <a:pt x="2235" y="6672"/>
                    <a:pt x="2068" y="5672"/>
                    <a:pt x="1968" y="4637"/>
                  </a:cubicBezTo>
                  <a:cubicBezTo>
                    <a:pt x="1835" y="3503"/>
                    <a:pt x="1801" y="2402"/>
                    <a:pt x="1901" y="1302"/>
                  </a:cubicBezTo>
                  <a:cubicBezTo>
                    <a:pt x="1935" y="1001"/>
                    <a:pt x="1968" y="735"/>
                    <a:pt x="2002" y="434"/>
                  </a:cubicBezTo>
                  <a:cubicBezTo>
                    <a:pt x="2135" y="434"/>
                    <a:pt x="2268" y="420"/>
                    <a:pt x="2392" y="420"/>
                  </a:cubicBezTo>
                  <a:close/>
                  <a:moveTo>
                    <a:pt x="7372" y="40296"/>
                  </a:moveTo>
                  <a:lnTo>
                    <a:pt x="7372" y="40296"/>
                  </a:lnTo>
                  <a:cubicBezTo>
                    <a:pt x="7308" y="40807"/>
                    <a:pt x="6938" y="41166"/>
                    <a:pt x="6467" y="41166"/>
                  </a:cubicBezTo>
                  <a:cubicBezTo>
                    <a:pt x="6447" y="41166"/>
                    <a:pt x="6426" y="41165"/>
                    <a:pt x="6405" y="41164"/>
                  </a:cubicBezTo>
                  <a:cubicBezTo>
                    <a:pt x="6071" y="41164"/>
                    <a:pt x="5771" y="41097"/>
                    <a:pt x="5437" y="41030"/>
                  </a:cubicBezTo>
                  <a:cubicBezTo>
                    <a:pt x="5170" y="40963"/>
                    <a:pt x="4870" y="40897"/>
                    <a:pt x="4570" y="40830"/>
                  </a:cubicBezTo>
                  <a:cubicBezTo>
                    <a:pt x="4750" y="40599"/>
                    <a:pt x="4969" y="40506"/>
                    <a:pt x="5228" y="40506"/>
                  </a:cubicBezTo>
                  <a:cubicBezTo>
                    <a:pt x="5305" y="40506"/>
                    <a:pt x="5386" y="40514"/>
                    <a:pt x="5471" y="40530"/>
                  </a:cubicBezTo>
                  <a:cubicBezTo>
                    <a:pt x="5537" y="40530"/>
                    <a:pt x="5604" y="40563"/>
                    <a:pt x="5704" y="40597"/>
                  </a:cubicBezTo>
                  <a:cubicBezTo>
                    <a:pt x="5924" y="40682"/>
                    <a:pt x="6135" y="40727"/>
                    <a:pt x="6341" y="40727"/>
                  </a:cubicBezTo>
                  <a:cubicBezTo>
                    <a:pt x="6696" y="40727"/>
                    <a:pt x="7034" y="40592"/>
                    <a:pt x="7372" y="40296"/>
                  </a:cubicBezTo>
                  <a:close/>
                  <a:moveTo>
                    <a:pt x="20058" y="28670"/>
                  </a:moveTo>
                  <a:cubicBezTo>
                    <a:pt x="20167" y="28670"/>
                    <a:pt x="20269" y="28713"/>
                    <a:pt x="20381" y="28788"/>
                  </a:cubicBezTo>
                  <a:cubicBezTo>
                    <a:pt x="20915" y="29222"/>
                    <a:pt x="21482" y="29655"/>
                    <a:pt x="22049" y="30056"/>
                  </a:cubicBezTo>
                  <a:cubicBezTo>
                    <a:pt x="22650" y="30456"/>
                    <a:pt x="23250" y="30890"/>
                    <a:pt x="23984" y="31023"/>
                  </a:cubicBezTo>
                  <a:cubicBezTo>
                    <a:pt x="24117" y="31056"/>
                    <a:pt x="24251" y="31156"/>
                    <a:pt x="24351" y="31223"/>
                  </a:cubicBezTo>
                  <a:cubicBezTo>
                    <a:pt x="24651" y="31357"/>
                    <a:pt x="24951" y="31490"/>
                    <a:pt x="25251" y="31590"/>
                  </a:cubicBezTo>
                  <a:cubicBezTo>
                    <a:pt x="25819" y="31790"/>
                    <a:pt x="26386" y="31957"/>
                    <a:pt x="26886" y="32224"/>
                  </a:cubicBezTo>
                  <a:cubicBezTo>
                    <a:pt x="27553" y="32591"/>
                    <a:pt x="28254" y="32858"/>
                    <a:pt x="28921" y="33258"/>
                  </a:cubicBezTo>
                  <a:cubicBezTo>
                    <a:pt x="29688" y="33725"/>
                    <a:pt x="30422" y="34292"/>
                    <a:pt x="31189" y="34859"/>
                  </a:cubicBezTo>
                  <a:cubicBezTo>
                    <a:pt x="31823" y="35326"/>
                    <a:pt x="32457" y="35860"/>
                    <a:pt x="33090" y="36393"/>
                  </a:cubicBezTo>
                  <a:cubicBezTo>
                    <a:pt x="35425" y="38428"/>
                    <a:pt x="37527" y="40730"/>
                    <a:pt x="39095" y="43432"/>
                  </a:cubicBezTo>
                  <a:cubicBezTo>
                    <a:pt x="39995" y="45033"/>
                    <a:pt x="40729" y="46701"/>
                    <a:pt x="41263" y="48469"/>
                  </a:cubicBezTo>
                  <a:cubicBezTo>
                    <a:pt x="41396" y="48936"/>
                    <a:pt x="41463" y="49470"/>
                    <a:pt x="41530" y="49970"/>
                  </a:cubicBezTo>
                  <a:cubicBezTo>
                    <a:pt x="41530" y="49970"/>
                    <a:pt x="41496" y="49970"/>
                    <a:pt x="41463" y="50003"/>
                  </a:cubicBezTo>
                  <a:lnTo>
                    <a:pt x="40729" y="48736"/>
                  </a:lnTo>
                  <a:lnTo>
                    <a:pt x="40662" y="48736"/>
                  </a:lnTo>
                  <a:cubicBezTo>
                    <a:pt x="40796" y="49036"/>
                    <a:pt x="40896" y="49336"/>
                    <a:pt x="40996" y="49636"/>
                  </a:cubicBezTo>
                  <a:cubicBezTo>
                    <a:pt x="41163" y="50003"/>
                    <a:pt x="41296" y="50404"/>
                    <a:pt x="41463" y="50770"/>
                  </a:cubicBezTo>
                  <a:cubicBezTo>
                    <a:pt x="41596" y="51071"/>
                    <a:pt x="41663" y="51404"/>
                    <a:pt x="41630" y="51704"/>
                  </a:cubicBezTo>
                  <a:cubicBezTo>
                    <a:pt x="41596" y="52071"/>
                    <a:pt x="41563" y="52438"/>
                    <a:pt x="41530" y="52805"/>
                  </a:cubicBezTo>
                  <a:cubicBezTo>
                    <a:pt x="41263" y="51104"/>
                    <a:pt x="40529" y="49603"/>
                    <a:pt x="39895" y="48069"/>
                  </a:cubicBezTo>
                  <a:cubicBezTo>
                    <a:pt x="39495" y="47135"/>
                    <a:pt x="38961" y="46301"/>
                    <a:pt x="38461" y="45433"/>
                  </a:cubicBezTo>
                  <a:cubicBezTo>
                    <a:pt x="37293" y="43465"/>
                    <a:pt x="35859" y="41731"/>
                    <a:pt x="34325" y="40029"/>
                  </a:cubicBezTo>
                  <a:cubicBezTo>
                    <a:pt x="34225" y="39929"/>
                    <a:pt x="34124" y="39796"/>
                    <a:pt x="33958" y="39729"/>
                  </a:cubicBezTo>
                  <a:lnTo>
                    <a:pt x="33958" y="39729"/>
                  </a:lnTo>
                  <a:cubicBezTo>
                    <a:pt x="33991" y="39796"/>
                    <a:pt x="33991" y="39863"/>
                    <a:pt x="34058" y="39896"/>
                  </a:cubicBezTo>
                  <a:cubicBezTo>
                    <a:pt x="34591" y="40563"/>
                    <a:pt x="35092" y="41230"/>
                    <a:pt x="35626" y="41897"/>
                  </a:cubicBezTo>
                  <a:cubicBezTo>
                    <a:pt x="37027" y="43665"/>
                    <a:pt x="38227" y="45567"/>
                    <a:pt x="39195" y="47535"/>
                  </a:cubicBezTo>
                  <a:cubicBezTo>
                    <a:pt x="39895" y="48936"/>
                    <a:pt x="40496" y="50370"/>
                    <a:pt x="40929" y="51838"/>
                  </a:cubicBezTo>
                  <a:cubicBezTo>
                    <a:pt x="41129" y="52505"/>
                    <a:pt x="41196" y="53239"/>
                    <a:pt x="41296" y="53939"/>
                  </a:cubicBezTo>
                  <a:cubicBezTo>
                    <a:pt x="41330" y="54073"/>
                    <a:pt x="41263" y="54206"/>
                    <a:pt x="41230" y="54340"/>
                  </a:cubicBezTo>
                  <a:cubicBezTo>
                    <a:pt x="41230" y="54340"/>
                    <a:pt x="41196" y="54340"/>
                    <a:pt x="41163" y="54373"/>
                  </a:cubicBezTo>
                  <a:cubicBezTo>
                    <a:pt x="41096" y="54140"/>
                    <a:pt x="40996" y="53906"/>
                    <a:pt x="40929" y="53673"/>
                  </a:cubicBezTo>
                  <a:cubicBezTo>
                    <a:pt x="40429" y="52038"/>
                    <a:pt x="39662" y="50504"/>
                    <a:pt x="38961" y="48969"/>
                  </a:cubicBezTo>
                  <a:cubicBezTo>
                    <a:pt x="38828" y="48602"/>
                    <a:pt x="38661" y="48269"/>
                    <a:pt x="38528" y="47935"/>
                  </a:cubicBezTo>
                  <a:cubicBezTo>
                    <a:pt x="38061" y="46801"/>
                    <a:pt x="37460" y="45734"/>
                    <a:pt x="36793" y="44733"/>
                  </a:cubicBezTo>
                  <a:cubicBezTo>
                    <a:pt x="36726" y="44633"/>
                    <a:pt x="36626" y="44533"/>
                    <a:pt x="36493" y="44399"/>
                  </a:cubicBezTo>
                  <a:lnTo>
                    <a:pt x="36493" y="44399"/>
                  </a:lnTo>
                  <a:cubicBezTo>
                    <a:pt x="36493" y="44666"/>
                    <a:pt x="36593" y="44800"/>
                    <a:pt x="36660" y="44933"/>
                  </a:cubicBezTo>
                  <a:cubicBezTo>
                    <a:pt x="37060" y="45633"/>
                    <a:pt x="37494" y="46334"/>
                    <a:pt x="37827" y="47068"/>
                  </a:cubicBezTo>
                  <a:cubicBezTo>
                    <a:pt x="38461" y="48402"/>
                    <a:pt x="39028" y="49770"/>
                    <a:pt x="39662" y="51104"/>
                  </a:cubicBezTo>
                  <a:cubicBezTo>
                    <a:pt x="40095" y="52038"/>
                    <a:pt x="40462" y="52972"/>
                    <a:pt x="40729" y="53939"/>
                  </a:cubicBezTo>
                  <a:cubicBezTo>
                    <a:pt x="40796" y="54206"/>
                    <a:pt x="40829" y="54473"/>
                    <a:pt x="40896" y="54707"/>
                  </a:cubicBezTo>
                  <a:cubicBezTo>
                    <a:pt x="40996" y="55174"/>
                    <a:pt x="40896" y="55574"/>
                    <a:pt x="40696" y="55974"/>
                  </a:cubicBezTo>
                  <a:cubicBezTo>
                    <a:pt x="40362" y="55040"/>
                    <a:pt x="40062" y="54106"/>
                    <a:pt x="39728" y="53206"/>
                  </a:cubicBezTo>
                  <a:cubicBezTo>
                    <a:pt x="39328" y="52272"/>
                    <a:pt x="38928" y="51371"/>
                    <a:pt x="38494" y="50470"/>
                  </a:cubicBezTo>
                  <a:cubicBezTo>
                    <a:pt x="38061" y="49570"/>
                    <a:pt x="37627" y="48702"/>
                    <a:pt x="37193" y="47835"/>
                  </a:cubicBezTo>
                  <a:cubicBezTo>
                    <a:pt x="37160" y="47835"/>
                    <a:pt x="37127" y="47868"/>
                    <a:pt x="37093" y="47868"/>
                  </a:cubicBezTo>
                  <a:cubicBezTo>
                    <a:pt x="37093" y="47935"/>
                    <a:pt x="37060" y="48002"/>
                    <a:pt x="37093" y="48069"/>
                  </a:cubicBezTo>
                  <a:cubicBezTo>
                    <a:pt x="37193" y="48335"/>
                    <a:pt x="37293" y="48602"/>
                    <a:pt x="37427" y="48836"/>
                  </a:cubicBezTo>
                  <a:cubicBezTo>
                    <a:pt x="38327" y="50537"/>
                    <a:pt x="39095" y="52272"/>
                    <a:pt x="39762" y="54073"/>
                  </a:cubicBezTo>
                  <a:cubicBezTo>
                    <a:pt x="39895" y="54473"/>
                    <a:pt x="40029" y="54907"/>
                    <a:pt x="40095" y="55374"/>
                  </a:cubicBezTo>
                  <a:cubicBezTo>
                    <a:pt x="40029" y="55274"/>
                    <a:pt x="39995" y="55207"/>
                    <a:pt x="39929" y="55107"/>
                  </a:cubicBezTo>
                  <a:cubicBezTo>
                    <a:pt x="39462" y="54206"/>
                    <a:pt x="39028" y="53306"/>
                    <a:pt x="38561" y="52438"/>
                  </a:cubicBezTo>
                  <a:cubicBezTo>
                    <a:pt x="38061" y="51571"/>
                    <a:pt x="37494" y="50704"/>
                    <a:pt x="36993" y="49836"/>
                  </a:cubicBezTo>
                  <a:cubicBezTo>
                    <a:pt x="36760" y="49436"/>
                    <a:pt x="36526" y="49036"/>
                    <a:pt x="36259" y="48636"/>
                  </a:cubicBezTo>
                  <a:cubicBezTo>
                    <a:pt x="35926" y="48069"/>
                    <a:pt x="35559" y="47501"/>
                    <a:pt x="35225" y="46934"/>
                  </a:cubicBezTo>
                  <a:cubicBezTo>
                    <a:pt x="35025" y="46567"/>
                    <a:pt x="34792" y="46201"/>
                    <a:pt x="34591" y="45834"/>
                  </a:cubicBezTo>
                  <a:cubicBezTo>
                    <a:pt x="34225" y="45133"/>
                    <a:pt x="33758" y="44433"/>
                    <a:pt x="33224" y="43832"/>
                  </a:cubicBezTo>
                  <a:lnTo>
                    <a:pt x="33224" y="43832"/>
                  </a:lnTo>
                  <a:cubicBezTo>
                    <a:pt x="33291" y="43932"/>
                    <a:pt x="33357" y="44066"/>
                    <a:pt x="33424" y="44199"/>
                  </a:cubicBezTo>
                  <a:cubicBezTo>
                    <a:pt x="33858" y="45000"/>
                    <a:pt x="34291" y="45800"/>
                    <a:pt x="34725" y="46601"/>
                  </a:cubicBezTo>
                  <a:cubicBezTo>
                    <a:pt x="34792" y="46701"/>
                    <a:pt x="34858" y="46834"/>
                    <a:pt x="34925" y="46968"/>
                  </a:cubicBezTo>
                  <a:cubicBezTo>
                    <a:pt x="35659" y="48169"/>
                    <a:pt x="36393" y="49403"/>
                    <a:pt x="37093" y="50637"/>
                  </a:cubicBezTo>
                  <a:cubicBezTo>
                    <a:pt x="37660" y="51638"/>
                    <a:pt x="38227" y="52638"/>
                    <a:pt x="38761" y="53639"/>
                  </a:cubicBezTo>
                  <a:cubicBezTo>
                    <a:pt x="39295" y="54673"/>
                    <a:pt x="39795" y="55707"/>
                    <a:pt x="40229" y="56808"/>
                  </a:cubicBezTo>
                  <a:cubicBezTo>
                    <a:pt x="40362" y="57142"/>
                    <a:pt x="40195" y="57409"/>
                    <a:pt x="40029" y="57742"/>
                  </a:cubicBezTo>
                  <a:cubicBezTo>
                    <a:pt x="39695" y="56741"/>
                    <a:pt x="39362" y="55841"/>
                    <a:pt x="38861" y="55007"/>
                  </a:cubicBezTo>
                  <a:cubicBezTo>
                    <a:pt x="38361" y="54173"/>
                    <a:pt x="37860" y="53339"/>
                    <a:pt x="37360" y="52472"/>
                  </a:cubicBezTo>
                  <a:cubicBezTo>
                    <a:pt x="37360" y="52505"/>
                    <a:pt x="37327" y="52505"/>
                    <a:pt x="37293" y="52538"/>
                  </a:cubicBezTo>
                  <a:cubicBezTo>
                    <a:pt x="37327" y="52638"/>
                    <a:pt x="37393" y="52739"/>
                    <a:pt x="37427" y="52839"/>
                  </a:cubicBezTo>
                  <a:cubicBezTo>
                    <a:pt x="38127" y="54273"/>
                    <a:pt x="38828" y="55707"/>
                    <a:pt x="39528" y="57175"/>
                  </a:cubicBezTo>
                  <a:cubicBezTo>
                    <a:pt x="39662" y="57442"/>
                    <a:pt x="39762" y="57709"/>
                    <a:pt x="39862" y="58009"/>
                  </a:cubicBezTo>
                  <a:cubicBezTo>
                    <a:pt x="39895" y="58076"/>
                    <a:pt x="39895" y="58209"/>
                    <a:pt x="39862" y="58276"/>
                  </a:cubicBezTo>
                  <a:cubicBezTo>
                    <a:pt x="39795" y="58676"/>
                    <a:pt x="39662" y="59076"/>
                    <a:pt x="39562" y="59477"/>
                  </a:cubicBezTo>
                  <a:cubicBezTo>
                    <a:pt x="39528" y="59510"/>
                    <a:pt x="39528" y="59543"/>
                    <a:pt x="39495" y="59643"/>
                  </a:cubicBezTo>
                  <a:cubicBezTo>
                    <a:pt x="39161" y="58609"/>
                    <a:pt x="38694" y="57742"/>
                    <a:pt x="38094" y="56942"/>
                  </a:cubicBezTo>
                  <a:lnTo>
                    <a:pt x="38094" y="56942"/>
                  </a:lnTo>
                  <a:cubicBezTo>
                    <a:pt x="38294" y="57409"/>
                    <a:pt x="38528" y="57909"/>
                    <a:pt x="38728" y="58409"/>
                  </a:cubicBezTo>
                  <a:cubicBezTo>
                    <a:pt x="38928" y="58910"/>
                    <a:pt x="39128" y="59443"/>
                    <a:pt x="39328" y="59944"/>
                  </a:cubicBezTo>
                  <a:cubicBezTo>
                    <a:pt x="39362" y="60044"/>
                    <a:pt x="39362" y="60177"/>
                    <a:pt x="39328" y="60277"/>
                  </a:cubicBezTo>
                  <a:cubicBezTo>
                    <a:pt x="39195" y="60678"/>
                    <a:pt x="38995" y="61044"/>
                    <a:pt x="38661" y="61378"/>
                  </a:cubicBezTo>
                  <a:cubicBezTo>
                    <a:pt x="38027" y="59744"/>
                    <a:pt x="37460" y="58076"/>
                    <a:pt x="36660" y="56541"/>
                  </a:cubicBezTo>
                  <a:cubicBezTo>
                    <a:pt x="35859" y="55040"/>
                    <a:pt x="35058" y="53506"/>
                    <a:pt x="33991" y="52105"/>
                  </a:cubicBezTo>
                  <a:lnTo>
                    <a:pt x="33991" y="52105"/>
                  </a:lnTo>
                  <a:cubicBezTo>
                    <a:pt x="35759" y="55140"/>
                    <a:pt x="37360" y="58276"/>
                    <a:pt x="38394" y="61511"/>
                  </a:cubicBezTo>
                  <a:cubicBezTo>
                    <a:pt x="38127" y="61878"/>
                    <a:pt x="37927" y="62179"/>
                    <a:pt x="37727" y="62479"/>
                  </a:cubicBezTo>
                  <a:cubicBezTo>
                    <a:pt x="37694" y="62479"/>
                    <a:pt x="37660" y="62445"/>
                    <a:pt x="37627" y="62445"/>
                  </a:cubicBezTo>
                  <a:cubicBezTo>
                    <a:pt x="37494" y="61445"/>
                    <a:pt x="37360" y="60444"/>
                    <a:pt x="36993" y="59510"/>
                  </a:cubicBezTo>
                  <a:cubicBezTo>
                    <a:pt x="36393" y="58042"/>
                    <a:pt x="35892" y="57108"/>
                    <a:pt x="35559" y="56875"/>
                  </a:cubicBezTo>
                  <a:lnTo>
                    <a:pt x="35559" y="56875"/>
                  </a:lnTo>
                  <a:cubicBezTo>
                    <a:pt x="35626" y="57075"/>
                    <a:pt x="35692" y="57208"/>
                    <a:pt x="35759" y="57342"/>
                  </a:cubicBezTo>
                  <a:cubicBezTo>
                    <a:pt x="36093" y="58242"/>
                    <a:pt x="36526" y="59143"/>
                    <a:pt x="36826" y="60077"/>
                  </a:cubicBezTo>
                  <a:cubicBezTo>
                    <a:pt x="37060" y="60811"/>
                    <a:pt x="37193" y="61612"/>
                    <a:pt x="37360" y="62379"/>
                  </a:cubicBezTo>
                  <a:cubicBezTo>
                    <a:pt x="37460" y="62679"/>
                    <a:pt x="37360" y="62912"/>
                    <a:pt x="37093" y="63079"/>
                  </a:cubicBezTo>
                  <a:cubicBezTo>
                    <a:pt x="36993" y="63146"/>
                    <a:pt x="36893" y="63246"/>
                    <a:pt x="36726" y="63379"/>
                  </a:cubicBezTo>
                  <a:cubicBezTo>
                    <a:pt x="36893" y="62445"/>
                    <a:pt x="36593" y="61645"/>
                    <a:pt x="36359" y="60844"/>
                  </a:cubicBezTo>
                  <a:cubicBezTo>
                    <a:pt x="36159" y="60044"/>
                    <a:pt x="35792" y="59310"/>
                    <a:pt x="35425" y="58576"/>
                  </a:cubicBezTo>
                  <a:cubicBezTo>
                    <a:pt x="34925" y="57575"/>
                    <a:pt x="34491" y="56608"/>
                    <a:pt x="34058" y="55607"/>
                  </a:cubicBezTo>
                  <a:cubicBezTo>
                    <a:pt x="33624" y="54640"/>
                    <a:pt x="33057" y="53739"/>
                    <a:pt x="32390" y="52939"/>
                  </a:cubicBezTo>
                  <a:cubicBezTo>
                    <a:pt x="32090" y="52572"/>
                    <a:pt x="31856" y="52205"/>
                    <a:pt x="31556" y="51838"/>
                  </a:cubicBezTo>
                  <a:cubicBezTo>
                    <a:pt x="31423" y="51638"/>
                    <a:pt x="31222" y="51438"/>
                    <a:pt x="31022" y="51271"/>
                  </a:cubicBezTo>
                  <a:lnTo>
                    <a:pt x="31022" y="51271"/>
                  </a:lnTo>
                  <a:cubicBezTo>
                    <a:pt x="31056" y="51338"/>
                    <a:pt x="31089" y="51404"/>
                    <a:pt x="31122" y="51471"/>
                  </a:cubicBezTo>
                  <a:cubicBezTo>
                    <a:pt x="32190" y="53139"/>
                    <a:pt x="33357" y="54740"/>
                    <a:pt x="34124" y="56575"/>
                  </a:cubicBezTo>
                  <a:cubicBezTo>
                    <a:pt x="34558" y="57642"/>
                    <a:pt x="35092" y="58676"/>
                    <a:pt x="35525" y="59744"/>
                  </a:cubicBezTo>
                  <a:cubicBezTo>
                    <a:pt x="35926" y="60611"/>
                    <a:pt x="36159" y="61545"/>
                    <a:pt x="36359" y="62479"/>
                  </a:cubicBezTo>
                  <a:cubicBezTo>
                    <a:pt x="36459" y="62779"/>
                    <a:pt x="36459" y="63146"/>
                    <a:pt x="36526" y="63480"/>
                  </a:cubicBezTo>
                  <a:cubicBezTo>
                    <a:pt x="35992" y="63913"/>
                    <a:pt x="35359" y="64147"/>
                    <a:pt x="34725" y="64414"/>
                  </a:cubicBezTo>
                  <a:cubicBezTo>
                    <a:pt x="34658" y="64313"/>
                    <a:pt x="34625" y="64213"/>
                    <a:pt x="34591" y="64147"/>
                  </a:cubicBezTo>
                  <a:cubicBezTo>
                    <a:pt x="34425" y="63713"/>
                    <a:pt x="34258" y="63313"/>
                    <a:pt x="34091" y="62879"/>
                  </a:cubicBezTo>
                  <a:cubicBezTo>
                    <a:pt x="34024" y="62746"/>
                    <a:pt x="33924" y="62612"/>
                    <a:pt x="33858" y="62479"/>
                  </a:cubicBezTo>
                  <a:cubicBezTo>
                    <a:pt x="33824" y="62512"/>
                    <a:pt x="33791" y="62512"/>
                    <a:pt x="33758" y="62512"/>
                  </a:cubicBezTo>
                  <a:cubicBezTo>
                    <a:pt x="33991" y="63146"/>
                    <a:pt x="34225" y="63746"/>
                    <a:pt x="34491" y="64414"/>
                  </a:cubicBezTo>
                  <a:cubicBezTo>
                    <a:pt x="34374" y="64432"/>
                    <a:pt x="34261" y="64442"/>
                    <a:pt x="34153" y="64442"/>
                  </a:cubicBezTo>
                  <a:cubicBezTo>
                    <a:pt x="33863" y="64442"/>
                    <a:pt x="33609" y="64365"/>
                    <a:pt x="33391" y="64147"/>
                  </a:cubicBezTo>
                  <a:cubicBezTo>
                    <a:pt x="33124" y="63846"/>
                    <a:pt x="32824" y="63513"/>
                    <a:pt x="32557" y="63179"/>
                  </a:cubicBezTo>
                  <a:cubicBezTo>
                    <a:pt x="32390" y="62979"/>
                    <a:pt x="32256" y="62746"/>
                    <a:pt x="31990" y="62612"/>
                  </a:cubicBezTo>
                  <a:lnTo>
                    <a:pt x="31990" y="62612"/>
                  </a:lnTo>
                  <a:cubicBezTo>
                    <a:pt x="32056" y="63113"/>
                    <a:pt x="32123" y="63613"/>
                    <a:pt x="32190" y="64080"/>
                  </a:cubicBezTo>
                  <a:cubicBezTo>
                    <a:pt x="32156" y="64080"/>
                    <a:pt x="32123" y="64080"/>
                    <a:pt x="32090" y="64113"/>
                  </a:cubicBezTo>
                  <a:cubicBezTo>
                    <a:pt x="31890" y="63846"/>
                    <a:pt x="31723" y="63513"/>
                    <a:pt x="31556" y="63213"/>
                  </a:cubicBezTo>
                  <a:cubicBezTo>
                    <a:pt x="31356" y="62912"/>
                    <a:pt x="31189" y="62579"/>
                    <a:pt x="30989" y="62279"/>
                  </a:cubicBezTo>
                  <a:cubicBezTo>
                    <a:pt x="30789" y="61978"/>
                    <a:pt x="30589" y="61678"/>
                    <a:pt x="30422" y="61345"/>
                  </a:cubicBezTo>
                  <a:cubicBezTo>
                    <a:pt x="30222" y="61044"/>
                    <a:pt x="30022" y="60744"/>
                    <a:pt x="29821" y="60444"/>
                  </a:cubicBezTo>
                  <a:cubicBezTo>
                    <a:pt x="29655" y="60144"/>
                    <a:pt x="29488" y="59810"/>
                    <a:pt x="29188" y="59577"/>
                  </a:cubicBezTo>
                  <a:lnTo>
                    <a:pt x="29188" y="59577"/>
                  </a:lnTo>
                  <a:cubicBezTo>
                    <a:pt x="29188" y="59643"/>
                    <a:pt x="29188" y="59710"/>
                    <a:pt x="29221" y="59777"/>
                  </a:cubicBezTo>
                  <a:cubicBezTo>
                    <a:pt x="30055" y="61478"/>
                    <a:pt x="31022" y="63079"/>
                    <a:pt x="32056" y="64647"/>
                  </a:cubicBezTo>
                  <a:cubicBezTo>
                    <a:pt x="32156" y="64814"/>
                    <a:pt x="32190" y="64947"/>
                    <a:pt x="32123" y="65147"/>
                  </a:cubicBezTo>
                  <a:cubicBezTo>
                    <a:pt x="31990" y="65648"/>
                    <a:pt x="31556" y="66315"/>
                    <a:pt x="31089" y="66682"/>
                  </a:cubicBezTo>
                  <a:cubicBezTo>
                    <a:pt x="29421" y="65714"/>
                    <a:pt x="27720" y="64747"/>
                    <a:pt x="26219" y="63513"/>
                  </a:cubicBezTo>
                  <a:cubicBezTo>
                    <a:pt x="24718" y="62279"/>
                    <a:pt x="23250" y="61044"/>
                    <a:pt x="22083" y="59477"/>
                  </a:cubicBezTo>
                  <a:cubicBezTo>
                    <a:pt x="22049" y="59477"/>
                    <a:pt x="22016" y="59510"/>
                    <a:pt x="21982" y="59510"/>
                  </a:cubicBezTo>
                  <a:cubicBezTo>
                    <a:pt x="22049" y="59577"/>
                    <a:pt x="22083" y="59677"/>
                    <a:pt x="22116" y="59744"/>
                  </a:cubicBezTo>
                  <a:cubicBezTo>
                    <a:pt x="22916" y="60978"/>
                    <a:pt x="23917" y="62012"/>
                    <a:pt x="25051" y="62979"/>
                  </a:cubicBezTo>
                  <a:cubicBezTo>
                    <a:pt x="26652" y="64380"/>
                    <a:pt x="28320" y="65614"/>
                    <a:pt x="30255" y="66548"/>
                  </a:cubicBezTo>
                  <a:cubicBezTo>
                    <a:pt x="30455" y="66648"/>
                    <a:pt x="30689" y="66749"/>
                    <a:pt x="30956" y="66849"/>
                  </a:cubicBezTo>
                  <a:cubicBezTo>
                    <a:pt x="30789" y="66982"/>
                    <a:pt x="30655" y="67115"/>
                    <a:pt x="30555" y="67216"/>
                  </a:cubicBezTo>
                  <a:cubicBezTo>
                    <a:pt x="29655" y="66949"/>
                    <a:pt x="28787" y="66615"/>
                    <a:pt x="28020" y="66148"/>
                  </a:cubicBezTo>
                  <a:cubicBezTo>
                    <a:pt x="27253" y="65714"/>
                    <a:pt x="26486" y="65214"/>
                    <a:pt x="25752" y="64680"/>
                  </a:cubicBezTo>
                  <a:cubicBezTo>
                    <a:pt x="25051" y="64147"/>
                    <a:pt x="24384" y="63580"/>
                    <a:pt x="23684" y="63013"/>
                  </a:cubicBezTo>
                  <a:cubicBezTo>
                    <a:pt x="23650" y="63013"/>
                    <a:pt x="23650" y="63046"/>
                    <a:pt x="23617" y="63046"/>
                  </a:cubicBezTo>
                  <a:cubicBezTo>
                    <a:pt x="23717" y="63179"/>
                    <a:pt x="23784" y="63346"/>
                    <a:pt x="23917" y="63446"/>
                  </a:cubicBezTo>
                  <a:cubicBezTo>
                    <a:pt x="24418" y="63913"/>
                    <a:pt x="24918" y="64380"/>
                    <a:pt x="25452" y="64780"/>
                  </a:cubicBezTo>
                  <a:cubicBezTo>
                    <a:pt x="26286" y="65414"/>
                    <a:pt x="27153" y="66048"/>
                    <a:pt x="28087" y="66515"/>
                  </a:cubicBezTo>
                  <a:cubicBezTo>
                    <a:pt x="28787" y="66882"/>
                    <a:pt x="29488" y="67216"/>
                    <a:pt x="30322" y="67349"/>
                  </a:cubicBezTo>
                  <a:cubicBezTo>
                    <a:pt x="30222" y="67416"/>
                    <a:pt x="30222" y="67482"/>
                    <a:pt x="30155" y="67482"/>
                  </a:cubicBezTo>
                  <a:cubicBezTo>
                    <a:pt x="29588" y="67749"/>
                    <a:pt x="29021" y="68016"/>
                    <a:pt x="28387" y="68049"/>
                  </a:cubicBezTo>
                  <a:cubicBezTo>
                    <a:pt x="28287" y="68049"/>
                    <a:pt x="28187" y="68016"/>
                    <a:pt x="28087" y="68016"/>
                  </a:cubicBezTo>
                  <a:cubicBezTo>
                    <a:pt x="27353" y="67883"/>
                    <a:pt x="26686" y="67649"/>
                    <a:pt x="26052" y="67249"/>
                  </a:cubicBezTo>
                  <a:cubicBezTo>
                    <a:pt x="25903" y="67130"/>
                    <a:pt x="25700" y="67010"/>
                    <a:pt x="25492" y="67010"/>
                  </a:cubicBezTo>
                  <a:cubicBezTo>
                    <a:pt x="25468" y="67010"/>
                    <a:pt x="25443" y="67012"/>
                    <a:pt x="25418" y="67015"/>
                  </a:cubicBezTo>
                  <a:cubicBezTo>
                    <a:pt x="25618" y="67416"/>
                    <a:pt x="26019" y="67683"/>
                    <a:pt x="26352" y="68083"/>
                  </a:cubicBezTo>
                  <a:cubicBezTo>
                    <a:pt x="26130" y="68083"/>
                    <a:pt x="25937" y="68098"/>
                    <a:pt x="25754" y="68098"/>
                  </a:cubicBezTo>
                  <a:cubicBezTo>
                    <a:pt x="25663" y="68098"/>
                    <a:pt x="25574" y="68094"/>
                    <a:pt x="25485" y="68083"/>
                  </a:cubicBezTo>
                  <a:cubicBezTo>
                    <a:pt x="24951" y="68049"/>
                    <a:pt x="24418" y="67983"/>
                    <a:pt x="23884" y="67883"/>
                  </a:cubicBezTo>
                  <a:cubicBezTo>
                    <a:pt x="22750" y="67683"/>
                    <a:pt x="21782" y="67182"/>
                    <a:pt x="20848" y="66548"/>
                  </a:cubicBezTo>
                  <a:cubicBezTo>
                    <a:pt x="19714" y="65815"/>
                    <a:pt x="18647" y="64947"/>
                    <a:pt x="17646" y="64047"/>
                  </a:cubicBezTo>
                  <a:cubicBezTo>
                    <a:pt x="17146" y="63546"/>
                    <a:pt x="16712" y="62979"/>
                    <a:pt x="16278" y="62445"/>
                  </a:cubicBezTo>
                  <a:cubicBezTo>
                    <a:pt x="15078" y="61044"/>
                    <a:pt x="14043" y="59477"/>
                    <a:pt x="13043" y="57942"/>
                  </a:cubicBezTo>
                  <a:cubicBezTo>
                    <a:pt x="12909" y="57775"/>
                    <a:pt x="12809" y="57609"/>
                    <a:pt x="12709" y="57442"/>
                  </a:cubicBezTo>
                  <a:cubicBezTo>
                    <a:pt x="11909" y="55741"/>
                    <a:pt x="11041" y="54106"/>
                    <a:pt x="10574" y="52272"/>
                  </a:cubicBezTo>
                  <a:cubicBezTo>
                    <a:pt x="10307" y="51338"/>
                    <a:pt x="10007" y="50404"/>
                    <a:pt x="9774" y="49470"/>
                  </a:cubicBezTo>
                  <a:cubicBezTo>
                    <a:pt x="9540" y="48536"/>
                    <a:pt x="9407" y="47602"/>
                    <a:pt x="9207" y="46668"/>
                  </a:cubicBezTo>
                  <a:cubicBezTo>
                    <a:pt x="9173" y="46434"/>
                    <a:pt x="9107" y="46201"/>
                    <a:pt x="9040" y="45967"/>
                  </a:cubicBezTo>
                  <a:cubicBezTo>
                    <a:pt x="8706" y="45000"/>
                    <a:pt x="8473" y="43966"/>
                    <a:pt x="8306" y="42932"/>
                  </a:cubicBezTo>
                  <a:cubicBezTo>
                    <a:pt x="8239" y="42398"/>
                    <a:pt x="8106" y="41831"/>
                    <a:pt x="8039" y="41264"/>
                  </a:cubicBezTo>
                  <a:cubicBezTo>
                    <a:pt x="8006" y="41030"/>
                    <a:pt x="8006" y="40763"/>
                    <a:pt x="8073" y="40530"/>
                  </a:cubicBezTo>
                  <a:cubicBezTo>
                    <a:pt x="8206" y="39696"/>
                    <a:pt x="8373" y="38862"/>
                    <a:pt x="8740" y="37995"/>
                  </a:cubicBezTo>
                  <a:cubicBezTo>
                    <a:pt x="8873" y="38662"/>
                    <a:pt x="8973" y="39296"/>
                    <a:pt x="9107" y="39863"/>
                  </a:cubicBezTo>
                  <a:cubicBezTo>
                    <a:pt x="9240" y="40496"/>
                    <a:pt x="9440" y="41097"/>
                    <a:pt x="9640" y="41664"/>
                  </a:cubicBezTo>
                  <a:cubicBezTo>
                    <a:pt x="9540" y="41164"/>
                    <a:pt x="9440" y="40630"/>
                    <a:pt x="9340" y="40130"/>
                  </a:cubicBezTo>
                  <a:cubicBezTo>
                    <a:pt x="9207" y="39329"/>
                    <a:pt x="9007" y="38528"/>
                    <a:pt x="8906" y="37694"/>
                  </a:cubicBezTo>
                  <a:cubicBezTo>
                    <a:pt x="8873" y="37361"/>
                    <a:pt x="8973" y="37027"/>
                    <a:pt x="9007" y="36660"/>
                  </a:cubicBezTo>
                  <a:lnTo>
                    <a:pt x="9107" y="36660"/>
                  </a:lnTo>
                  <a:cubicBezTo>
                    <a:pt x="9140" y="36794"/>
                    <a:pt x="9173" y="36894"/>
                    <a:pt x="9207" y="37027"/>
                  </a:cubicBezTo>
                  <a:cubicBezTo>
                    <a:pt x="9307" y="37528"/>
                    <a:pt x="9407" y="38028"/>
                    <a:pt x="9507" y="38495"/>
                  </a:cubicBezTo>
                  <a:cubicBezTo>
                    <a:pt x="9540" y="38662"/>
                    <a:pt x="9507" y="38862"/>
                    <a:pt x="9774" y="38962"/>
                  </a:cubicBezTo>
                  <a:cubicBezTo>
                    <a:pt x="9774" y="38862"/>
                    <a:pt x="9807" y="38762"/>
                    <a:pt x="9807" y="38662"/>
                  </a:cubicBezTo>
                  <a:cubicBezTo>
                    <a:pt x="9740" y="38362"/>
                    <a:pt x="9674" y="38028"/>
                    <a:pt x="9607" y="37728"/>
                  </a:cubicBezTo>
                  <a:cubicBezTo>
                    <a:pt x="9540" y="37227"/>
                    <a:pt x="9440" y="36727"/>
                    <a:pt x="9340" y="36227"/>
                  </a:cubicBezTo>
                  <a:cubicBezTo>
                    <a:pt x="9207" y="35626"/>
                    <a:pt x="9607" y="35126"/>
                    <a:pt x="10241" y="35126"/>
                  </a:cubicBezTo>
                  <a:cubicBezTo>
                    <a:pt x="10841" y="35159"/>
                    <a:pt x="11408" y="35293"/>
                    <a:pt x="11909" y="35693"/>
                  </a:cubicBezTo>
                  <a:cubicBezTo>
                    <a:pt x="12309" y="36027"/>
                    <a:pt x="12709" y="36327"/>
                    <a:pt x="13143" y="36660"/>
                  </a:cubicBezTo>
                  <a:cubicBezTo>
                    <a:pt x="13343" y="36794"/>
                    <a:pt x="13576" y="36927"/>
                    <a:pt x="13777" y="37061"/>
                  </a:cubicBezTo>
                  <a:cubicBezTo>
                    <a:pt x="14300" y="37381"/>
                    <a:pt x="14874" y="37574"/>
                    <a:pt x="15499" y="37574"/>
                  </a:cubicBezTo>
                  <a:cubicBezTo>
                    <a:pt x="15591" y="37574"/>
                    <a:pt x="15684" y="37570"/>
                    <a:pt x="15778" y="37561"/>
                  </a:cubicBezTo>
                  <a:cubicBezTo>
                    <a:pt x="15831" y="37556"/>
                    <a:pt x="15883" y="37553"/>
                    <a:pt x="15934" y="37553"/>
                  </a:cubicBezTo>
                  <a:cubicBezTo>
                    <a:pt x="16206" y="37553"/>
                    <a:pt x="16454" y="37631"/>
                    <a:pt x="16679" y="37828"/>
                  </a:cubicBezTo>
                  <a:cubicBezTo>
                    <a:pt x="17246" y="38362"/>
                    <a:pt x="17980" y="38562"/>
                    <a:pt x="18647" y="38895"/>
                  </a:cubicBezTo>
                  <a:cubicBezTo>
                    <a:pt x="18914" y="39062"/>
                    <a:pt x="19214" y="39162"/>
                    <a:pt x="19481" y="39296"/>
                  </a:cubicBezTo>
                  <a:cubicBezTo>
                    <a:pt x="19481" y="39429"/>
                    <a:pt x="19481" y="39562"/>
                    <a:pt x="19514" y="39629"/>
                  </a:cubicBezTo>
                  <a:cubicBezTo>
                    <a:pt x="19881" y="40263"/>
                    <a:pt x="20348" y="40830"/>
                    <a:pt x="20915" y="41264"/>
                  </a:cubicBezTo>
                  <a:cubicBezTo>
                    <a:pt x="20982" y="41297"/>
                    <a:pt x="21015" y="41297"/>
                    <a:pt x="21082" y="41297"/>
                  </a:cubicBezTo>
                  <a:cubicBezTo>
                    <a:pt x="20715" y="40663"/>
                    <a:pt x="20114" y="40130"/>
                    <a:pt x="19748" y="39462"/>
                  </a:cubicBezTo>
                  <a:lnTo>
                    <a:pt x="19748" y="39462"/>
                  </a:lnTo>
                  <a:cubicBezTo>
                    <a:pt x="20148" y="39496"/>
                    <a:pt x="20581" y="39496"/>
                    <a:pt x="20982" y="39529"/>
                  </a:cubicBezTo>
                  <a:cubicBezTo>
                    <a:pt x="21017" y="39532"/>
                    <a:pt x="21051" y="39533"/>
                    <a:pt x="21083" y="39533"/>
                  </a:cubicBezTo>
                  <a:cubicBezTo>
                    <a:pt x="21438" y="39533"/>
                    <a:pt x="21565" y="39360"/>
                    <a:pt x="21749" y="38962"/>
                  </a:cubicBezTo>
                  <a:cubicBezTo>
                    <a:pt x="21849" y="38729"/>
                    <a:pt x="21716" y="38495"/>
                    <a:pt x="21549" y="38362"/>
                  </a:cubicBezTo>
                  <a:cubicBezTo>
                    <a:pt x="21249" y="38128"/>
                    <a:pt x="21282" y="37895"/>
                    <a:pt x="21382" y="37594"/>
                  </a:cubicBezTo>
                  <a:cubicBezTo>
                    <a:pt x="21515" y="37294"/>
                    <a:pt x="21616" y="37094"/>
                    <a:pt x="21916" y="36961"/>
                  </a:cubicBezTo>
                  <a:cubicBezTo>
                    <a:pt x="22349" y="36760"/>
                    <a:pt x="22449" y="36327"/>
                    <a:pt x="22449" y="35893"/>
                  </a:cubicBezTo>
                  <a:cubicBezTo>
                    <a:pt x="22449" y="35560"/>
                    <a:pt x="22349" y="35226"/>
                    <a:pt x="22316" y="34892"/>
                  </a:cubicBezTo>
                  <a:cubicBezTo>
                    <a:pt x="22316" y="34659"/>
                    <a:pt x="22316" y="34392"/>
                    <a:pt x="22316" y="34159"/>
                  </a:cubicBezTo>
                  <a:cubicBezTo>
                    <a:pt x="22316" y="34092"/>
                    <a:pt x="22316" y="34025"/>
                    <a:pt x="22316" y="33958"/>
                  </a:cubicBezTo>
                  <a:cubicBezTo>
                    <a:pt x="22339" y="33771"/>
                    <a:pt x="22281" y="33666"/>
                    <a:pt x="22151" y="33666"/>
                  </a:cubicBezTo>
                  <a:cubicBezTo>
                    <a:pt x="22096" y="33666"/>
                    <a:pt x="22029" y="33685"/>
                    <a:pt x="21949" y="33725"/>
                  </a:cubicBezTo>
                  <a:cubicBezTo>
                    <a:pt x="21682" y="33858"/>
                    <a:pt x="21382" y="33992"/>
                    <a:pt x="21082" y="34125"/>
                  </a:cubicBezTo>
                  <a:cubicBezTo>
                    <a:pt x="20415" y="33558"/>
                    <a:pt x="20014" y="32824"/>
                    <a:pt x="19647" y="32057"/>
                  </a:cubicBezTo>
                  <a:lnTo>
                    <a:pt x="19647" y="32057"/>
                  </a:lnTo>
                  <a:cubicBezTo>
                    <a:pt x="20148" y="32491"/>
                    <a:pt x="20515" y="33091"/>
                    <a:pt x="21115" y="33425"/>
                  </a:cubicBezTo>
                  <a:cubicBezTo>
                    <a:pt x="21015" y="33258"/>
                    <a:pt x="20915" y="33091"/>
                    <a:pt x="20782" y="32958"/>
                  </a:cubicBezTo>
                  <a:cubicBezTo>
                    <a:pt x="20348" y="32491"/>
                    <a:pt x="19881" y="32024"/>
                    <a:pt x="19481" y="31557"/>
                  </a:cubicBezTo>
                  <a:cubicBezTo>
                    <a:pt x="19114" y="31123"/>
                    <a:pt x="19014" y="30623"/>
                    <a:pt x="19047" y="30022"/>
                  </a:cubicBezTo>
                  <a:lnTo>
                    <a:pt x="19047" y="30022"/>
                  </a:lnTo>
                  <a:cubicBezTo>
                    <a:pt x="19447" y="30523"/>
                    <a:pt x="19781" y="30990"/>
                    <a:pt x="20181" y="31423"/>
                  </a:cubicBezTo>
                  <a:cubicBezTo>
                    <a:pt x="20548" y="31857"/>
                    <a:pt x="20948" y="32291"/>
                    <a:pt x="21449" y="32624"/>
                  </a:cubicBezTo>
                  <a:cubicBezTo>
                    <a:pt x="20782" y="31590"/>
                    <a:pt x="19848" y="30756"/>
                    <a:pt x="19114" y="29722"/>
                  </a:cubicBezTo>
                  <a:cubicBezTo>
                    <a:pt x="19247" y="29355"/>
                    <a:pt x="19381" y="28955"/>
                    <a:pt x="19781" y="28755"/>
                  </a:cubicBezTo>
                  <a:cubicBezTo>
                    <a:pt x="19883" y="28696"/>
                    <a:pt x="19973" y="28670"/>
                    <a:pt x="20058" y="28670"/>
                  </a:cubicBezTo>
                  <a:close/>
                  <a:moveTo>
                    <a:pt x="2435" y="1"/>
                  </a:moveTo>
                  <a:cubicBezTo>
                    <a:pt x="1901" y="34"/>
                    <a:pt x="1735" y="168"/>
                    <a:pt x="1601" y="668"/>
                  </a:cubicBezTo>
                  <a:cubicBezTo>
                    <a:pt x="1568" y="768"/>
                    <a:pt x="1568" y="835"/>
                    <a:pt x="1535" y="901"/>
                  </a:cubicBezTo>
                  <a:cubicBezTo>
                    <a:pt x="1401" y="1835"/>
                    <a:pt x="1301" y="2803"/>
                    <a:pt x="1368" y="3737"/>
                  </a:cubicBezTo>
                  <a:cubicBezTo>
                    <a:pt x="1434" y="4304"/>
                    <a:pt x="1501" y="4838"/>
                    <a:pt x="1568" y="5371"/>
                  </a:cubicBezTo>
                  <a:cubicBezTo>
                    <a:pt x="1668" y="6472"/>
                    <a:pt x="1768" y="7540"/>
                    <a:pt x="1835" y="8607"/>
                  </a:cubicBezTo>
                  <a:cubicBezTo>
                    <a:pt x="1935" y="9541"/>
                    <a:pt x="2102" y="10442"/>
                    <a:pt x="2402" y="11309"/>
                  </a:cubicBezTo>
                  <a:cubicBezTo>
                    <a:pt x="2569" y="11709"/>
                    <a:pt x="2702" y="12143"/>
                    <a:pt x="2769" y="12543"/>
                  </a:cubicBezTo>
                  <a:cubicBezTo>
                    <a:pt x="2902" y="13144"/>
                    <a:pt x="3069" y="13777"/>
                    <a:pt x="3069" y="14378"/>
                  </a:cubicBezTo>
                  <a:cubicBezTo>
                    <a:pt x="3069" y="15745"/>
                    <a:pt x="3236" y="17046"/>
                    <a:pt x="3669" y="18347"/>
                  </a:cubicBezTo>
                  <a:cubicBezTo>
                    <a:pt x="4003" y="19315"/>
                    <a:pt x="4270" y="20282"/>
                    <a:pt x="4337" y="21316"/>
                  </a:cubicBezTo>
                  <a:cubicBezTo>
                    <a:pt x="4370" y="21850"/>
                    <a:pt x="4403" y="22417"/>
                    <a:pt x="4470" y="22984"/>
                  </a:cubicBezTo>
                  <a:cubicBezTo>
                    <a:pt x="4503" y="23418"/>
                    <a:pt x="4570" y="23818"/>
                    <a:pt x="4570" y="24251"/>
                  </a:cubicBezTo>
                  <a:cubicBezTo>
                    <a:pt x="4603" y="24919"/>
                    <a:pt x="4503" y="25552"/>
                    <a:pt x="4070" y="26086"/>
                  </a:cubicBezTo>
                  <a:cubicBezTo>
                    <a:pt x="3870" y="26320"/>
                    <a:pt x="3636" y="26553"/>
                    <a:pt x="3403" y="26720"/>
                  </a:cubicBezTo>
                  <a:cubicBezTo>
                    <a:pt x="2936" y="27053"/>
                    <a:pt x="2569" y="27487"/>
                    <a:pt x="2268" y="27954"/>
                  </a:cubicBezTo>
                  <a:cubicBezTo>
                    <a:pt x="1968" y="28421"/>
                    <a:pt x="1868" y="28988"/>
                    <a:pt x="1935" y="29555"/>
                  </a:cubicBezTo>
                  <a:cubicBezTo>
                    <a:pt x="2068" y="30789"/>
                    <a:pt x="2735" y="31757"/>
                    <a:pt x="3603" y="32624"/>
                  </a:cubicBezTo>
                  <a:cubicBezTo>
                    <a:pt x="3903" y="32891"/>
                    <a:pt x="4136" y="33191"/>
                    <a:pt x="4203" y="33591"/>
                  </a:cubicBezTo>
                  <a:cubicBezTo>
                    <a:pt x="4270" y="33792"/>
                    <a:pt x="4236" y="34058"/>
                    <a:pt x="4236" y="34292"/>
                  </a:cubicBezTo>
                  <a:cubicBezTo>
                    <a:pt x="4303" y="34959"/>
                    <a:pt x="4303" y="35626"/>
                    <a:pt x="4503" y="36293"/>
                  </a:cubicBezTo>
                  <a:cubicBezTo>
                    <a:pt x="4637" y="36760"/>
                    <a:pt x="4670" y="37261"/>
                    <a:pt x="4670" y="37761"/>
                  </a:cubicBezTo>
                  <a:cubicBezTo>
                    <a:pt x="4437" y="37694"/>
                    <a:pt x="4303" y="37628"/>
                    <a:pt x="4136" y="37594"/>
                  </a:cubicBezTo>
                  <a:cubicBezTo>
                    <a:pt x="3769" y="37528"/>
                    <a:pt x="3403" y="37461"/>
                    <a:pt x="3069" y="37428"/>
                  </a:cubicBezTo>
                  <a:cubicBezTo>
                    <a:pt x="2735" y="37361"/>
                    <a:pt x="2368" y="37394"/>
                    <a:pt x="2068" y="37327"/>
                  </a:cubicBezTo>
                  <a:cubicBezTo>
                    <a:pt x="1994" y="37316"/>
                    <a:pt x="1924" y="37310"/>
                    <a:pt x="1859" y="37310"/>
                  </a:cubicBezTo>
                  <a:cubicBezTo>
                    <a:pt x="1543" y="37310"/>
                    <a:pt x="1322" y="37440"/>
                    <a:pt x="1101" y="37661"/>
                  </a:cubicBezTo>
                  <a:cubicBezTo>
                    <a:pt x="634" y="38128"/>
                    <a:pt x="400" y="38729"/>
                    <a:pt x="33" y="39229"/>
                  </a:cubicBezTo>
                  <a:cubicBezTo>
                    <a:pt x="0" y="39262"/>
                    <a:pt x="0" y="39329"/>
                    <a:pt x="0" y="39362"/>
                  </a:cubicBezTo>
                  <a:cubicBezTo>
                    <a:pt x="0" y="39429"/>
                    <a:pt x="33" y="39496"/>
                    <a:pt x="67" y="39529"/>
                  </a:cubicBezTo>
                  <a:cubicBezTo>
                    <a:pt x="100" y="39529"/>
                    <a:pt x="200" y="39529"/>
                    <a:pt x="234" y="39496"/>
                  </a:cubicBezTo>
                  <a:cubicBezTo>
                    <a:pt x="500" y="39095"/>
                    <a:pt x="901" y="38995"/>
                    <a:pt x="1368" y="38995"/>
                  </a:cubicBezTo>
                  <a:cubicBezTo>
                    <a:pt x="1701" y="38995"/>
                    <a:pt x="2035" y="39062"/>
                    <a:pt x="2368" y="39062"/>
                  </a:cubicBezTo>
                  <a:cubicBezTo>
                    <a:pt x="3102" y="39062"/>
                    <a:pt x="3769" y="39196"/>
                    <a:pt x="4470" y="39429"/>
                  </a:cubicBezTo>
                  <a:cubicBezTo>
                    <a:pt x="4642" y="39486"/>
                    <a:pt x="4808" y="39519"/>
                    <a:pt x="4968" y="39519"/>
                  </a:cubicBezTo>
                  <a:cubicBezTo>
                    <a:pt x="5180" y="39519"/>
                    <a:pt x="5381" y="39462"/>
                    <a:pt x="5571" y="39329"/>
                  </a:cubicBezTo>
                  <a:cubicBezTo>
                    <a:pt x="5604" y="39296"/>
                    <a:pt x="5671" y="39296"/>
                    <a:pt x="5704" y="39262"/>
                  </a:cubicBezTo>
                  <a:cubicBezTo>
                    <a:pt x="6071" y="39462"/>
                    <a:pt x="6138" y="39829"/>
                    <a:pt x="6271" y="40230"/>
                  </a:cubicBezTo>
                  <a:cubicBezTo>
                    <a:pt x="6082" y="40203"/>
                    <a:pt x="5893" y="40154"/>
                    <a:pt x="5722" y="40154"/>
                  </a:cubicBezTo>
                  <a:cubicBezTo>
                    <a:pt x="5682" y="40154"/>
                    <a:pt x="5642" y="40156"/>
                    <a:pt x="5604" y="40163"/>
                  </a:cubicBezTo>
                  <a:cubicBezTo>
                    <a:pt x="5504" y="40163"/>
                    <a:pt x="5404" y="40159"/>
                    <a:pt x="5306" y="40159"/>
                  </a:cubicBezTo>
                  <a:cubicBezTo>
                    <a:pt x="5111" y="40159"/>
                    <a:pt x="4926" y="40174"/>
                    <a:pt x="4770" y="40263"/>
                  </a:cubicBezTo>
                  <a:cubicBezTo>
                    <a:pt x="4270" y="40496"/>
                    <a:pt x="3769" y="40830"/>
                    <a:pt x="3403" y="41264"/>
                  </a:cubicBezTo>
                  <a:cubicBezTo>
                    <a:pt x="3302" y="41397"/>
                    <a:pt x="3236" y="41564"/>
                    <a:pt x="3202" y="41731"/>
                  </a:cubicBezTo>
                  <a:cubicBezTo>
                    <a:pt x="3169" y="41931"/>
                    <a:pt x="3269" y="42064"/>
                    <a:pt x="3503" y="42164"/>
                  </a:cubicBezTo>
                  <a:cubicBezTo>
                    <a:pt x="3536" y="42031"/>
                    <a:pt x="3503" y="41831"/>
                    <a:pt x="3603" y="41764"/>
                  </a:cubicBezTo>
                  <a:cubicBezTo>
                    <a:pt x="3769" y="41531"/>
                    <a:pt x="3970" y="41330"/>
                    <a:pt x="4203" y="41197"/>
                  </a:cubicBezTo>
                  <a:cubicBezTo>
                    <a:pt x="4228" y="41180"/>
                    <a:pt x="4259" y="41174"/>
                    <a:pt x="4295" y="41174"/>
                  </a:cubicBezTo>
                  <a:cubicBezTo>
                    <a:pt x="4401" y="41174"/>
                    <a:pt x="4545" y="41230"/>
                    <a:pt x="4670" y="41230"/>
                  </a:cubicBezTo>
                  <a:cubicBezTo>
                    <a:pt x="4804" y="41264"/>
                    <a:pt x="4970" y="41330"/>
                    <a:pt x="5137" y="41364"/>
                  </a:cubicBezTo>
                  <a:cubicBezTo>
                    <a:pt x="5439" y="41503"/>
                    <a:pt x="5742" y="41562"/>
                    <a:pt x="6055" y="41562"/>
                  </a:cubicBezTo>
                  <a:cubicBezTo>
                    <a:pt x="6192" y="41562"/>
                    <a:pt x="6330" y="41551"/>
                    <a:pt x="6471" y="41531"/>
                  </a:cubicBezTo>
                  <a:cubicBezTo>
                    <a:pt x="6672" y="41531"/>
                    <a:pt x="6838" y="41464"/>
                    <a:pt x="7005" y="41330"/>
                  </a:cubicBezTo>
                  <a:cubicBezTo>
                    <a:pt x="7139" y="41197"/>
                    <a:pt x="7272" y="41064"/>
                    <a:pt x="7439" y="40930"/>
                  </a:cubicBezTo>
                  <a:cubicBezTo>
                    <a:pt x="7572" y="41697"/>
                    <a:pt x="7706" y="42398"/>
                    <a:pt x="7772" y="43065"/>
                  </a:cubicBezTo>
                  <a:cubicBezTo>
                    <a:pt x="7939" y="43966"/>
                    <a:pt x="8106" y="44833"/>
                    <a:pt x="8439" y="45700"/>
                  </a:cubicBezTo>
                  <a:cubicBezTo>
                    <a:pt x="8573" y="46100"/>
                    <a:pt x="8673" y="46467"/>
                    <a:pt x="8740" y="46868"/>
                  </a:cubicBezTo>
                  <a:cubicBezTo>
                    <a:pt x="8973" y="47835"/>
                    <a:pt x="9173" y="48836"/>
                    <a:pt x="9440" y="49803"/>
                  </a:cubicBezTo>
                  <a:cubicBezTo>
                    <a:pt x="9707" y="50871"/>
                    <a:pt x="10074" y="51938"/>
                    <a:pt x="10374" y="53039"/>
                  </a:cubicBezTo>
                  <a:cubicBezTo>
                    <a:pt x="10774" y="54473"/>
                    <a:pt x="11442" y="55807"/>
                    <a:pt x="12042" y="57175"/>
                  </a:cubicBezTo>
                  <a:cubicBezTo>
                    <a:pt x="12175" y="57542"/>
                    <a:pt x="12376" y="57876"/>
                    <a:pt x="12609" y="58209"/>
                  </a:cubicBezTo>
                  <a:cubicBezTo>
                    <a:pt x="13643" y="59810"/>
                    <a:pt x="14677" y="61378"/>
                    <a:pt x="15878" y="62846"/>
                  </a:cubicBezTo>
                  <a:cubicBezTo>
                    <a:pt x="16545" y="63680"/>
                    <a:pt x="17212" y="64480"/>
                    <a:pt x="18046" y="65147"/>
                  </a:cubicBezTo>
                  <a:cubicBezTo>
                    <a:pt x="19147" y="66081"/>
                    <a:pt x="20248" y="66949"/>
                    <a:pt x="21515" y="67649"/>
                  </a:cubicBezTo>
                  <a:cubicBezTo>
                    <a:pt x="22416" y="68150"/>
                    <a:pt x="23383" y="68383"/>
                    <a:pt x="24384" y="68550"/>
                  </a:cubicBezTo>
                  <a:cubicBezTo>
                    <a:pt x="24905" y="68610"/>
                    <a:pt x="25425" y="68622"/>
                    <a:pt x="25945" y="68622"/>
                  </a:cubicBezTo>
                  <a:cubicBezTo>
                    <a:pt x="26292" y="68622"/>
                    <a:pt x="26639" y="68617"/>
                    <a:pt x="26986" y="68617"/>
                  </a:cubicBezTo>
                  <a:cubicBezTo>
                    <a:pt x="27186" y="68617"/>
                    <a:pt x="27353" y="68650"/>
                    <a:pt x="27553" y="68683"/>
                  </a:cubicBezTo>
                  <a:cubicBezTo>
                    <a:pt x="27803" y="68683"/>
                    <a:pt x="28053" y="68740"/>
                    <a:pt x="28304" y="68740"/>
                  </a:cubicBezTo>
                  <a:cubicBezTo>
                    <a:pt x="28387" y="68740"/>
                    <a:pt x="28470" y="68733"/>
                    <a:pt x="28554" y="68717"/>
                  </a:cubicBezTo>
                  <a:cubicBezTo>
                    <a:pt x="29188" y="68617"/>
                    <a:pt x="29788" y="68416"/>
                    <a:pt x="30355" y="68083"/>
                  </a:cubicBezTo>
                  <a:cubicBezTo>
                    <a:pt x="31189" y="67582"/>
                    <a:pt x="32023" y="67082"/>
                    <a:pt x="32890" y="66615"/>
                  </a:cubicBezTo>
                  <a:cubicBezTo>
                    <a:pt x="33557" y="66248"/>
                    <a:pt x="34225" y="65915"/>
                    <a:pt x="34892" y="65581"/>
                  </a:cubicBezTo>
                  <a:cubicBezTo>
                    <a:pt x="35259" y="65381"/>
                    <a:pt x="35626" y="65214"/>
                    <a:pt x="35992" y="65047"/>
                  </a:cubicBezTo>
                  <a:cubicBezTo>
                    <a:pt x="36793" y="64714"/>
                    <a:pt x="37527" y="64313"/>
                    <a:pt x="38094" y="63613"/>
                  </a:cubicBezTo>
                  <a:cubicBezTo>
                    <a:pt x="38428" y="63213"/>
                    <a:pt x="38761" y="62779"/>
                    <a:pt x="39095" y="62379"/>
                  </a:cubicBezTo>
                  <a:cubicBezTo>
                    <a:pt x="39862" y="61411"/>
                    <a:pt x="40396" y="60377"/>
                    <a:pt x="40763" y="59243"/>
                  </a:cubicBezTo>
                  <a:cubicBezTo>
                    <a:pt x="41129" y="58009"/>
                    <a:pt x="41430" y="56741"/>
                    <a:pt x="41730" y="55474"/>
                  </a:cubicBezTo>
                  <a:cubicBezTo>
                    <a:pt x="42030" y="54240"/>
                    <a:pt x="42097" y="52972"/>
                    <a:pt x="42164" y="51704"/>
                  </a:cubicBezTo>
                  <a:cubicBezTo>
                    <a:pt x="42197" y="50370"/>
                    <a:pt x="42097" y="49069"/>
                    <a:pt x="41697" y="47835"/>
                  </a:cubicBezTo>
                  <a:cubicBezTo>
                    <a:pt x="41163" y="46167"/>
                    <a:pt x="40462" y="44566"/>
                    <a:pt x="39562" y="43065"/>
                  </a:cubicBezTo>
                  <a:cubicBezTo>
                    <a:pt x="37961" y="40296"/>
                    <a:pt x="35892" y="37928"/>
                    <a:pt x="33491" y="35826"/>
                  </a:cubicBezTo>
                  <a:cubicBezTo>
                    <a:pt x="32890" y="35326"/>
                    <a:pt x="32323" y="34859"/>
                    <a:pt x="31723" y="34425"/>
                  </a:cubicBezTo>
                  <a:cubicBezTo>
                    <a:pt x="30789" y="33758"/>
                    <a:pt x="29888" y="33091"/>
                    <a:pt x="28921" y="32457"/>
                  </a:cubicBezTo>
                  <a:cubicBezTo>
                    <a:pt x="28387" y="32124"/>
                    <a:pt x="27787" y="31924"/>
                    <a:pt x="27220" y="31657"/>
                  </a:cubicBezTo>
                  <a:cubicBezTo>
                    <a:pt x="26652" y="31357"/>
                    <a:pt x="26019" y="31156"/>
                    <a:pt x="25385" y="30990"/>
                  </a:cubicBezTo>
                  <a:cubicBezTo>
                    <a:pt x="24851" y="30890"/>
                    <a:pt x="24384" y="30556"/>
                    <a:pt x="23884" y="30222"/>
                  </a:cubicBezTo>
                  <a:lnTo>
                    <a:pt x="23884" y="30222"/>
                  </a:lnTo>
                  <a:cubicBezTo>
                    <a:pt x="23958" y="30229"/>
                    <a:pt x="24031" y="30232"/>
                    <a:pt x="24102" y="30232"/>
                  </a:cubicBezTo>
                  <a:cubicBezTo>
                    <a:pt x="24786" y="30232"/>
                    <a:pt x="25258" y="29945"/>
                    <a:pt x="25318" y="29522"/>
                  </a:cubicBezTo>
                  <a:cubicBezTo>
                    <a:pt x="25218" y="29522"/>
                    <a:pt x="25118" y="29555"/>
                    <a:pt x="25018" y="29555"/>
                  </a:cubicBezTo>
                  <a:cubicBezTo>
                    <a:pt x="24848" y="29586"/>
                    <a:pt x="24671" y="29610"/>
                    <a:pt x="24493" y="29610"/>
                  </a:cubicBezTo>
                  <a:cubicBezTo>
                    <a:pt x="24287" y="29610"/>
                    <a:pt x="24081" y="29578"/>
                    <a:pt x="23884" y="29489"/>
                  </a:cubicBezTo>
                  <a:cubicBezTo>
                    <a:pt x="23050" y="29088"/>
                    <a:pt x="22349" y="28488"/>
                    <a:pt x="21816" y="27687"/>
                  </a:cubicBezTo>
                  <a:cubicBezTo>
                    <a:pt x="21115" y="26653"/>
                    <a:pt x="20281" y="25719"/>
                    <a:pt x="19514" y="24718"/>
                  </a:cubicBezTo>
                  <a:cubicBezTo>
                    <a:pt x="19447" y="24585"/>
                    <a:pt x="19314" y="24485"/>
                    <a:pt x="19214" y="24352"/>
                  </a:cubicBezTo>
                  <a:cubicBezTo>
                    <a:pt x="18447" y="23551"/>
                    <a:pt x="17546" y="22917"/>
                    <a:pt x="16645" y="22283"/>
                  </a:cubicBezTo>
                  <a:cubicBezTo>
                    <a:pt x="16345" y="22083"/>
                    <a:pt x="15945" y="21983"/>
                    <a:pt x="15611" y="21883"/>
                  </a:cubicBezTo>
                  <a:cubicBezTo>
                    <a:pt x="15178" y="21750"/>
                    <a:pt x="14744" y="21716"/>
                    <a:pt x="14310" y="21650"/>
                  </a:cubicBezTo>
                  <a:cubicBezTo>
                    <a:pt x="14235" y="21633"/>
                    <a:pt x="14162" y="21625"/>
                    <a:pt x="14091" y="21625"/>
                  </a:cubicBezTo>
                  <a:cubicBezTo>
                    <a:pt x="13879" y="21625"/>
                    <a:pt x="13685" y="21700"/>
                    <a:pt x="13510" y="21850"/>
                  </a:cubicBezTo>
                  <a:cubicBezTo>
                    <a:pt x="13443" y="21883"/>
                    <a:pt x="13410" y="21916"/>
                    <a:pt x="13343" y="21950"/>
                  </a:cubicBezTo>
                  <a:cubicBezTo>
                    <a:pt x="12276" y="21016"/>
                    <a:pt x="11442" y="19982"/>
                    <a:pt x="10808" y="18748"/>
                  </a:cubicBezTo>
                  <a:cubicBezTo>
                    <a:pt x="10341" y="17780"/>
                    <a:pt x="10174" y="16679"/>
                    <a:pt x="9840" y="15679"/>
                  </a:cubicBezTo>
                  <a:cubicBezTo>
                    <a:pt x="9640" y="15012"/>
                    <a:pt x="9407" y="14378"/>
                    <a:pt x="9040" y="13811"/>
                  </a:cubicBezTo>
                  <a:cubicBezTo>
                    <a:pt x="8940" y="13644"/>
                    <a:pt x="8840" y="13510"/>
                    <a:pt x="8773" y="13310"/>
                  </a:cubicBezTo>
                  <a:cubicBezTo>
                    <a:pt x="8439" y="12643"/>
                    <a:pt x="8139" y="11943"/>
                    <a:pt x="7806" y="11242"/>
                  </a:cubicBezTo>
                  <a:cubicBezTo>
                    <a:pt x="7172" y="9941"/>
                    <a:pt x="6638" y="8640"/>
                    <a:pt x="6238" y="7239"/>
                  </a:cubicBezTo>
                  <a:cubicBezTo>
                    <a:pt x="5971" y="6439"/>
                    <a:pt x="5838" y="5638"/>
                    <a:pt x="5871" y="4804"/>
                  </a:cubicBezTo>
                  <a:cubicBezTo>
                    <a:pt x="5871" y="4104"/>
                    <a:pt x="5971" y="3403"/>
                    <a:pt x="5971" y="2703"/>
                  </a:cubicBezTo>
                  <a:cubicBezTo>
                    <a:pt x="6004" y="2136"/>
                    <a:pt x="6004" y="1569"/>
                    <a:pt x="5971" y="968"/>
                  </a:cubicBezTo>
                  <a:cubicBezTo>
                    <a:pt x="5942" y="645"/>
                    <a:pt x="5834" y="528"/>
                    <a:pt x="5535" y="528"/>
                  </a:cubicBezTo>
                  <a:cubicBezTo>
                    <a:pt x="5495" y="528"/>
                    <a:pt x="5451" y="531"/>
                    <a:pt x="5404" y="534"/>
                  </a:cubicBezTo>
                  <a:cubicBezTo>
                    <a:pt x="5339" y="540"/>
                    <a:pt x="5274" y="543"/>
                    <a:pt x="5209" y="543"/>
                  </a:cubicBezTo>
                  <a:cubicBezTo>
                    <a:pt x="4907" y="543"/>
                    <a:pt x="4605" y="483"/>
                    <a:pt x="4303" y="401"/>
                  </a:cubicBezTo>
                  <a:cubicBezTo>
                    <a:pt x="3936" y="301"/>
                    <a:pt x="3569" y="168"/>
                    <a:pt x="3169" y="67"/>
                  </a:cubicBezTo>
                  <a:cubicBezTo>
                    <a:pt x="2936" y="34"/>
                    <a:pt x="2669" y="1"/>
                    <a:pt x="24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42"/>
            <p:cNvSpPr/>
            <p:nvPr/>
          </p:nvSpPr>
          <p:spPr>
            <a:xfrm>
              <a:off x="50950" y="2006013"/>
              <a:ext cx="6700" cy="8525"/>
            </a:xfrm>
            <a:custGeom>
              <a:avLst/>
              <a:gdLst/>
              <a:ahLst/>
              <a:cxnLst/>
              <a:rect l="l" t="t" r="r" b="b"/>
              <a:pathLst>
                <a:path w="268" h="341" extrusionOk="0">
                  <a:moveTo>
                    <a:pt x="116" y="0"/>
                  </a:moveTo>
                  <a:cubicBezTo>
                    <a:pt x="74" y="0"/>
                    <a:pt x="0" y="78"/>
                    <a:pt x="0" y="107"/>
                  </a:cubicBezTo>
                  <a:cubicBezTo>
                    <a:pt x="0" y="174"/>
                    <a:pt x="67" y="240"/>
                    <a:pt x="100" y="341"/>
                  </a:cubicBezTo>
                  <a:cubicBezTo>
                    <a:pt x="200" y="240"/>
                    <a:pt x="267" y="207"/>
                    <a:pt x="267" y="140"/>
                  </a:cubicBezTo>
                  <a:cubicBezTo>
                    <a:pt x="267" y="107"/>
                    <a:pt x="200" y="7"/>
                    <a:pt x="134" y="7"/>
                  </a:cubicBezTo>
                  <a:cubicBezTo>
                    <a:pt x="129" y="2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42"/>
            <p:cNvSpPr/>
            <p:nvPr/>
          </p:nvSpPr>
          <p:spPr>
            <a:xfrm>
              <a:off x="-449425" y="2008263"/>
              <a:ext cx="50900" cy="23625"/>
            </a:xfrm>
            <a:custGeom>
              <a:avLst/>
              <a:gdLst/>
              <a:ahLst/>
              <a:cxnLst/>
              <a:rect l="l" t="t" r="r" b="b"/>
              <a:pathLst>
                <a:path w="2036" h="945" extrusionOk="0">
                  <a:moveTo>
                    <a:pt x="201" y="0"/>
                  </a:moveTo>
                  <a:cubicBezTo>
                    <a:pt x="134" y="0"/>
                    <a:pt x="68" y="34"/>
                    <a:pt x="1" y="150"/>
                  </a:cubicBezTo>
                  <a:cubicBezTo>
                    <a:pt x="401" y="351"/>
                    <a:pt x="768" y="551"/>
                    <a:pt x="1168" y="718"/>
                  </a:cubicBezTo>
                  <a:cubicBezTo>
                    <a:pt x="1335" y="818"/>
                    <a:pt x="1535" y="884"/>
                    <a:pt x="1736" y="918"/>
                  </a:cubicBezTo>
                  <a:cubicBezTo>
                    <a:pt x="1790" y="931"/>
                    <a:pt x="1839" y="945"/>
                    <a:pt x="1882" y="945"/>
                  </a:cubicBezTo>
                  <a:cubicBezTo>
                    <a:pt x="1945" y="945"/>
                    <a:pt x="1996" y="916"/>
                    <a:pt x="2036" y="818"/>
                  </a:cubicBezTo>
                  <a:cubicBezTo>
                    <a:pt x="1969" y="751"/>
                    <a:pt x="1936" y="718"/>
                    <a:pt x="1869" y="651"/>
                  </a:cubicBezTo>
                  <a:cubicBezTo>
                    <a:pt x="1736" y="617"/>
                    <a:pt x="1602" y="551"/>
                    <a:pt x="1469" y="484"/>
                  </a:cubicBezTo>
                  <a:cubicBezTo>
                    <a:pt x="1102" y="351"/>
                    <a:pt x="735" y="184"/>
                    <a:pt x="401" y="50"/>
                  </a:cubicBezTo>
                  <a:cubicBezTo>
                    <a:pt x="335" y="34"/>
                    <a:pt x="268" y="0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42"/>
            <p:cNvSpPr/>
            <p:nvPr/>
          </p:nvSpPr>
          <p:spPr>
            <a:xfrm>
              <a:off x="-642875" y="2252188"/>
              <a:ext cx="318575" cy="531225"/>
            </a:xfrm>
            <a:custGeom>
              <a:avLst/>
              <a:gdLst/>
              <a:ahLst/>
              <a:cxnLst/>
              <a:rect l="l" t="t" r="r" b="b"/>
              <a:pathLst>
                <a:path w="12743" h="21249" extrusionOk="0">
                  <a:moveTo>
                    <a:pt x="0" y="0"/>
                  </a:moveTo>
                  <a:cubicBezTo>
                    <a:pt x="0" y="67"/>
                    <a:pt x="0" y="167"/>
                    <a:pt x="0" y="234"/>
                  </a:cubicBezTo>
                  <a:cubicBezTo>
                    <a:pt x="100" y="901"/>
                    <a:pt x="167" y="1568"/>
                    <a:pt x="267" y="2235"/>
                  </a:cubicBezTo>
                  <a:cubicBezTo>
                    <a:pt x="434" y="3303"/>
                    <a:pt x="667" y="4337"/>
                    <a:pt x="1001" y="5338"/>
                  </a:cubicBezTo>
                  <a:cubicBezTo>
                    <a:pt x="1401" y="6672"/>
                    <a:pt x="1868" y="7973"/>
                    <a:pt x="2435" y="9240"/>
                  </a:cubicBezTo>
                  <a:cubicBezTo>
                    <a:pt x="2702" y="9774"/>
                    <a:pt x="2869" y="10341"/>
                    <a:pt x="3136" y="10875"/>
                  </a:cubicBezTo>
                  <a:cubicBezTo>
                    <a:pt x="3736" y="12142"/>
                    <a:pt x="4470" y="13343"/>
                    <a:pt x="5237" y="14511"/>
                  </a:cubicBezTo>
                  <a:cubicBezTo>
                    <a:pt x="5637" y="15111"/>
                    <a:pt x="6038" y="15678"/>
                    <a:pt x="6505" y="16212"/>
                  </a:cubicBezTo>
                  <a:cubicBezTo>
                    <a:pt x="7272" y="17079"/>
                    <a:pt x="8106" y="17913"/>
                    <a:pt x="8906" y="18780"/>
                  </a:cubicBezTo>
                  <a:cubicBezTo>
                    <a:pt x="9807" y="19681"/>
                    <a:pt x="10875" y="20348"/>
                    <a:pt x="12009" y="20949"/>
                  </a:cubicBezTo>
                  <a:cubicBezTo>
                    <a:pt x="12242" y="21049"/>
                    <a:pt x="12476" y="21149"/>
                    <a:pt x="12743" y="21249"/>
                  </a:cubicBezTo>
                  <a:cubicBezTo>
                    <a:pt x="12709" y="21182"/>
                    <a:pt x="12676" y="21149"/>
                    <a:pt x="12642" y="21115"/>
                  </a:cubicBezTo>
                  <a:cubicBezTo>
                    <a:pt x="11542" y="20582"/>
                    <a:pt x="10541" y="19881"/>
                    <a:pt x="9674" y="19014"/>
                  </a:cubicBezTo>
                  <a:cubicBezTo>
                    <a:pt x="8973" y="18347"/>
                    <a:pt x="8306" y="17646"/>
                    <a:pt x="7606" y="16979"/>
                  </a:cubicBezTo>
                  <a:cubicBezTo>
                    <a:pt x="6672" y="16112"/>
                    <a:pt x="5971" y="15044"/>
                    <a:pt x="5271" y="13977"/>
                  </a:cubicBezTo>
                  <a:cubicBezTo>
                    <a:pt x="4303" y="12376"/>
                    <a:pt x="3403" y="10741"/>
                    <a:pt x="2669" y="8973"/>
                  </a:cubicBezTo>
                  <a:cubicBezTo>
                    <a:pt x="2168" y="7739"/>
                    <a:pt x="1668" y="6538"/>
                    <a:pt x="1268" y="5271"/>
                  </a:cubicBezTo>
                  <a:cubicBezTo>
                    <a:pt x="801" y="3903"/>
                    <a:pt x="567" y="2502"/>
                    <a:pt x="300" y="1101"/>
                  </a:cubicBezTo>
                  <a:cubicBezTo>
                    <a:pt x="234" y="734"/>
                    <a:pt x="200" y="3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42"/>
            <p:cNvSpPr/>
            <p:nvPr/>
          </p:nvSpPr>
          <p:spPr>
            <a:xfrm>
              <a:off x="-424400" y="2142938"/>
              <a:ext cx="331100" cy="517900"/>
            </a:xfrm>
            <a:custGeom>
              <a:avLst/>
              <a:gdLst/>
              <a:ahLst/>
              <a:cxnLst/>
              <a:rect l="l" t="t" r="r" b="b"/>
              <a:pathLst>
                <a:path w="13244" h="20716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134"/>
                    <a:pt x="67" y="234"/>
                    <a:pt x="167" y="334"/>
                  </a:cubicBezTo>
                  <a:cubicBezTo>
                    <a:pt x="668" y="1035"/>
                    <a:pt x="1202" y="1735"/>
                    <a:pt x="1702" y="2469"/>
                  </a:cubicBezTo>
                  <a:cubicBezTo>
                    <a:pt x="1969" y="2836"/>
                    <a:pt x="2202" y="3236"/>
                    <a:pt x="2502" y="3603"/>
                  </a:cubicBezTo>
                  <a:cubicBezTo>
                    <a:pt x="3670" y="5071"/>
                    <a:pt x="4671" y="6672"/>
                    <a:pt x="5638" y="8273"/>
                  </a:cubicBezTo>
                  <a:cubicBezTo>
                    <a:pt x="6405" y="9507"/>
                    <a:pt x="7139" y="10775"/>
                    <a:pt x="7873" y="12043"/>
                  </a:cubicBezTo>
                  <a:cubicBezTo>
                    <a:pt x="8373" y="12910"/>
                    <a:pt x="8874" y="13777"/>
                    <a:pt x="9374" y="14644"/>
                  </a:cubicBezTo>
                  <a:cubicBezTo>
                    <a:pt x="9841" y="15512"/>
                    <a:pt x="10308" y="16379"/>
                    <a:pt x="10775" y="17246"/>
                  </a:cubicBezTo>
                  <a:cubicBezTo>
                    <a:pt x="11275" y="18114"/>
                    <a:pt x="11809" y="18947"/>
                    <a:pt x="12343" y="19781"/>
                  </a:cubicBezTo>
                  <a:cubicBezTo>
                    <a:pt x="12576" y="20148"/>
                    <a:pt x="12843" y="20449"/>
                    <a:pt x="13177" y="20715"/>
                  </a:cubicBezTo>
                  <a:cubicBezTo>
                    <a:pt x="13210" y="20682"/>
                    <a:pt x="13243" y="20682"/>
                    <a:pt x="13243" y="20649"/>
                  </a:cubicBezTo>
                  <a:cubicBezTo>
                    <a:pt x="13143" y="20515"/>
                    <a:pt x="13043" y="20348"/>
                    <a:pt x="12943" y="20182"/>
                  </a:cubicBezTo>
                  <a:cubicBezTo>
                    <a:pt x="12276" y="19081"/>
                    <a:pt x="11576" y="17980"/>
                    <a:pt x="10942" y="16846"/>
                  </a:cubicBezTo>
                  <a:cubicBezTo>
                    <a:pt x="10241" y="15612"/>
                    <a:pt x="9641" y="14311"/>
                    <a:pt x="8940" y="13110"/>
                  </a:cubicBezTo>
                  <a:cubicBezTo>
                    <a:pt x="7840" y="11175"/>
                    <a:pt x="6739" y="9241"/>
                    <a:pt x="5471" y="7439"/>
                  </a:cubicBezTo>
                  <a:cubicBezTo>
                    <a:pt x="4771" y="6372"/>
                    <a:pt x="4070" y="5338"/>
                    <a:pt x="3336" y="4304"/>
                  </a:cubicBezTo>
                  <a:cubicBezTo>
                    <a:pt x="2302" y="2903"/>
                    <a:pt x="1202" y="1535"/>
                    <a:pt x="167" y="167"/>
                  </a:cubicBezTo>
                  <a:cubicBezTo>
                    <a:pt x="101" y="101"/>
                    <a:pt x="67" y="3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42"/>
            <p:cNvSpPr/>
            <p:nvPr/>
          </p:nvSpPr>
          <p:spPr>
            <a:xfrm>
              <a:off x="-456075" y="2523213"/>
              <a:ext cx="311075" cy="282100"/>
            </a:xfrm>
            <a:custGeom>
              <a:avLst/>
              <a:gdLst/>
              <a:ahLst/>
              <a:cxnLst/>
              <a:rect l="l" t="t" r="r" b="b"/>
              <a:pathLst>
                <a:path w="12443" h="11284" extrusionOk="0">
                  <a:moveTo>
                    <a:pt x="0" y="0"/>
                  </a:moveTo>
                  <a:cubicBezTo>
                    <a:pt x="234" y="668"/>
                    <a:pt x="467" y="1335"/>
                    <a:pt x="867" y="1902"/>
                  </a:cubicBezTo>
                  <a:cubicBezTo>
                    <a:pt x="1301" y="2602"/>
                    <a:pt x="1735" y="3269"/>
                    <a:pt x="2168" y="3970"/>
                  </a:cubicBezTo>
                  <a:cubicBezTo>
                    <a:pt x="2802" y="4971"/>
                    <a:pt x="3636" y="5838"/>
                    <a:pt x="4470" y="6672"/>
                  </a:cubicBezTo>
                  <a:cubicBezTo>
                    <a:pt x="6004" y="8173"/>
                    <a:pt x="7672" y="9474"/>
                    <a:pt x="9607" y="10408"/>
                  </a:cubicBezTo>
                  <a:cubicBezTo>
                    <a:pt x="10307" y="10741"/>
                    <a:pt x="11041" y="10975"/>
                    <a:pt x="11775" y="11242"/>
                  </a:cubicBezTo>
                  <a:cubicBezTo>
                    <a:pt x="11853" y="11268"/>
                    <a:pt x="11935" y="11284"/>
                    <a:pt x="12021" y="11284"/>
                  </a:cubicBezTo>
                  <a:cubicBezTo>
                    <a:pt x="12156" y="11284"/>
                    <a:pt x="12299" y="11244"/>
                    <a:pt x="12442" y="11142"/>
                  </a:cubicBezTo>
                  <a:cubicBezTo>
                    <a:pt x="12376" y="11108"/>
                    <a:pt x="12342" y="11075"/>
                    <a:pt x="12276" y="11075"/>
                  </a:cubicBezTo>
                  <a:cubicBezTo>
                    <a:pt x="11708" y="10975"/>
                    <a:pt x="11208" y="10775"/>
                    <a:pt x="10674" y="10541"/>
                  </a:cubicBezTo>
                  <a:cubicBezTo>
                    <a:pt x="9707" y="10141"/>
                    <a:pt x="8773" y="9674"/>
                    <a:pt x="7939" y="9074"/>
                  </a:cubicBezTo>
                  <a:cubicBezTo>
                    <a:pt x="5738" y="7506"/>
                    <a:pt x="3803" y="5671"/>
                    <a:pt x="2202" y="3503"/>
                  </a:cubicBezTo>
                  <a:cubicBezTo>
                    <a:pt x="1501" y="2569"/>
                    <a:pt x="801" y="1635"/>
                    <a:pt x="334" y="534"/>
                  </a:cubicBezTo>
                  <a:cubicBezTo>
                    <a:pt x="234" y="334"/>
                    <a:pt x="100" y="1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42"/>
            <p:cNvSpPr/>
            <p:nvPr/>
          </p:nvSpPr>
          <p:spPr>
            <a:xfrm>
              <a:off x="-110000" y="2007838"/>
              <a:ext cx="253525" cy="327775"/>
            </a:xfrm>
            <a:custGeom>
              <a:avLst/>
              <a:gdLst/>
              <a:ahLst/>
              <a:cxnLst/>
              <a:rect l="l" t="t" r="r" b="b"/>
              <a:pathLst>
                <a:path w="10141" h="13111" extrusionOk="0">
                  <a:moveTo>
                    <a:pt x="0" y="1"/>
                  </a:moveTo>
                  <a:cubicBezTo>
                    <a:pt x="6" y="5"/>
                    <a:pt x="11" y="8"/>
                    <a:pt x="17" y="12"/>
                  </a:cubicBezTo>
                  <a:lnTo>
                    <a:pt x="17" y="12"/>
                  </a:lnTo>
                  <a:cubicBezTo>
                    <a:pt x="16" y="5"/>
                    <a:pt x="12" y="1"/>
                    <a:pt x="0" y="1"/>
                  </a:cubicBezTo>
                  <a:close/>
                  <a:moveTo>
                    <a:pt x="17" y="12"/>
                  </a:moveTo>
                  <a:cubicBezTo>
                    <a:pt x="18" y="25"/>
                    <a:pt x="12" y="46"/>
                    <a:pt x="34" y="67"/>
                  </a:cubicBezTo>
                  <a:cubicBezTo>
                    <a:pt x="634" y="634"/>
                    <a:pt x="1235" y="1202"/>
                    <a:pt x="1835" y="1735"/>
                  </a:cubicBezTo>
                  <a:cubicBezTo>
                    <a:pt x="3269" y="3036"/>
                    <a:pt x="4637" y="4371"/>
                    <a:pt x="5771" y="5938"/>
                  </a:cubicBezTo>
                  <a:cubicBezTo>
                    <a:pt x="6271" y="6572"/>
                    <a:pt x="6805" y="7173"/>
                    <a:pt x="7272" y="7840"/>
                  </a:cubicBezTo>
                  <a:cubicBezTo>
                    <a:pt x="8306" y="9374"/>
                    <a:pt x="9207" y="10942"/>
                    <a:pt x="9874" y="12643"/>
                  </a:cubicBezTo>
                  <a:cubicBezTo>
                    <a:pt x="9941" y="12810"/>
                    <a:pt x="10041" y="12977"/>
                    <a:pt x="10108" y="13110"/>
                  </a:cubicBezTo>
                  <a:cubicBezTo>
                    <a:pt x="10141" y="13010"/>
                    <a:pt x="10141" y="12910"/>
                    <a:pt x="10108" y="12843"/>
                  </a:cubicBezTo>
                  <a:cubicBezTo>
                    <a:pt x="10007" y="12576"/>
                    <a:pt x="9941" y="12343"/>
                    <a:pt x="9841" y="12109"/>
                  </a:cubicBezTo>
                  <a:cubicBezTo>
                    <a:pt x="9207" y="10241"/>
                    <a:pt x="8240" y="8574"/>
                    <a:pt x="7039" y="7039"/>
                  </a:cubicBezTo>
                  <a:cubicBezTo>
                    <a:pt x="6505" y="6372"/>
                    <a:pt x="5971" y="5705"/>
                    <a:pt x="5404" y="5038"/>
                  </a:cubicBezTo>
                  <a:cubicBezTo>
                    <a:pt x="5071" y="4604"/>
                    <a:pt x="4704" y="4170"/>
                    <a:pt x="4303" y="3770"/>
                  </a:cubicBezTo>
                  <a:cubicBezTo>
                    <a:pt x="3136" y="2669"/>
                    <a:pt x="1935" y="1568"/>
                    <a:pt x="734" y="501"/>
                  </a:cubicBezTo>
                  <a:cubicBezTo>
                    <a:pt x="539" y="306"/>
                    <a:pt x="248" y="174"/>
                    <a:pt x="17" y="1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42"/>
            <p:cNvSpPr/>
            <p:nvPr/>
          </p:nvSpPr>
          <p:spPr>
            <a:xfrm>
              <a:off x="-433575" y="2101238"/>
              <a:ext cx="294400" cy="346100"/>
            </a:xfrm>
            <a:custGeom>
              <a:avLst/>
              <a:gdLst/>
              <a:ahLst/>
              <a:cxnLst/>
              <a:rect l="l" t="t" r="r" b="b"/>
              <a:pathLst>
                <a:path w="11776" h="13844" extrusionOk="0">
                  <a:moveTo>
                    <a:pt x="1" y="1"/>
                  </a:moveTo>
                  <a:cubicBezTo>
                    <a:pt x="1" y="67"/>
                    <a:pt x="34" y="134"/>
                    <a:pt x="67" y="168"/>
                  </a:cubicBezTo>
                  <a:cubicBezTo>
                    <a:pt x="201" y="368"/>
                    <a:pt x="368" y="534"/>
                    <a:pt x="534" y="735"/>
                  </a:cubicBezTo>
                  <a:cubicBezTo>
                    <a:pt x="1368" y="1669"/>
                    <a:pt x="2236" y="2603"/>
                    <a:pt x="3070" y="3570"/>
                  </a:cubicBezTo>
                  <a:cubicBezTo>
                    <a:pt x="3870" y="4437"/>
                    <a:pt x="4671" y="5338"/>
                    <a:pt x="5471" y="6239"/>
                  </a:cubicBezTo>
                  <a:cubicBezTo>
                    <a:pt x="6639" y="7573"/>
                    <a:pt x="7873" y="8807"/>
                    <a:pt x="8907" y="10241"/>
                  </a:cubicBezTo>
                  <a:cubicBezTo>
                    <a:pt x="9007" y="10408"/>
                    <a:pt x="9141" y="10542"/>
                    <a:pt x="9274" y="10708"/>
                  </a:cubicBezTo>
                  <a:cubicBezTo>
                    <a:pt x="9674" y="11175"/>
                    <a:pt x="10041" y="11609"/>
                    <a:pt x="10408" y="12109"/>
                  </a:cubicBezTo>
                  <a:cubicBezTo>
                    <a:pt x="10808" y="12610"/>
                    <a:pt x="11209" y="13143"/>
                    <a:pt x="11609" y="13677"/>
                  </a:cubicBezTo>
                  <a:cubicBezTo>
                    <a:pt x="11676" y="13744"/>
                    <a:pt x="11709" y="13777"/>
                    <a:pt x="11776" y="13844"/>
                  </a:cubicBezTo>
                  <a:cubicBezTo>
                    <a:pt x="11776" y="13744"/>
                    <a:pt x="11742" y="13677"/>
                    <a:pt x="11709" y="13610"/>
                  </a:cubicBezTo>
                  <a:cubicBezTo>
                    <a:pt x="11242" y="12910"/>
                    <a:pt x="10775" y="12209"/>
                    <a:pt x="10275" y="11509"/>
                  </a:cubicBezTo>
                  <a:cubicBezTo>
                    <a:pt x="9874" y="10975"/>
                    <a:pt x="9407" y="10475"/>
                    <a:pt x="9007" y="9941"/>
                  </a:cubicBezTo>
                  <a:cubicBezTo>
                    <a:pt x="8107" y="8707"/>
                    <a:pt x="7039" y="7573"/>
                    <a:pt x="6005" y="6439"/>
                  </a:cubicBezTo>
                  <a:cubicBezTo>
                    <a:pt x="5104" y="5438"/>
                    <a:pt x="4170" y="4471"/>
                    <a:pt x="3236" y="3470"/>
                  </a:cubicBezTo>
                  <a:cubicBezTo>
                    <a:pt x="2202" y="2336"/>
                    <a:pt x="1168" y="1235"/>
                    <a:pt x="134" y="101"/>
                  </a:cubicBez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42"/>
            <p:cNvSpPr/>
            <p:nvPr/>
          </p:nvSpPr>
          <p:spPr>
            <a:xfrm>
              <a:off x="-113350" y="2443163"/>
              <a:ext cx="121800" cy="259375"/>
            </a:xfrm>
            <a:custGeom>
              <a:avLst/>
              <a:gdLst/>
              <a:ahLst/>
              <a:cxnLst/>
              <a:rect l="l" t="t" r="r" b="b"/>
              <a:pathLst>
                <a:path w="4872" h="10375" extrusionOk="0">
                  <a:moveTo>
                    <a:pt x="101" y="0"/>
                  </a:moveTo>
                  <a:cubicBezTo>
                    <a:pt x="68" y="0"/>
                    <a:pt x="34" y="34"/>
                    <a:pt x="1" y="34"/>
                  </a:cubicBezTo>
                  <a:cubicBezTo>
                    <a:pt x="34" y="100"/>
                    <a:pt x="34" y="167"/>
                    <a:pt x="68" y="234"/>
                  </a:cubicBezTo>
                  <a:cubicBezTo>
                    <a:pt x="368" y="767"/>
                    <a:pt x="635" y="1301"/>
                    <a:pt x="935" y="1801"/>
                  </a:cubicBezTo>
                  <a:cubicBezTo>
                    <a:pt x="1602" y="3002"/>
                    <a:pt x="2236" y="4170"/>
                    <a:pt x="2903" y="5371"/>
                  </a:cubicBezTo>
                  <a:cubicBezTo>
                    <a:pt x="3003" y="5504"/>
                    <a:pt x="3070" y="5671"/>
                    <a:pt x="3103" y="5838"/>
                  </a:cubicBezTo>
                  <a:cubicBezTo>
                    <a:pt x="3603" y="7239"/>
                    <a:pt x="4070" y="8606"/>
                    <a:pt x="4537" y="10007"/>
                  </a:cubicBezTo>
                  <a:cubicBezTo>
                    <a:pt x="4604" y="10141"/>
                    <a:pt x="4604" y="10308"/>
                    <a:pt x="4804" y="10374"/>
                  </a:cubicBezTo>
                  <a:cubicBezTo>
                    <a:pt x="4871" y="10107"/>
                    <a:pt x="4871" y="10041"/>
                    <a:pt x="4804" y="9674"/>
                  </a:cubicBezTo>
                  <a:cubicBezTo>
                    <a:pt x="4571" y="8640"/>
                    <a:pt x="4137" y="7639"/>
                    <a:pt x="3804" y="6638"/>
                  </a:cubicBezTo>
                  <a:cubicBezTo>
                    <a:pt x="3470" y="5738"/>
                    <a:pt x="3036" y="4837"/>
                    <a:pt x="2536" y="4003"/>
                  </a:cubicBezTo>
                  <a:cubicBezTo>
                    <a:pt x="1902" y="3002"/>
                    <a:pt x="1302" y="1968"/>
                    <a:pt x="668" y="968"/>
                  </a:cubicBezTo>
                  <a:cubicBezTo>
                    <a:pt x="535" y="734"/>
                    <a:pt x="401" y="501"/>
                    <a:pt x="268" y="234"/>
                  </a:cubicBezTo>
                  <a:cubicBezTo>
                    <a:pt x="201" y="167"/>
                    <a:pt x="134" y="67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42"/>
            <p:cNvSpPr/>
            <p:nvPr/>
          </p:nvSpPr>
          <p:spPr>
            <a:xfrm>
              <a:off x="-391875" y="1861063"/>
              <a:ext cx="215175" cy="160975"/>
            </a:xfrm>
            <a:custGeom>
              <a:avLst/>
              <a:gdLst/>
              <a:ahLst/>
              <a:cxnLst/>
              <a:rect l="l" t="t" r="r" b="b"/>
              <a:pathLst>
                <a:path w="8607" h="6439" extrusionOk="0">
                  <a:moveTo>
                    <a:pt x="1" y="1"/>
                  </a:moveTo>
                  <a:cubicBezTo>
                    <a:pt x="101" y="101"/>
                    <a:pt x="167" y="234"/>
                    <a:pt x="267" y="301"/>
                  </a:cubicBezTo>
                  <a:cubicBezTo>
                    <a:pt x="1101" y="1068"/>
                    <a:pt x="1902" y="1869"/>
                    <a:pt x="2803" y="2603"/>
                  </a:cubicBezTo>
                  <a:cubicBezTo>
                    <a:pt x="4370" y="3904"/>
                    <a:pt x="6138" y="4938"/>
                    <a:pt x="7840" y="6038"/>
                  </a:cubicBezTo>
                  <a:cubicBezTo>
                    <a:pt x="8106" y="6205"/>
                    <a:pt x="8340" y="6305"/>
                    <a:pt x="8607" y="6439"/>
                  </a:cubicBezTo>
                  <a:cubicBezTo>
                    <a:pt x="8607" y="6339"/>
                    <a:pt x="8573" y="6305"/>
                    <a:pt x="8507" y="6272"/>
                  </a:cubicBezTo>
                  <a:cubicBezTo>
                    <a:pt x="7739" y="5638"/>
                    <a:pt x="6906" y="5038"/>
                    <a:pt x="6005" y="4504"/>
                  </a:cubicBezTo>
                  <a:cubicBezTo>
                    <a:pt x="5338" y="4070"/>
                    <a:pt x="4671" y="3670"/>
                    <a:pt x="4037" y="3170"/>
                  </a:cubicBezTo>
                  <a:cubicBezTo>
                    <a:pt x="2703" y="2136"/>
                    <a:pt x="1368" y="1068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42"/>
            <p:cNvSpPr/>
            <p:nvPr/>
          </p:nvSpPr>
          <p:spPr>
            <a:xfrm>
              <a:off x="-252600" y="1926113"/>
              <a:ext cx="192650" cy="155150"/>
            </a:xfrm>
            <a:custGeom>
              <a:avLst/>
              <a:gdLst/>
              <a:ahLst/>
              <a:cxnLst/>
              <a:rect l="l" t="t" r="r" b="b"/>
              <a:pathLst>
                <a:path w="7706" h="6206" extrusionOk="0">
                  <a:moveTo>
                    <a:pt x="34" y="1"/>
                  </a:moveTo>
                  <a:cubicBezTo>
                    <a:pt x="34" y="34"/>
                    <a:pt x="0" y="34"/>
                    <a:pt x="0" y="67"/>
                  </a:cubicBezTo>
                  <a:cubicBezTo>
                    <a:pt x="67" y="134"/>
                    <a:pt x="134" y="201"/>
                    <a:pt x="234" y="268"/>
                  </a:cubicBezTo>
                  <a:cubicBezTo>
                    <a:pt x="1134" y="968"/>
                    <a:pt x="2035" y="1702"/>
                    <a:pt x="2936" y="2402"/>
                  </a:cubicBezTo>
                  <a:cubicBezTo>
                    <a:pt x="4003" y="3170"/>
                    <a:pt x="5104" y="3903"/>
                    <a:pt x="6038" y="4837"/>
                  </a:cubicBezTo>
                  <a:cubicBezTo>
                    <a:pt x="6438" y="5204"/>
                    <a:pt x="6838" y="5571"/>
                    <a:pt x="7239" y="5938"/>
                  </a:cubicBezTo>
                  <a:cubicBezTo>
                    <a:pt x="7372" y="6038"/>
                    <a:pt x="7506" y="6105"/>
                    <a:pt x="7672" y="6205"/>
                  </a:cubicBezTo>
                  <a:lnTo>
                    <a:pt x="7706" y="6138"/>
                  </a:lnTo>
                  <a:cubicBezTo>
                    <a:pt x="7639" y="6038"/>
                    <a:pt x="7606" y="5938"/>
                    <a:pt x="7539" y="5838"/>
                  </a:cubicBezTo>
                  <a:cubicBezTo>
                    <a:pt x="6672" y="4837"/>
                    <a:pt x="5704" y="3937"/>
                    <a:pt x="4604" y="3203"/>
                  </a:cubicBezTo>
                  <a:cubicBezTo>
                    <a:pt x="3369" y="2302"/>
                    <a:pt x="2102" y="1435"/>
                    <a:pt x="868" y="568"/>
                  </a:cubicBezTo>
                  <a:cubicBezTo>
                    <a:pt x="567" y="401"/>
                    <a:pt x="300" y="20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42"/>
            <p:cNvSpPr/>
            <p:nvPr/>
          </p:nvSpPr>
          <p:spPr>
            <a:xfrm>
              <a:off x="-471100" y="2114588"/>
              <a:ext cx="161800" cy="226850"/>
            </a:xfrm>
            <a:custGeom>
              <a:avLst/>
              <a:gdLst/>
              <a:ahLst/>
              <a:cxnLst/>
              <a:rect l="l" t="t" r="r" b="b"/>
              <a:pathLst>
                <a:path w="6472" h="9074" extrusionOk="0">
                  <a:moveTo>
                    <a:pt x="1" y="0"/>
                  </a:moveTo>
                  <a:lnTo>
                    <a:pt x="1" y="0"/>
                  </a:lnTo>
                  <a:cubicBezTo>
                    <a:pt x="101" y="301"/>
                    <a:pt x="234" y="534"/>
                    <a:pt x="401" y="801"/>
                  </a:cubicBezTo>
                  <a:cubicBezTo>
                    <a:pt x="868" y="1468"/>
                    <a:pt x="1335" y="2135"/>
                    <a:pt x="1802" y="2802"/>
                  </a:cubicBezTo>
                  <a:cubicBezTo>
                    <a:pt x="1935" y="3003"/>
                    <a:pt x="2069" y="3169"/>
                    <a:pt x="2236" y="3370"/>
                  </a:cubicBezTo>
                  <a:cubicBezTo>
                    <a:pt x="3436" y="4971"/>
                    <a:pt x="4671" y="6538"/>
                    <a:pt x="5738" y="8240"/>
                  </a:cubicBezTo>
                  <a:cubicBezTo>
                    <a:pt x="5905" y="8540"/>
                    <a:pt x="6172" y="8807"/>
                    <a:pt x="6372" y="9074"/>
                  </a:cubicBezTo>
                  <a:cubicBezTo>
                    <a:pt x="6405" y="9040"/>
                    <a:pt x="6439" y="9040"/>
                    <a:pt x="6472" y="9007"/>
                  </a:cubicBezTo>
                  <a:cubicBezTo>
                    <a:pt x="6439" y="8940"/>
                    <a:pt x="6405" y="8873"/>
                    <a:pt x="6372" y="8840"/>
                  </a:cubicBezTo>
                  <a:cubicBezTo>
                    <a:pt x="6072" y="8306"/>
                    <a:pt x="5738" y="7806"/>
                    <a:pt x="5438" y="7272"/>
                  </a:cubicBezTo>
                  <a:cubicBezTo>
                    <a:pt x="5238" y="7005"/>
                    <a:pt x="5038" y="6705"/>
                    <a:pt x="4837" y="6405"/>
                  </a:cubicBezTo>
                  <a:cubicBezTo>
                    <a:pt x="3937" y="5204"/>
                    <a:pt x="3003" y="4003"/>
                    <a:pt x="2102" y="2802"/>
                  </a:cubicBezTo>
                  <a:cubicBezTo>
                    <a:pt x="2035" y="2702"/>
                    <a:pt x="1969" y="2602"/>
                    <a:pt x="1902" y="2502"/>
                  </a:cubicBezTo>
                  <a:cubicBezTo>
                    <a:pt x="1302" y="1735"/>
                    <a:pt x="735" y="934"/>
                    <a:pt x="134" y="134"/>
                  </a:cubicBezTo>
                  <a:cubicBezTo>
                    <a:pt x="101" y="67"/>
                    <a:pt x="34" y="3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42"/>
            <p:cNvSpPr/>
            <p:nvPr/>
          </p:nvSpPr>
          <p:spPr>
            <a:xfrm>
              <a:off x="-290125" y="2616613"/>
              <a:ext cx="165125" cy="133575"/>
            </a:xfrm>
            <a:custGeom>
              <a:avLst/>
              <a:gdLst/>
              <a:ahLst/>
              <a:cxnLst/>
              <a:rect l="l" t="t" r="r" b="b"/>
              <a:pathLst>
                <a:path w="6605" h="5343" extrusionOk="0">
                  <a:moveTo>
                    <a:pt x="0" y="0"/>
                  </a:moveTo>
                  <a:lnTo>
                    <a:pt x="0" y="0"/>
                  </a:lnTo>
                  <a:cubicBezTo>
                    <a:pt x="67" y="301"/>
                    <a:pt x="267" y="501"/>
                    <a:pt x="467" y="734"/>
                  </a:cubicBezTo>
                  <a:cubicBezTo>
                    <a:pt x="1334" y="1668"/>
                    <a:pt x="2268" y="2536"/>
                    <a:pt x="3336" y="3236"/>
                  </a:cubicBezTo>
                  <a:cubicBezTo>
                    <a:pt x="3803" y="3536"/>
                    <a:pt x="4237" y="3870"/>
                    <a:pt x="4670" y="4170"/>
                  </a:cubicBezTo>
                  <a:cubicBezTo>
                    <a:pt x="5104" y="4504"/>
                    <a:pt x="5571" y="4804"/>
                    <a:pt x="6004" y="5137"/>
                  </a:cubicBezTo>
                  <a:cubicBezTo>
                    <a:pt x="6153" y="5227"/>
                    <a:pt x="6276" y="5343"/>
                    <a:pt x="6514" y="5343"/>
                  </a:cubicBezTo>
                  <a:cubicBezTo>
                    <a:pt x="6543" y="5343"/>
                    <a:pt x="6573" y="5341"/>
                    <a:pt x="6605" y="5338"/>
                  </a:cubicBezTo>
                  <a:cubicBezTo>
                    <a:pt x="5871" y="4604"/>
                    <a:pt x="5004" y="4170"/>
                    <a:pt x="4270" y="3603"/>
                  </a:cubicBezTo>
                  <a:cubicBezTo>
                    <a:pt x="3569" y="3003"/>
                    <a:pt x="2802" y="2436"/>
                    <a:pt x="2068" y="1835"/>
                  </a:cubicBezTo>
                  <a:cubicBezTo>
                    <a:pt x="1368" y="1235"/>
                    <a:pt x="701" y="60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42"/>
            <p:cNvSpPr/>
            <p:nvPr/>
          </p:nvSpPr>
          <p:spPr>
            <a:xfrm>
              <a:off x="-487775" y="2590763"/>
              <a:ext cx="197675" cy="187650"/>
            </a:xfrm>
            <a:custGeom>
              <a:avLst/>
              <a:gdLst/>
              <a:ahLst/>
              <a:cxnLst/>
              <a:rect l="l" t="t" r="r" b="b"/>
              <a:pathLst>
                <a:path w="7907" h="7506" extrusionOk="0">
                  <a:moveTo>
                    <a:pt x="67" y="0"/>
                  </a:moveTo>
                  <a:cubicBezTo>
                    <a:pt x="34" y="34"/>
                    <a:pt x="1" y="34"/>
                    <a:pt x="1" y="67"/>
                  </a:cubicBezTo>
                  <a:cubicBezTo>
                    <a:pt x="34" y="134"/>
                    <a:pt x="34" y="201"/>
                    <a:pt x="67" y="267"/>
                  </a:cubicBezTo>
                  <a:cubicBezTo>
                    <a:pt x="401" y="801"/>
                    <a:pt x="701" y="1368"/>
                    <a:pt x="1068" y="1835"/>
                  </a:cubicBezTo>
                  <a:cubicBezTo>
                    <a:pt x="1602" y="2536"/>
                    <a:pt x="2235" y="3203"/>
                    <a:pt x="2836" y="3836"/>
                  </a:cubicBezTo>
                  <a:cubicBezTo>
                    <a:pt x="3937" y="5037"/>
                    <a:pt x="5171" y="6138"/>
                    <a:pt x="6639" y="6872"/>
                  </a:cubicBezTo>
                  <a:cubicBezTo>
                    <a:pt x="7039" y="7105"/>
                    <a:pt x="7439" y="7306"/>
                    <a:pt x="7839" y="7506"/>
                  </a:cubicBezTo>
                  <a:cubicBezTo>
                    <a:pt x="7873" y="7472"/>
                    <a:pt x="7873" y="7439"/>
                    <a:pt x="7906" y="7439"/>
                  </a:cubicBezTo>
                  <a:cubicBezTo>
                    <a:pt x="7673" y="7306"/>
                    <a:pt x="7473" y="7172"/>
                    <a:pt x="7272" y="7072"/>
                  </a:cubicBezTo>
                  <a:cubicBezTo>
                    <a:pt x="6138" y="6472"/>
                    <a:pt x="5104" y="5704"/>
                    <a:pt x="4137" y="4837"/>
                  </a:cubicBezTo>
                  <a:cubicBezTo>
                    <a:pt x="3837" y="4537"/>
                    <a:pt x="3536" y="4237"/>
                    <a:pt x="3236" y="3937"/>
                  </a:cubicBezTo>
                  <a:cubicBezTo>
                    <a:pt x="2169" y="2836"/>
                    <a:pt x="1135" y="1768"/>
                    <a:pt x="367" y="434"/>
                  </a:cubicBezTo>
                  <a:cubicBezTo>
                    <a:pt x="267" y="301"/>
                    <a:pt x="167" y="167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42"/>
            <p:cNvSpPr/>
            <p:nvPr/>
          </p:nvSpPr>
          <p:spPr>
            <a:xfrm>
              <a:off x="-118350" y="2478188"/>
              <a:ext cx="110950" cy="231025"/>
            </a:xfrm>
            <a:custGeom>
              <a:avLst/>
              <a:gdLst/>
              <a:ahLst/>
              <a:cxnLst/>
              <a:rect l="l" t="t" r="r" b="b"/>
              <a:pathLst>
                <a:path w="4438" h="9241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167"/>
                    <a:pt x="101" y="300"/>
                    <a:pt x="168" y="467"/>
                  </a:cubicBezTo>
                  <a:cubicBezTo>
                    <a:pt x="968" y="1935"/>
                    <a:pt x="1769" y="3403"/>
                    <a:pt x="2603" y="4870"/>
                  </a:cubicBezTo>
                  <a:cubicBezTo>
                    <a:pt x="2703" y="5070"/>
                    <a:pt x="2836" y="5304"/>
                    <a:pt x="2936" y="5537"/>
                  </a:cubicBezTo>
                  <a:cubicBezTo>
                    <a:pt x="3336" y="6505"/>
                    <a:pt x="3703" y="7472"/>
                    <a:pt x="4070" y="8473"/>
                  </a:cubicBezTo>
                  <a:cubicBezTo>
                    <a:pt x="4170" y="8706"/>
                    <a:pt x="4270" y="8973"/>
                    <a:pt x="4371" y="9240"/>
                  </a:cubicBezTo>
                  <a:cubicBezTo>
                    <a:pt x="4404" y="9207"/>
                    <a:pt x="4404" y="9207"/>
                    <a:pt x="4437" y="9207"/>
                  </a:cubicBezTo>
                  <a:cubicBezTo>
                    <a:pt x="4404" y="9140"/>
                    <a:pt x="4404" y="9073"/>
                    <a:pt x="4404" y="9007"/>
                  </a:cubicBezTo>
                  <a:cubicBezTo>
                    <a:pt x="4070" y="7539"/>
                    <a:pt x="3503" y="6171"/>
                    <a:pt x="2869" y="4837"/>
                  </a:cubicBezTo>
                  <a:cubicBezTo>
                    <a:pt x="2436" y="3970"/>
                    <a:pt x="1935" y="3136"/>
                    <a:pt x="1435" y="2302"/>
                  </a:cubicBezTo>
                  <a:cubicBezTo>
                    <a:pt x="1035" y="1568"/>
                    <a:pt x="601" y="901"/>
                    <a:pt x="168" y="200"/>
                  </a:cubicBezTo>
                  <a:cubicBezTo>
                    <a:pt x="101" y="134"/>
                    <a:pt x="34" y="6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42"/>
            <p:cNvSpPr/>
            <p:nvPr/>
          </p:nvSpPr>
          <p:spPr>
            <a:xfrm>
              <a:off x="-516125" y="2467338"/>
              <a:ext cx="149300" cy="227700"/>
            </a:xfrm>
            <a:custGeom>
              <a:avLst/>
              <a:gdLst/>
              <a:ahLst/>
              <a:cxnLst/>
              <a:rect l="l" t="t" r="r" b="b"/>
              <a:pathLst>
                <a:path w="5972" h="9108" extrusionOk="0">
                  <a:moveTo>
                    <a:pt x="0" y="1"/>
                  </a:moveTo>
                  <a:cubicBezTo>
                    <a:pt x="0" y="134"/>
                    <a:pt x="0" y="267"/>
                    <a:pt x="67" y="401"/>
                  </a:cubicBezTo>
                  <a:cubicBezTo>
                    <a:pt x="334" y="1368"/>
                    <a:pt x="701" y="2269"/>
                    <a:pt x="1201" y="3136"/>
                  </a:cubicBezTo>
                  <a:cubicBezTo>
                    <a:pt x="1802" y="4137"/>
                    <a:pt x="2302" y="5204"/>
                    <a:pt x="3103" y="6105"/>
                  </a:cubicBezTo>
                  <a:cubicBezTo>
                    <a:pt x="3903" y="7039"/>
                    <a:pt x="4604" y="8006"/>
                    <a:pt x="5571" y="8807"/>
                  </a:cubicBezTo>
                  <a:cubicBezTo>
                    <a:pt x="5671" y="8907"/>
                    <a:pt x="5805" y="9007"/>
                    <a:pt x="5938" y="9107"/>
                  </a:cubicBezTo>
                  <a:cubicBezTo>
                    <a:pt x="5938" y="9074"/>
                    <a:pt x="5971" y="9074"/>
                    <a:pt x="5971" y="9040"/>
                  </a:cubicBezTo>
                  <a:cubicBezTo>
                    <a:pt x="5971" y="9007"/>
                    <a:pt x="5938" y="8940"/>
                    <a:pt x="5905" y="8907"/>
                  </a:cubicBezTo>
                  <a:cubicBezTo>
                    <a:pt x="5104" y="8206"/>
                    <a:pt x="4404" y="7372"/>
                    <a:pt x="3736" y="6539"/>
                  </a:cubicBezTo>
                  <a:cubicBezTo>
                    <a:pt x="3203" y="5871"/>
                    <a:pt x="2602" y="5271"/>
                    <a:pt x="2202" y="4504"/>
                  </a:cubicBezTo>
                  <a:cubicBezTo>
                    <a:pt x="1968" y="4137"/>
                    <a:pt x="1768" y="3770"/>
                    <a:pt x="1568" y="3403"/>
                  </a:cubicBezTo>
                  <a:cubicBezTo>
                    <a:pt x="1001" y="2469"/>
                    <a:pt x="534" y="1535"/>
                    <a:pt x="201" y="501"/>
                  </a:cubicBezTo>
                  <a:cubicBezTo>
                    <a:pt x="134" y="334"/>
                    <a:pt x="67" y="16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42"/>
            <p:cNvSpPr/>
            <p:nvPr/>
          </p:nvSpPr>
          <p:spPr>
            <a:xfrm>
              <a:off x="-174225" y="2438988"/>
              <a:ext cx="121775" cy="200175"/>
            </a:xfrm>
            <a:custGeom>
              <a:avLst/>
              <a:gdLst/>
              <a:ahLst/>
              <a:cxnLst/>
              <a:rect l="l" t="t" r="r" b="b"/>
              <a:pathLst>
                <a:path w="4871" h="8007" extrusionOk="0">
                  <a:moveTo>
                    <a:pt x="1" y="0"/>
                  </a:moveTo>
                  <a:lnTo>
                    <a:pt x="1" y="0"/>
                  </a:lnTo>
                  <a:cubicBezTo>
                    <a:pt x="868" y="1335"/>
                    <a:pt x="1735" y="2602"/>
                    <a:pt x="2536" y="3937"/>
                  </a:cubicBezTo>
                  <a:cubicBezTo>
                    <a:pt x="3370" y="5271"/>
                    <a:pt x="4104" y="6638"/>
                    <a:pt x="4871" y="8006"/>
                  </a:cubicBezTo>
                  <a:cubicBezTo>
                    <a:pt x="4604" y="6772"/>
                    <a:pt x="1502" y="143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42"/>
            <p:cNvSpPr/>
            <p:nvPr/>
          </p:nvSpPr>
          <p:spPr>
            <a:xfrm>
              <a:off x="-140025" y="2039163"/>
              <a:ext cx="153475" cy="156350"/>
            </a:xfrm>
            <a:custGeom>
              <a:avLst/>
              <a:gdLst/>
              <a:ahLst/>
              <a:cxnLst/>
              <a:rect l="l" t="t" r="r" b="b"/>
              <a:pathLst>
                <a:path w="6139" h="6254" extrusionOk="0">
                  <a:moveTo>
                    <a:pt x="89" y="0"/>
                  </a:moveTo>
                  <a:cubicBezTo>
                    <a:pt x="75" y="0"/>
                    <a:pt x="45" y="15"/>
                    <a:pt x="0" y="15"/>
                  </a:cubicBezTo>
                  <a:cubicBezTo>
                    <a:pt x="1068" y="1016"/>
                    <a:pt x="2169" y="1983"/>
                    <a:pt x="3169" y="3017"/>
                  </a:cubicBezTo>
                  <a:cubicBezTo>
                    <a:pt x="4170" y="4052"/>
                    <a:pt x="5104" y="5152"/>
                    <a:pt x="6071" y="6253"/>
                  </a:cubicBezTo>
                  <a:cubicBezTo>
                    <a:pt x="6105" y="6220"/>
                    <a:pt x="6105" y="6220"/>
                    <a:pt x="6138" y="6220"/>
                  </a:cubicBezTo>
                  <a:cubicBezTo>
                    <a:pt x="6038" y="6053"/>
                    <a:pt x="5938" y="5886"/>
                    <a:pt x="5838" y="5753"/>
                  </a:cubicBezTo>
                  <a:cubicBezTo>
                    <a:pt x="5171" y="4719"/>
                    <a:pt x="4304" y="3851"/>
                    <a:pt x="3470" y="2951"/>
                  </a:cubicBezTo>
                  <a:cubicBezTo>
                    <a:pt x="2436" y="1883"/>
                    <a:pt x="1268" y="949"/>
                    <a:pt x="101" y="15"/>
                  </a:cubicBezTo>
                  <a:cubicBezTo>
                    <a:pt x="101" y="4"/>
                    <a:pt x="97" y="0"/>
                    <a:pt x="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42"/>
            <p:cNvSpPr/>
            <p:nvPr/>
          </p:nvSpPr>
          <p:spPr>
            <a:xfrm>
              <a:off x="-397700" y="2575738"/>
              <a:ext cx="85075" cy="99650"/>
            </a:xfrm>
            <a:custGeom>
              <a:avLst/>
              <a:gdLst/>
              <a:ahLst/>
              <a:cxnLst/>
              <a:rect l="l" t="t" r="r" b="b"/>
              <a:pathLst>
                <a:path w="3403" h="3986" extrusionOk="0">
                  <a:moveTo>
                    <a:pt x="0" y="1"/>
                  </a:moveTo>
                  <a:cubicBezTo>
                    <a:pt x="0" y="101"/>
                    <a:pt x="0" y="134"/>
                    <a:pt x="0" y="134"/>
                  </a:cubicBezTo>
                  <a:cubicBezTo>
                    <a:pt x="33" y="201"/>
                    <a:pt x="67" y="268"/>
                    <a:pt x="100" y="301"/>
                  </a:cubicBezTo>
                  <a:cubicBezTo>
                    <a:pt x="801" y="1635"/>
                    <a:pt x="1768" y="2736"/>
                    <a:pt x="2835" y="3737"/>
                  </a:cubicBezTo>
                  <a:cubicBezTo>
                    <a:pt x="2936" y="3837"/>
                    <a:pt x="3036" y="3904"/>
                    <a:pt x="3136" y="3970"/>
                  </a:cubicBezTo>
                  <a:cubicBezTo>
                    <a:pt x="3158" y="3982"/>
                    <a:pt x="3180" y="3985"/>
                    <a:pt x="3205" y="3985"/>
                  </a:cubicBezTo>
                  <a:cubicBezTo>
                    <a:pt x="3254" y="3985"/>
                    <a:pt x="3314" y="3970"/>
                    <a:pt x="3403" y="3970"/>
                  </a:cubicBezTo>
                  <a:cubicBezTo>
                    <a:pt x="3336" y="3837"/>
                    <a:pt x="3302" y="3737"/>
                    <a:pt x="3236" y="3670"/>
                  </a:cubicBezTo>
                  <a:cubicBezTo>
                    <a:pt x="3102" y="3537"/>
                    <a:pt x="2936" y="3370"/>
                    <a:pt x="2769" y="3237"/>
                  </a:cubicBezTo>
                  <a:cubicBezTo>
                    <a:pt x="1901" y="2403"/>
                    <a:pt x="1101" y="1502"/>
                    <a:pt x="400" y="535"/>
                  </a:cubicBezTo>
                  <a:cubicBezTo>
                    <a:pt x="267" y="368"/>
                    <a:pt x="167" y="2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42"/>
            <p:cNvSpPr/>
            <p:nvPr/>
          </p:nvSpPr>
          <p:spPr>
            <a:xfrm>
              <a:off x="-353500" y="2116263"/>
              <a:ext cx="108425" cy="126775"/>
            </a:xfrm>
            <a:custGeom>
              <a:avLst/>
              <a:gdLst/>
              <a:ahLst/>
              <a:cxnLst/>
              <a:rect l="l" t="t" r="r" b="b"/>
              <a:pathLst>
                <a:path w="4337" h="5071" extrusionOk="0">
                  <a:moveTo>
                    <a:pt x="0" y="0"/>
                  </a:moveTo>
                  <a:cubicBezTo>
                    <a:pt x="0" y="134"/>
                    <a:pt x="33" y="234"/>
                    <a:pt x="100" y="300"/>
                  </a:cubicBezTo>
                  <a:cubicBezTo>
                    <a:pt x="334" y="601"/>
                    <a:pt x="534" y="901"/>
                    <a:pt x="767" y="1168"/>
                  </a:cubicBezTo>
                  <a:cubicBezTo>
                    <a:pt x="1868" y="2402"/>
                    <a:pt x="3002" y="3636"/>
                    <a:pt x="4103" y="4870"/>
                  </a:cubicBezTo>
                  <a:cubicBezTo>
                    <a:pt x="4170" y="4937"/>
                    <a:pt x="4236" y="5004"/>
                    <a:pt x="4303" y="5070"/>
                  </a:cubicBezTo>
                  <a:cubicBezTo>
                    <a:pt x="4303" y="5070"/>
                    <a:pt x="4336" y="5070"/>
                    <a:pt x="4336" y="5037"/>
                  </a:cubicBezTo>
                  <a:cubicBezTo>
                    <a:pt x="4303" y="4970"/>
                    <a:pt x="4270" y="4937"/>
                    <a:pt x="4236" y="4870"/>
                  </a:cubicBezTo>
                  <a:cubicBezTo>
                    <a:pt x="3736" y="4237"/>
                    <a:pt x="3269" y="3569"/>
                    <a:pt x="2735" y="2969"/>
                  </a:cubicBezTo>
                  <a:cubicBezTo>
                    <a:pt x="1868" y="1968"/>
                    <a:pt x="967" y="1001"/>
                    <a:pt x="100" y="67"/>
                  </a:cubicBezTo>
                  <a:cubicBezTo>
                    <a:pt x="67" y="34"/>
                    <a:pt x="3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42"/>
            <p:cNvSpPr/>
            <p:nvPr/>
          </p:nvSpPr>
          <p:spPr>
            <a:xfrm>
              <a:off x="-276800" y="2392288"/>
              <a:ext cx="98450" cy="170150"/>
            </a:xfrm>
            <a:custGeom>
              <a:avLst/>
              <a:gdLst/>
              <a:ahLst/>
              <a:cxnLst/>
              <a:rect l="l" t="t" r="r" b="b"/>
              <a:pathLst>
                <a:path w="3938" h="6806" extrusionOk="0">
                  <a:moveTo>
                    <a:pt x="1" y="0"/>
                  </a:moveTo>
                  <a:lnTo>
                    <a:pt x="1" y="0"/>
                  </a:lnTo>
                  <a:cubicBezTo>
                    <a:pt x="201" y="701"/>
                    <a:pt x="3603" y="6538"/>
                    <a:pt x="3937" y="6805"/>
                  </a:cubicBezTo>
                  <a:cubicBezTo>
                    <a:pt x="3770" y="6238"/>
                    <a:pt x="701" y="968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42"/>
            <p:cNvSpPr/>
            <p:nvPr/>
          </p:nvSpPr>
          <p:spPr>
            <a:xfrm>
              <a:off x="-184225" y="2665813"/>
              <a:ext cx="89250" cy="81500"/>
            </a:xfrm>
            <a:custGeom>
              <a:avLst/>
              <a:gdLst/>
              <a:ahLst/>
              <a:cxnLst/>
              <a:rect l="l" t="t" r="r" b="b"/>
              <a:pathLst>
                <a:path w="3570" h="3260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101"/>
                    <a:pt x="34" y="101"/>
                    <a:pt x="34" y="134"/>
                  </a:cubicBezTo>
                  <a:cubicBezTo>
                    <a:pt x="67" y="201"/>
                    <a:pt x="134" y="267"/>
                    <a:pt x="167" y="301"/>
                  </a:cubicBezTo>
                  <a:cubicBezTo>
                    <a:pt x="768" y="1135"/>
                    <a:pt x="1502" y="1768"/>
                    <a:pt x="2235" y="2402"/>
                  </a:cubicBezTo>
                  <a:cubicBezTo>
                    <a:pt x="2536" y="2669"/>
                    <a:pt x="2869" y="2903"/>
                    <a:pt x="3169" y="3136"/>
                  </a:cubicBezTo>
                  <a:cubicBezTo>
                    <a:pt x="3238" y="3182"/>
                    <a:pt x="3323" y="3260"/>
                    <a:pt x="3424" y="3260"/>
                  </a:cubicBezTo>
                  <a:cubicBezTo>
                    <a:pt x="3469" y="3260"/>
                    <a:pt x="3518" y="3244"/>
                    <a:pt x="3570" y="3203"/>
                  </a:cubicBezTo>
                  <a:cubicBezTo>
                    <a:pt x="3436" y="2936"/>
                    <a:pt x="3203" y="2769"/>
                    <a:pt x="3003" y="2602"/>
                  </a:cubicBezTo>
                  <a:cubicBezTo>
                    <a:pt x="2035" y="1802"/>
                    <a:pt x="1001" y="1035"/>
                    <a:pt x="134" y="67"/>
                  </a:cubicBezTo>
                  <a:cubicBezTo>
                    <a:pt x="101" y="67"/>
                    <a:pt x="67" y="3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42"/>
            <p:cNvSpPr/>
            <p:nvPr/>
          </p:nvSpPr>
          <p:spPr>
            <a:xfrm>
              <a:off x="-50800" y="2165463"/>
              <a:ext cx="76750" cy="120950"/>
            </a:xfrm>
            <a:custGeom>
              <a:avLst/>
              <a:gdLst/>
              <a:ahLst/>
              <a:cxnLst/>
              <a:rect l="l" t="t" r="r" b="b"/>
              <a:pathLst>
                <a:path w="3070" h="483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036" y="4804"/>
                    <a:pt x="3070" y="4837"/>
                  </a:cubicBezTo>
                  <a:cubicBezTo>
                    <a:pt x="3003" y="3803"/>
                    <a:pt x="768" y="73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42"/>
            <p:cNvSpPr/>
            <p:nvPr/>
          </p:nvSpPr>
          <p:spPr>
            <a:xfrm>
              <a:off x="-387700" y="2264688"/>
              <a:ext cx="75075" cy="105950"/>
            </a:xfrm>
            <a:custGeom>
              <a:avLst/>
              <a:gdLst/>
              <a:ahLst/>
              <a:cxnLst/>
              <a:rect l="l" t="t" r="r" b="b"/>
              <a:pathLst>
                <a:path w="3003" h="4238" extrusionOk="0">
                  <a:moveTo>
                    <a:pt x="0" y="1"/>
                  </a:moveTo>
                  <a:lnTo>
                    <a:pt x="0" y="1"/>
                  </a:lnTo>
                  <a:cubicBezTo>
                    <a:pt x="934" y="1435"/>
                    <a:pt x="1802" y="2970"/>
                    <a:pt x="3003" y="4237"/>
                  </a:cubicBezTo>
                  <a:cubicBezTo>
                    <a:pt x="2169" y="2703"/>
                    <a:pt x="1135" y="133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42"/>
            <p:cNvSpPr/>
            <p:nvPr/>
          </p:nvSpPr>
          <p:spPr>
            <a:xfrm>
              <a:off x="-343500" y="2164613"/>
              <a:ext cx="122600" cy="131800"/>
            </a:xfrm>
            <a:custGeom>
              <a:avLst/>
              <a:gdLst/>
              <a:ahLst/>
              <a:cxnLst/>
              <a:rect l="l" t="t" r="r" b="b"/>
              <a:pathLst>
                <a:path w="4904" h="5272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368"/>
                    <a:pt x="4437" y="5004"/>
                    <a:pt x="4904" y="5271"/>
                  </a:cubicBezTo>
                  <a:cubicBezTo>
                    <a:pt x="4804" y="5138"/>
                    <a:pt x="4770" y="5071"/>
                    <a:pt x="4704" y="5004"/>
                  </a:cubicBezTo>
                  <a:cubicBezTo>
                    <a:pt x="3169" y="3337"/>
                    <a:pt x="1635" y="1702"/>
                    <a:pt x="100" y="34"/>
                  </a:cubicBezTo>
                  <a:cubicBezTo>
                    <a:pt x="67" y="34"/>
                    <a:pt x="34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42"/>
            <p:cNvSpPr/>
            <p:nvPr/>
          </p:nvSpPr>
          <p:spPr>
            <a:xfrm>
              <a:off x="-639550" y="2018688"/>
              <a:ext cx="28375" cy="116775"/>
            </a:xfrm>
            <a:custGeom>
              <a:avLst/>
              <a:gdLst/>
              <a:ahLst/>
              <a:cxnLst/>
              <a:rect l="l" t="t" r="r" b="b"/>
              <a:pathLst>
                <a:path w="1135" h="4671" extrusionOk="0">
                  <a:moveTo>
                    <a:pt x="1" y="0"/>
                  </a:moveTo>
                  <a:lnTo>
                    <a:pt x="1" y="0"/>
                  </a:lnTo>
                  <a:cubicBezTo>
                    <a:pt x="67" y="1635"/>
                    <a:pt x="334" y="3203"/>
                    <a:pt x="1135" y="4670"/>
                  </a:cubicBezTo>
                  <a:cubicBezTo>
                    <a:pt x="768" y="3103"/>
                    <a:pt x="367" y="153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-219250" y="2592438"/>
              <a:ext cx="83425" cy="86750"/>
            </a:xfrm>
            <a:custGeom>
              <a:avLst/>
              <a:gdLst/>
              <a:ahLst/>
              <a:cxnLst/>
              <a:rect l="l" t="t" r="r" b="b"/>
              <a:pathLst>
                <a:path w="3337" h="3470" extrusionOk="0">
                  <a:moveTo>
                    <a:pt x="1" y="0"/>
                  </a:moveTo>
                  <a:cubicBezTo>
                    <a:pt x="301" y="801"/>
                    <a:pt x="2702" y="3236"/>
                    <a:pt x="3336" y="3469"/>
                  </a:cubicBezTo>
                  <a:cubicBezTo>
                    <a:pt x="3236" y="3236"/>
                    <a:pt x="434" y="36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-642050" y="2108738"/>
              <a:ext cx="32550" cy="102600"/>
            </a:xfrm>
            <a:custGeom>
              <a:avLst/>
              <a:gdLst/>
              <a:ahLst/>
              <a:cxnLst/>
              <a:rect l="l" t="t" r="r" b="b"/>
              <a:pathLst>
                <a:path w="1302" h="4104" extrusionOk="0">
                  <a:moveTo>
                    <a:pt x="101" y="1"/>
                  </a:moveTo>
                  <a:cubicBezTo>
                    <a:pt x="0" y="701"/>
                    <a:pt x="768" y="3570"/>
                    <a:pt x="1201" y="4104"/>
                  </a:cubicBezTo>
                  <a:lnTo>
                    <a:pt x="1301" y="4104"/>
                  </a:lnTo>
                  <a:cubicBezTo>
                    <a:pt x="901" y="2736"/>
                    <a:pt x="501" y="1369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42"/>
            <p:cNvSpPr/>
            <p:nvPr/>
          </p:nvSpPr>
          <p:spPr>
            <a:xfrm>
              <a:off x="-108325" y="2573238"/>
              <a:ext cx="51725" cy="97600"/>
            </a:xfrm>
            <a:custGeom>
              <a:avLst/>
              <a:gdLst/>
              <a:ahLst/>
              <a:cxnLst/>
              <a:rect l="l" t="t" r="r" b="b"/>
              <a:pathLst>
                <a:path w="2069" h="3904" extrusionOk="0">
                  <a:moveTo>
                    <a:pt x="0" y="1"/>
                  </a:moveTo>
                  <a:lnTo>
                    <a:pt x="0" y="1"/>
                  </a:lnTo>
                  <a:cubicBezTo>
                    <a:pt x="767" y="1268"/>
                    <a:pt x="1201" y="2703"/>
                    <a:pt x="2068" y="3904"/>
                  </a:cubicBezTo>
                  <a:cubicBezTo>
                    <a:pt x="1568" y="2503"/>
                    <a:pt x="967" y="11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42"/>
            <p:cNvSpPr/>
            <p:nvPr/>
          </p:nvSpPr>
          <p:spPr>
            <a:xfrm>
              <a:off x="-676250" y="2122088"/>
              <a:ext cx="25050" cy="103575"/>
            </a:xfrm>
            <a:custGeom>
              <a:avLst/>
              <a:gdLst/>
              <a:ahLst/>
              <a:cxnLst/>
              <a:rect l="l" t="t" r="r" b="b"/>
              <a:pathLst>
                <a:path w="1002" h="4143" extrusionOk="0">
                  <a:moveTo>
                    <a:pt x="1" y="1"/>
                  </a:moveTo>
                  <a:cubicBezTo>
                    <a:pt x="1" y="167"/>
                    <a:pt x="1" y="301"/>
                    <a:pt x="1" y="401"/>
                  </a:cubicBezTo>
                  <a:cubicBezTo>
                    <a:pt x="68" y="1368"/>
                    <a:pt x="334" y="2302"/>
                    <a:pt x="535" y="3236"/>
                  </a:cubicBezTo>
                  <a:cubicBezTo>
                    <a:pt x="601" y="3470"/>
                    <a:pt x="668" y="3703"/>
                    <a:pt x="735" y="3937"/>
                  </a:cubicBezTo>
                  <a:cubicBezTo>
                    <a:pt x="764" y="4026"/>
                    <a:pt x="794" y="4142"/>
                    <a:pt x="943" y="4142"/>
                  </a:cubicBezTo>
                  <a:cubicBezTo>
                    <a:pt x="961" y="4142"/>
                    <a:pt x="980" y="4141"/>
                    <a:pt x="1002" y="4137"/>
                  </a:cubicBezTo>
                  <a:cubicBezTo>
                    <a:pt x="701" y="2803"/>
                    <a:pt x="268" y="1502"/>
                    <a:pt x="134" y="134"/>
                  </a:cubicBezTo>
                  <a:cubicBezTo>
                    <a:pt x="134" y="101"/>
                    <a:pt x="68" y="6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-249275" y="2609113"/>
              <a:ext cx="52575" cy="50300"/>
            </a:xfrm>
            <a:custGeom>
              <a:avLst/>
              <a:gdLst/>
              <a:ahLst/>
              <a:cxnLst/>
              <a:rect l="l" t="t" r="r" b="b"/>
              <a:pathLst>
                <a:path w="2103" h="2012" extrusionOk="0">
                  <a:moveTo>
                    <a:pt x="1" y="0"/>
                  </a:moveTo>
                  <a:cubicBezTo>
                    <a:pt x="1" y="67"/>
                    <a:pt x="1" y="134"/>
                    <a:pt x="1" y="134"/>
                  </a:cubicBezTo>
                  <a:cubicBezTo>
                    <a:pt x="501" y="834"/>
                    <a:pt x="1101" y="1468"/>
                    <a:pt x="1802" y="1935"/>
                  </a:cubicBezTo>
                  <a:cubicBezTo>
                    <a:pt x="1840" y="1973"/>
                    <a:pt x="1901" y="2012"/>
                    <a:pt x="1965" y="2012"/>
                  </a:cubicBezTo>
                  <a:cubicBezTo>
                    <a:pt x="2012" y="2012"/>
                    <a:pt x="2060" y="1991"/>
                    <a:pt x="2102" y="1935"/>
                  </a:cubicBezTo>
                  <a:cubicBezTo>
                    <a:pt x="2069" y="1668"/>
                    <a:pt x="1835" y="1601"/>
                    <a:pt x="1669" y="1435"/>
                  </a:cubicBezTo>
                  <a:cubicBezTo>
                    <a:pt x="1468" y="1268"/>
                    <a:pt x="1268" y="1101"/>
                    <a:pt x="1101" y="934"/>
                  </a:cubicBezTo>
                  <a:cubicBezTo>
                    <a:pt x="901" y="801"/>
                    <a:pt x="735" y="634"/>
                    <a:pt x="568" y="467"/>
                  </a:cubicBezTo>
                  <a:cubicBezTo>
                    <a:pt x="368" y="334"/>
                    <a:pt x="268" y="10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5900" y="2428138"/>
              <a:ext cx="44225" cy="80100"/>
            </a:xfrm>
            <a:custGeom>
              <a:avLst/>
              <a:gdLst/>
              <a:ahLst/>
              <a:cxnLst/>
              <a:rect l="l" t="t" r="r" b="b"/>
              <a:pathLst>
                <a:path w="1769" h="3204" extrusionOk="0">
                  <a:moveTo>
                    <a:pt x="1" y="1"/>
                  </a:moveTo>
                  <a:cubicBezTo>
                    <a:pt x="168" y="668"/>
                    <a:pt x="1469" y="3036"/>
                    <a:pt x="1769" y="3203"/>
                  </a:cubicBezTo>
                  <a:cubicBezTo>
                    <a:pt x="1769" y="2769"/>
                    <a:pt x="1502" y="2436"/>
                    <a:pt x="1302" y="2102"/>
                  </a:cubicBezTo>
                  <a:cubicBezTo>
                    <a:pt x="1102" y="1735"/>
                    <a:pt x="868" y="1368"/>
                    <a:pt x="635" y="1001"/>
                  </a:cubicBezTo>
                  <a:cubicBezTo>
                    <a:pt x="435" y="668"/>
                    <a:pt x="201" y="33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-195900" y="2338913"/>
              <a:ext cx="67575" cy="84250"/>
            </a:xfrm>
            <a:custGeom>
              <a:avLst/>
              <a:gdLst/>
              <a:ahLst/>
              <a:cxnLst/>
              <a:rect l="l" t="t" r="r" b="b"/>
              <a:pathLst>
                <a:path w="2703" h="3370" extrusionOk="0">
                  <a:moveTo>
                    <a:pt x="1" y="1"/>
                  </a:moveTo>
                  <a:lnTo>
                    <a:pt x="1" y="1"/>
                  </a:lnTo>
                  <a:cubicBezTo>
                    <a:pt x="668" y="1001"/>
                    <a:pt x="2336" y="3103"/>
                    <a:pt x="2702" y="3370"/>
                  </a:cubicBezTo>
                  <a:cubicBezTo>
                    <a:pt x="2602" y="2903"/>
                    <a:pt x="468" y="26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-60800" y="2421463"/>
              <a:ext cx="49225" cy="84250"/>
            </a:xfrm>
            <a:custGeom>
              <a:avLst/>
              <a:gdLst/>
              <a:ahLst/>
              <a:cxnLst/>
              <a:rect l="l" t="t" r="r" b="b"/>
              <a:pathLst>
                <a:path w="1969" h="3370" extrusionOk="0">
                  <a:moveTo>
                    <a:pt x="0" y="1"/>
                  </a:moveTo>
                  <a:lnTo>
                    <a:pt x="0" y="1"/>
                  </a:lnTo>
                  <a:cubicBezTo>
                    <a:pt x="601" y="1135"/>
                    <a:pt x="1068" y="2336"/>
                    <a:pt x="1868" y="3370"/>
                  </a:cubicBezTo>
                  <a:cubicBezTo>
                    <a:pt x="1968" y="3136"/>
                    <a:pt x="1868" y="2970"/>
                    <a:pt x="1768" y="2803"/>
                  </a:cubicBezTo>
                  <a:cubicBezTo>
                    <a:pt x="1301" y="2036"/>
                    <a:pt x="801" y="1235"/>
                    <a:pt x="334" y="435"/>
                  </a:cubicBezTo>
                  <a:cubicBezTo>
                    <a:pt x="234" y="268"/>
                    <a:pt x="134" y="1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-606200" y="2005338"/>
              <a:ext cx="30900" cy="88425"/>
            </a:xfrm>
            <a:custGeom>
              <a:avLst/>
              <a:gdLst/>
              <a:ahLst/>
              <a:cxnLst/>
              <a:rect l="l" t="t" r="r" b="b"/>
              <a:pathLst>
                <a:path w="1236" h="3537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1268"/>
                    <a:pt x="635" y="2436"/>
                    <a:pt x="1235" y="3537"/>
                  </a:cubicBezTo>
                  <a:cubicBezTo>
                    <a:pt x="1202" y="3003"/>
                    <a:pt x="234" y="2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42"/>
            <p:cNvSpPr/>
            <p:nvPr/>
          </p:nvSpPr>
          <p:spPr>
            <a:xfrm>
              <a:off x="-341000" y="2711688"/>
              <a:ext cx="114275" cy="70900"/>
            </a:xfrm>
            <a:custGeom>
              <a:avLst/>
              <a:gdLst/>
              <a:ahLst/>
              <a:cxnLst/>
              <a:rect l="l" t="t" r="r" b="b"/>
              <a:pathLst>
                <a:path w="4571" h="2836" extrusionOk="0">
                  <a:moveTo>
                    <a:pt x="0" y="0"/>
                  </a:moveTo>
                  <a:cubicBezTo>
                    <a:pt x="834" y="1301"/>
                    <a:pt x="3670" y="2802"/>
                    <a:pt x="4570" y="2836"/>
                  </a:cubicBezTo>
                  <a:cubicBezTo>
                    <a:pt x="2836" y="2235"/>
                    <a:pt x="1335" y="126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42"/>
            <p:cNvSpPr/>
            <p:nvPr/>
          </p:nvSpPr>
          <p:spPr>
            <a:xfrm>
              <a:off x="-550325" y="2471513"/>
              <a:ext cx="46725" cy="96750"/>
            </a:xfrm>
            <a:custGeom>
              <a:avLst/>
              <a:gdLst/>
              <a:ahLst/>
              <a:cxnLst/>
              <a:rect l="l" t="t" r="r" b="b"/>
              <a:pathLst>
                <a:path w="1869" h="3870" extrusionOk="0">
                  <a:moveTo>
                    <a:pt x="101" y="0"/>
                  </a:moveTo>
                  <a:cubicBezTo>
                    <a:pt x="67" y="34"/>
                    <a:pt x="34" y="34"/>
                    <a:pt x="1" y="34"/>
                  </a:cubicBezTo>
                  <a:cubicBezTo>
                    <a:pt x="34" y="134"/>
                    <a:pt x="34" y="267"/>
                    <a:pt x="67" y="367"/>
                  </a:cubicBezTo>
                  <a:cubicBezTo>
                    <a:pt x="168" y="701"/>
                    <a:pt x="268" y="1034"/>
                    <a:pt x="401" y="1335"/>
                  </a:cubicBezTo>
                  <a:cubicBezTo>
                    <a:pt x="768" y="2135"/>
                    <a:pt x="1168" y="2902"/>
                    <a:pt x="1569" y="3670"/>
                  </a:cubicBezTo>
                  <a:cubicBezTo>
                    <a:pt x="1602" y="3703"/>
                    <a:pt x="1635" y="3770"/>
                    <a:pt x="1669" y="3803"/>
                  </a:cubicBezTo>
                  <a:cubicBezTo>
                    <a:pt x="1735" y="3836"/>
                    <a:pt x="1802" y="3836"/>
                    <a:pt x="1869" y="3870"/>
                  </a:cubicBezTo>
                  <a:cubicBezTo>
                    <a:pt x="1268" y="2569"/>
                    <a:pt x="434" y="1401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42"/>
            <p:cNvSpPr/>
            <p:nvPr/>
          </p:nvSpPr>
          <p:spPr>
            <a:xfrm>
              <a:off x="-372700" y="1851063"/>
              <a:ext cx="85925" cy="63400"/>
            </a:xfrm>
            <a:custGeom>
              <a:avLst/>
              <a:gdLst/>
              <a:ahLst/>
              <a:cxnLst/>
              <a:rect l="l" t="t" r="r" b="b"/>
              <a:pathLst>
                <a:path w="3437" h="2536" extrusionOk="0">
                  <a:moveTo>
                    <a:pt x="1" y="1"/>
                  </a:moveTo>
                  <a:cubicBezTo>
                    <a:pt x="968" y="1068"/>
                    <a:pt x="2136" y="1902"/>
                    <a:pt x="3437" y="2536"/>
                  </a:cubicBezTo>
                  <a:cubicBezTo>
                    <a:pt x="2302" y="1702"/>
                    <a:pt x="1168" y="83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42"/>
            <p:cNvSpPr/>
            <p:nvPr/>
          </p:nvSpPr>
          <p:spPr>
            <a:xfrm>
              <a:off x="-333500" y="1941963"/>
              <a:ext cx="71750" cy="64225"/>
            </a:xfrm>
            <a:custGeom>
              <a:avLst/>
              <a:gdLst/>
              <a:ahLst/>
              <a:cxnLst/>
              <a:rect l="l" t="t" r="r" b="b"/>
              <a:pathLst>
                <a:path w="2870" h="2569" extrusionOk="0">
                  <a:moveTo>
                    <a:pt x="1" y="0"/>
                  </a:moveTo>
                  <a:lnTo>
                    <a:pt x="1" y="0"/>
                  </a:lnTo>
                  <a:cubicBezTo>
                    <a:pt x="201" y="534"/>
                    <a:pt x="2169" y="2269"/>
                    <a:pt x="2869" y="2569"/>
                  </a:cubicBezTo>
                  <a:cubicBezTo>
                    <a:pt x="1902" y="1668"/>
                    <a:pt x="935" y="83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42"/>
            <p:cNvSpPr/>
            <p:nvPr/>
          </p:nvSpPr>
          <p:spPr>
            <a:xfrm>
              <a:off x="-632875" y="2198813"/>
              <a:ext cx="26700" cy="100925"/>
            </a:xfrm>
            <a:custGeom>
              <a:avLst/>
              <a:gdLst/>
              <a:ahLst/>
              <a:cxnLst/>
              <a:rect l="l" t="t" r="r" b="b"/>
              <a:pathLst>
                <a:path w="1068" h="4037" extrusionOk="0">
                  <a:moveTo>
                    <a:pt x="0" y="1"/>
                  </a:moveTo>
                  <a:lnTo>
                    <a:pt x="0" y="1"/>
                  </a:lnTo>
                  <a:cubicBezTo>
                    <a:pt x="267" y="1368"/>
                    <a:pt x="601" y="2736"/>
                    <a:pt x="1068" y="4037"/>
                  </a:cubicBezTo>
                  <a:cubicBezTo>
                    <a:pt x="801" y="2669"/>
                    <a:pt x="434" y="133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42"/>
            <p:cNvSpPr/>
            <p:nvPr/>
          </p:nvSpPr>
          <p:spPr>
            <a:xfrm>
              <a:off x="-224250" y="2030363"/>
              <a:ext cx="65900" cy="48400"/>
            </a:xfrm>
            <a:custGeom>
              <a:avLst/>
              <a:gdLst/>
              <a:ahLst/>
              <a:cxnLst/>
              <a:rect l="l" t="t" r="r" b="b"/>
              <a:pathLst>
                <a:path w="2636" h="1936" extrusionOk="0">
                  <a:moveTo>
                    <a:pt x="0" y="0"/>
                  </a:moveTo>
                  <a:cubicBezTo>
                    <a:pt x="801" y="768"/>
                    <a:pt x="1768" y="1301"/>
                    <a:pt x="2636" y="1935"/>
                  </a:cubicBezTo>
                  <a:cubicBezTo>
                    <a:pt x="2335" y="1535"/>
                    <a:pt x="401" y="1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42"/>
            <p:cNvSpPr/>
            <p:nvPr/>
          </p:nvSpPr>
          <p:spPr>
            <a:xfrm>
              <a:off x="-627050" y="2002013"/>
              <a:ext cx="17550" cy="53400"/>
            </a:xfrm>
            <a:custGeom>
              <a:avLst/>
              <a:gdLst/>
              <a:ahLst/>
              <a:cxnLst/>
              <a:rect l="l" t="t" r="r" b="b"/>
              <a:pathLst>
                <a:path w="702" h="2136" extrusionOk="0">
                  <a:moveTo>
                    <a:pt x="101" y="0"/>
                  </a:moveTo>
                  <a:cubicBezTo>
                    <a:pt x="1" y="501"/>
                    <a:pt x="334" y="1835"/>
                    <a:pt x="701" y="2135"/>
                  </a:cubicBezTo>
                  <a:cubicBezTo>
                    <a:pt x="535" y="1435"/>
                    <a:pt x="368" y="701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42"/>
            <p:cNvSpPr/>
            <p:nvPr/>
          </p:nvSpPr>
          <p:spPr>
            <a:xfrm>
              <a:off x="-595350" y="2339738"/>
              <a:ext cx="23375" cy="78425"/>
            </a:xfrm>
            <a:custGeom>
              <a:avLst/>
              <a:gdLst/>
              <a:ahLst/>
              <a:cxnLst/>
              <a:rect l="l" t="t" r="r" b="b"/>
              <a:pathLst>
                <a:path w="935" h="3137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1135"/>
                    <a:pt x="534" y="2503"/>
                    <a:pt x="934" y="3136"/>
                  </a:cubicBezTo>
                  <a:cubicBezTo>
                    <a:pt x="634" y="2069"/>
                    <a:pt x="334" y="10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42"/>
            <p:cNvSpPr/>
            <p:nvPr/>
          </p:nvSpPr>
          <p:spPr>
            <a:xfrm>
              <a:off x="-210075" y="1931113"/>
              <a:ext cx="51725" cy="35900"/>
            </a:xfrm>
            <a:custGeom>
              <a:avLst/>
              <a:gdLst/>
              <a:ahLst/>
              <a:cxnLst/>
              <a:rect l="l" t="t" r="r" b="b"/>
              <a:pathLst>
                <a:path w="2069" h="1436" extrusionOk="0">
                  <a:moveTo>
                    <a:pt x="0" y="1"/>
                  </a:moveTo>
                  <a:lnTo>
                    <a:pt x="0" y="1"/>
                  </a:lnTo>
                  <a:cubicBezTo>
                    <a:pt x="501" y="601"/>
                    <a:pt x="1635" y="1368"/>
                    <a:pt x="2069" y="1435"/>
                  </a:cubicBezTo>
                  <a:cubicBezTo>
                    <a:pt x="1335" y="935"/>
                    <a:pt x="668" y="4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42"/>
            <p:cNvSpPr/>
            <p:nvPr/>
          </p:nvSpPr>
          <p:spPr>
            <a:xfrm>
              <a:off x="-294300" y="2792863"/>
              <a:ext cx="39225" cy="12250"/>
            </a:xfrm>
            <a:custGeom>
              <a:avLst/>
              <a:gdLst/>
              <a:ahLst/>
              <a:cxnLst/>
              <a:rect l="l" t="t" r="r" b="b"/>
              <a:pathLst>
                <a:path w="1569" h="490" extrusionOk="0">
                  <a:moveTo>
                    <a:pt x="179" y="1"/>
                  </a:moveTo>
                  <a:cubicBezTo>
                    <a:pt x="110" y="1"/>
                    <a:pt x="49" y="8"/>
                    <a:pt x="0" y="22"/>
                  </a:cubicBezTo>
                  <a:cubicBezTo>
                    <a:pt x="501" y="189"/>
                    <a:pt x="934" y="489"/>
                    <a:pt x="1568" y="489"/>
                  </a:cubicBezTo>
                  <a:cubicBezTo>
                    <a:pt x="1283" y="233"/>
                    <a:pt x="585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42"/>
            <p:cNvSpPr/>
            <p:nvPr/>
          </p:nvSpPr>
          <p:spPr>
            <a:xfrm>
              <a:off x="-282625" y="1927788"/>
              <a:ext cx="38375" cy="27550"/>
            </a:xfrm>
            <a:custGeom>
              <a:avLst/>
              <a:gdLst/>
              <a:ahLst/>
              <a:cxnLst/>
              <a:rect l="l" t="t" r="r" b="b"/>
              <a:pathLst>
                <a:path w="1535" h="1102" extrusionOk="0">
                  <a:moveTo>
                    <a:pt x="0" y="0"/>
                  </a:moveTo>
                  <a:lnTo>
                    <a:pt x="0" y="0"/>
                  </a:lnTo>
                  <a:cubicBezTo>
                    <a:pt x="434" y="567"/>
                    <a:pt x="934" y="868"/>
                    <a:pt x="1535" y="1101"/>
                  </a:cubicBezTo>
                  <a:cubicBezTo>
                    <a:pt x="1068" y="734"/>
                    <a:pt x="634" y="401"/>
                    <a:pt x="167" y="67"/>
                  </a:cubicBezTo>
                  <a:cubicBezTo>
                    <a:pt x="134" y="34"/>
                    <a:pt x="100" y="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42"/>
            <p:cNvSpPr/>
            <p:nvPr/>
          </p:nvSpPr>
          <p:spPr>
            <a:xfrm>
              <a:off x="-327650" y="1973663"/>
              <a:ext cx="32550" cy="33375"/>
            </a:xfrm>
            <a:custGeom>
              <a:avLst/>
              <a:gdLst/>
              <a:ahLst/>
              <a:cxnLst/>
              <a:rect l="l" t="t" r="r" b="b"/>
              <a:pathLst>
                <a:path w="1302" h="1335" extrusionOk="0">
                  <a:moveTo>
                    <a:pt x="67" y="0"/>
                  </a:moveTo>
                  <a:cubicBezTo>
                    <a:pt x="67" y="33"/>
                    <a:pt x="33" y="67"/>
                    <a:pt x="0" y="100"/>
                  </a:cubicBezTo>
                  <a:cubicBezTo>
                    <a:pt x="400" y="534"/>
                    <a:pt x="767" y="967"/>
                    <a:pt x="1234" y="1334"/>
                  </a:cubicBezTo>
                  <a:cubicBezTo>
                    <a:pt x="1268" y="1301"/>
                    <a:pt x="1268" y="1301"/>
                    <a:pt x="1301" y="1268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42"/>
            <p:cNvSpPr/>
            <p:nvPr/>
          </p:nvSpPr>
          <p:spPr>
            <a:xfrm>
              <a:off x="-119175" y="2113763"/>
              <a:ext cx="23375" cy="19200"/>
            </a:xfrm>
            <a:custGeom>
              <a:avLst/>
              <a:gdLst/>
              <a:ahLst/>
              <a:cxnLst/>
              <a:rect l="l" t="t" r="r" b="b"/>
              <a:pathLst>
                <a:path w="935" h="768" extrusionOk="0">
                  <a:moveTo>
                    <a:pt x="0" y="0"/>
                  </a:moveTo>
                  <a:lnTo>
                    <a:pt x="0" y="0"/>
                  </a:lnTo>
                  <a:cubicBezTo>
                    <a:pt x="267" y="334"/>
                    <a:pt x="567" y="601"/>
                    <a:pt x="934" y="767"/>
                  </a:cubicBezTo>
                  <a:cubicBezTo>
                    <a:pt x="734" y="400"/>
                    <a:pt x="367" y="1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42"/>
            <p:cNvSpPr/>
            <p:nvPr/>
          </p:nvSpPr>
          <p:spPr>
            <a:xfrm>
              <a:off x="-602850" y="2074563"/>
              <a:ext cx="10850" cy="30050"/>
            </a:xfrm>
            <a:custGeom>
              <a:avLst/>
              <a:gdLst/>
              <a:ahLst/>
              <a:cxnLst/>
              <a:rect l="l" t="t" r="r" b="b"/>
              <a:pathLst>
                <a:path w="434" h="1202" extrusionOk="0">
                  <a:moveTo>
                    <a:pt x="0" y="0"/>
                  </a:moveTo>
                  <a:cubicBezTo>
                    <a:pt x="67" y="434"/>
                    <a:pt x="167" y="834"/>
                    <a:pt x="434" y="1201"/>
                  </a:cubicBezTo>
                  <a:cubicBezTo>
                    <a:pt x="367" y="768"/>
                    <a:pt x="234" y="3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42"/>
            <p:cNvSpPr/>
            <p:nvPr/>
          </p:nvSpPr>
          <p:spPr>
            <a:xfrm>
              <a:off x="-654550" y="2178788"/>
              <a:ext cx="12525" cy="31725"/>
            </a:xfrm>
            <a:custGeom>
              <a:avLst/>
              <a:gdLst/>
              <a:ahLst/>
              <a:cxnLst/>
              <a:rect l="l" t="t" r="r" b="b"/>
              <a:pathLst>
                <a:path w="501" h="1269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435"/>
                    <a:pt x="267" y="868"/>
                    <a:pt x="367" y="1269"/>
                  </a:cubicBezTo>
                  <a:lnTo>
                    <a:pt x="500" y="1269"/>
                  </a:lnTo>
                  <a:cubicBezTo>
                    <a:pt x="400" y="802"/>
                    <a:pt x="234" y="4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42"/>
            <p:cNvSpPr/>
            <p:nvPr/>
          </p:nvSpPr>
          <p:spPr>
            <a:xfrm>
              <a:off x="-118350" y="2000338"/>
              <a:ext cx="8375" cy="7525"/>
            </a:xfrm>
            <a:custGeom>
              <a:avLst/>
              <a:gdLst/>
              <a:ahLst/>
              <a:cxnLst/>
              <a:rect l="l" t="t" r="r" b="b"/>
              <a:pathLst>
                <a:path w="335" h="301" extrusionOk="0">
                  <a:moveTo>
                    <a:pt x="34" y="0"/>
                  </a:moveTo>
                  <a:cubicBezTo>
                    <a:pt x="34" y="34"/>
                    <a:pt x="1" y="67"/>
                    <a:pt x="1" y="101"/>
                  </a:cubicBezTo>
                  <a:cubicBezTo>
                    <a:pt x="101" y="167"/>
                    <a:pt x="234" y="234"/>
                    <a:pt x="334" y="301"/>
                  </a:cubicBezTo>
                  <a:cubicBezTo>
                    <a:pt x="234" y="201"/>
                    <a:pt x="134" y="101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-749625" y="1463288"/>
              <a:ext cx="77575" cy="399475"/>
            </a:xfrm>
            <a:custGeom>
              <a:avLst/>
              <a:gdLst/>
              <a:ahLst/>
              <a:cxnLst/>
              <a:rect l="l" t="t" r="r" b="b"/>
              <a:pathLst>
                <a:path w="3103" h="15979" extrusionOk="0">
                  <a:moveTo>
                    <a:pt x="34" y="0"/>
                  </a:moveTo>
                  <a:cubicBezTo>
                    <a:pt x="34" y="234"/>
                    <a:pt x="0" y="467"/>
                    <a:pt x="0" y="701"/>
                  </a:cubicBezTo>
                  <a:cubicBezTo>
                    <a:pt x="0" y="1535"/>
                    <a:pt x="34" y="2369"/>
                    <a:pt x="501" y="3103"/>
                  </a:cubicBezTo>
                  <a:cubicBezTo>
                    <a:pt x="734" y="3436"/>
                    <a:pt x="734" y="3837"/>
                    <a:pt x="668" y="4270"/>
                  </a:cubicBezTo>
                  <a:cubicBezTo>
                    <a:pt x="634" y="4470"/>
                    <a:pt x="634" y="4704"/>
                    <a:pt x="668" y="4937"/>
                  </a:cubicBezTo>
                  <a:cubicBezTo>
                    <a:pt x="668" y="5238"/>
                    <a:pt x="701" y="5538"/>
                    <a:pt x="734" y="5838"/>
                  </a:cubicBezTo>
                  <a:cubicBezTo>
                    <a:pt x="768" y="6538"/>
                    <a:pt x="934" y="7239"/>
                    <a:pt x="1201" y="7906"/>
                  </a:cubicBezTo>
                  <a:cubicBezTo>
                    <a:pt x="1301" y="8173"/>
                    <a:pt x="1368" y="8473"/>
                    <a:pt x="1335" y="8773"/>
                  </a:cubicBezTo>
                  <a:cubicBezTo>
                    <a:pt x="1268" y="9507"/>
                    <a:pt x="1335" y="10208"/>
                    <a:pt x="1668" y="10875"/>
                  </a:cubicBezTo>
                  <a:cubicBezTo>
                    <a:pt x="1868" y="11309"/>
                    <a:pt x="1835" y="11742"/>
                    <a:pt x="1602" y="12142"/>
                  </a:cubicBezTo>
                  <a:cubicBezTo>
                    <a:pt x="1268" y="12776"/>
                    <a:pt x="868" y="13343"/>
                    <a:pt x="501" y="13944"/>
                  </a:cubicBezTo>
                  <a:cubicBezTo>
                    <a:pt x="134" y="14477"/>
                    <a:pt x="100" y="15111"/>
                    <a:pt x="201" y="15745"/>
                  </a:cubicBezTo>
                  <a:cubicBezTo>
                    <a:pt x="201" y="15845"/>
                    <a:pt x="234" y="15979"/>
                    <a:pt x="401" y="15979"/>
                  </a:cubicBezTo>
                  <a:cubicBezTo>
                    <a:pt x="367" y="15845"/>
                    <a:pt x="367" y="15745"/>
                    <a:pt x="367" y="15612"/>
                  </a:cubicBezTo>
                  <a:cubicBezTo>
                    <a:pt x="401" y="15145"/>
                    <a:pt x="501" y="14644"/>
                    <a:pt x="734" y="14244"/>
                  </a:cubicBezTo>
                  <a:cubicBezTo>
                    <a:pt x="1101" y="13677"/>
                    <a:pt x="1435" y="13177"/>
                    <a:pt x="1768" y="12609"/>
                  </a:cubicBezTo>
                  <a:cubicBezTo>
                    <a:pt x="1868" y="12443"/>
                    <a:pt x="1968" y="12243"/>
                    <a:pt x="1968" y="12042"/>
                  </a:cubicBezTo>
                  <a:cubicBezTo>
                    <a:pt x="1968" y="11575"/>
                    <a:pt x="2002" y="11075"/>
                    <a:pt x="1835" y="10575"/>
                  </a:cubicBezTo>
                  <a:cubicBezTo>
                    <a:pt x="1668" y="10208"/>
                    <a:pt x="1635" y="9807"/>
                    <a:pt x="1735" y="9374"/>
                  </a:cubicBezTo>
                  <a:lnTo>
                    <a:pt x="1735" y="9374"/>
                  </a:lnTo>
                  <a:cubicBezTo>
                    <a:pt x="1868" y="9541"/>
                    <a:pt x="1968" y="9741"/>
                    <a:pt x="2069" y="9908"/>
                  </a:cubicBezTo>
                  <a:cubicBezTo>
                    <a:pt x="2435" y="10541"/>
                    <a:pt x="2502" y="11208"/>
                    <a:pt x="2302" y="11909"/>
                  </a:cubicBezTo>
                  <a:cubicBezTo>
                    <a:pt x="2169" y="12243"/>
                    <a:pt x="2069" y="12609"/>
                    <a:pt x="2002" y="12976"/>
                  </a:cubicBezTo>
                  <a:cubicBezTo>
                    <a:pt x="1835" y="14044"/>
                    <a:pt x="2069" y="14978"/>
                    <a:pt x="2902" y="15678"/>
                  </a:cubicBezTo>
                  <a:cubicBezTo>
                    <a:pt x="2869" y="15578"/>
                    <a:pt x="2802" y="15445"/>
                    <a:pt x="2736" y="15345"/>
                  </a:cubicBezTo>
                  <a:cubicBezTo>
                    <a:pt x="2469" y="14844"/>
                    <a:pt x="2402" y="14311"/>
                    <a:pt x="2402" y="13744"/>
                  </a:cubicBezTo>
                  <a:cubicBezTo>
                    <a:pt x="2435" y="13177"/>
                    <a:pt x="2602" y="12643"/>
                    <a:pt x="2802" y="12109"/>
                  </a:cubicBezTo>
                  <a:cubicBezTo>
                    <a:pt x="3103" y="11342"/>
                    <a:pt x="3003" y="10641"/>
                    <a:pt x="2669" y="9941"/>
                  </a:cubicBezTo>
                  <a:cubicBezTo>
                    <a:pt x="2502" y="9641"/>
                    <a:pt x="2302" y="9340"/>
                    <a:pt x="2102" y="9040"/>
                  </a:cubicBezTo>
                  <a:cubicBezTo>
                    <a:pt x="1902" y="8707"/>
                    <a:pt x="1702" y="8340"/>
                    <a:pt x="1635" y="7973"/>
                  </a:cubicBezTo>
                  <a:cubicBezTo>
                    <a:pt x="1468" y="7339"/>
                    <a:pt x="1268" y="6739"/>
                    <a:pt x="1168" y="6138"/>
                  </a:cubicBezTo>
                  <a:cubicBezTo>
                    <a:pt x="1068" y="5538"/>
                    <a:pt x="1034" y="4937"/>
                    <a:pt x="1068" y="4337"/>
                  </a:cubicBezTo>
                  <a:cubicBezTo>
                    <a:pt x="1101" y="3803"/>
                    <a:pt x="1068" y="3303"/>
                    <a:pt x="768" y="2836"/>
                  </a:cubicBezTo>
                  <a:cubicBezTo>
                    <a:pt x="534" y="2469"/>
                    <a:pt x="434" y="2102"/>
                    <a:pt x="401" y="1668"/>
                  </a:cubicBezTo>
                  <a:cubicBezTo>
                    <a:pt x="334" y="1235"/>
                    <a:pt x="267" y="768"/>
                    <a:pt x="201" y="334"/>
                  </a:cubicBezTo>
                  <a:cubicBezTo>
                    <a:pt x="201" y="201"/>
                    <a:pt x="134" y="101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42"/>
            <p:cNvSpPr/>
            <p:nvPr/>
          </p:nvSpPr>
          <p:spPr>
            <a:xfrm>
              <a:off x="-813000" y="1319863"/>
              <a:ext cx="95075" cy="440325"/>
            </a:xfrm>
            <a:custGeom>
              <a:avLst/>
              <a:gdLst/>
              <a:ahLst/>
              <a:cxnLst/>
              <a:rect l="l" t="t" r="r" b="b"/>
              <a:pathLst>
                <a:path w="3803" h="17613" extrusionOk="0">
                  <a:moveTo>
                    <a:pt x="0" y="0"/>
                  </a:moveTo>
                  <a:cubicBezTo>
                    <a:pt x="134" y="600"/>
                    <a:pt x="267" y="1201"/>
                    <a:pt x="434" y="1801"/>
                  </a:cubicBezTo>
                  <a:cubicBezTo>
                    <a:pt x="767" y="3069"/>
                    <a:pt x="1068" y="4336"/>
                    <a:pt x="1134" y="5671"/>
                  </a:cubicBezTo>
                  <a:cubicBezTo>
                    <a:pt x="1201" y="6538"/>
                    <a:pt x="1201" y="7372"/>
                    <a:pt x="1268" y="8239"/>
                  </a:cubicBezTo>
                  <a:cubicBezTo>
                    <a:pt x="1335" y="9107"/>
                    <a:pt x="1535" y="9940"/>
                    <a:pt x="1935" y="10741"/>
                  </a:cubicBezTo>
                  <a:cubicBezTo>
                    <a:pt x="2369" y="11608"/>
                    <a:pt x="2535" y="12509"/>
                    <a:pt x="2469" y="13476"/>
                  </a:cubicBezTo>
                  <a:cubicBezTo>
                    <a:pt x="2469" y="13710"/>
                    <a:pt x="2469" y="13977"/>
                    <a:pt x="2502" y="14244"/>
                  </a:cubicBezTo>
                  <a:cubicBezTo>
                    <a:pt x="2535" y="14444"/>
                    <a:pt x="2602" y="14677"/>
                    <a:pt x="2736" y="14777"/>
                  </a:cubicBezTo>
                  <a:cubicBezTo>
                    <a:pt x="3136" y="15144"/>
                    <a:pt x="3236" y="15645"/>
                    <a:pt x="3303" y="16145"/>
                  </a:cubicBezTo>
                  <a:cubicBezTo>
                    <a:pt x="3403" y="16512"/>
                    <a:pt x="3503" y="16912"/>
                    <a:pt x="3603" y="17312"/>
                  </a:cubicBezTo>
                  <a:cubicBezTo>
                    <a:pt x="3636" y="17412"/>
                    <a:pt x="3703" y="17513"/>
                    <a:pt x="3770" y="17613"/>
                  </a:cubicBezTo>
                  <a:cubicBezTo>
                    <a:pt x="3803" y="17513"/>
                    <a:pt x="3803" y="17446"/>
                    <a:pt x="3803" y="17379"/>
                  </a:cubicBezTo>
                  <a:cubicBezTo>
                    <a:pt x="3703" y="16812"/>
                    <a:pt x="3636" y="16245"/>
                    <a:pt x="3536" y="15678"/>
                  </a:cubicBezTo>
                  <a:cubicBezTo>
                    <a:pt x="3469" y="15311"/>
                    <a:pt x="3336" y="14977"/>
                    <a:pt x="3269" y="14610"/>
                  </a:cubicBezTo>
                  <a:cubicBezTo>
                    <a:pt x="3236" y="14477"/>
                    <a:pt x="3169" y="14344"/>
                    <a:pt x="3136" y="14210"/>
                  </a:cubicBezTo>
                  <a:cubicBezTo>
                    <a:pt x="3069" y="13710"/>
                    <a:pt x="3002" y="13209"/>
                    <a:pt x="2969" y="12709"/>
                  </a:cubicBezTo>
                  <a:cubicBezTo>
                    <a:pt x="2902" y="12042"/>
                    <a:pt x="2802" y="11341"/>
                    <a:pt x="2569" y="10708"/>
                  </a:cubicBezTo>
                  <a:cubicBezTo>
                    <a:pt x="1935" y="9173"/>
                    <a:pt x="1668" y="7572"/>
                    <a:pt x="1501" y="5904"/>
                  </a:cubicBezTo>
                  <a:cubicBezTo>
                    <a:pt x="1468" y="5437"/>
                    <a:pt x="1435" y="4937"/>
                    <a:pt x="1301" y="4470"/>
                  </a:cubicBezTo>
                  <a:cubicBezTo>
                    <a:pt x="1034" y="3336"/>
                    <a:pt x="734" y="2202"/>
                    <a:pt x="467" y="1101"/>
                  </a:cubicBezTo>
                  <a:cubicBezTo>
                    <a:pt x="367" y="701"/>
                    <a:pt x="200" y="367"/>
                    <a:pt x="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42"/>
            <p:cNvSpPr/>
            <p:nvPr/>
          </p:nvSpPr>
          <p:spPr>
            <a:xfrm>
              <a:off x="-515300" y="1816863"/>
              <a:ext cx="105950" cy="126900"/>
            </a:xfrm>
            <a:custGeom>
              <a:avLst/>
              <a:gdLst/>
              <a:ahLst/>
              <a:cxnLst/>
              <a:rect l="l" t="t" r="r" b="b"/>
              <a:pathLst>
                <a:path w="4238" h="5076" extrusionOk="0">
                  <a:moveTo>
                    <a:pt x="1" y="1"/>
                  </a:moveTo>
                  <a:cubicBezTo>
                    <a:pt x="234" y="468"/>
                    <a:pt x="468" y="902"/>
                    <a:pt x="668" y="1369"/>
                  </a:cubicBezTo>
                  <a:cubicBezTo>
                    <a:pt x="968" y="2036"/>
                    <a:pt x="1335" y="2669"/>
                    <a:pt x="1769" y="3237"/>
                  </a:cubicBezTo>
                  <a:cubicBezTo>
                    <a:pt x="2336" y="4004"/>
                    <a:pt x="3070" y="4504"/>
                    <a:pt x="3870" y="5004"/>
                  </a:cubicBezTo>
                  <a:cubicBezTo>
                    <a:pt x="3924" y="5040"/>
                    <a:pt x="3977" y="5076"/>
                    <a:pt x="4041" y="5076"/>
                  </a:cubicBezTo>
                  <a:cubicBezTo>
                    <a:pt x="4096" y="5076"/>
                    <a:pt x="4159" y="5049"/>
                    <a:pt x="4237" y="4971"/>
                  </a:cubicBezTo>
                  <a:cubicBezTo>
                    <a:pt x="4170" y="4904"/>
                    <a:pt x="4104" y="4804"/>
                    <a:pt x="4037" y="4738"/>
                  </a:cubicBezTo>
                  <a:cubicBezTo>
                    <a:pt x="3904" y="4638"/>
                    <a:pt x="3770" y="4537"/>
                    <a:pt x="3637" y="4437"/>
                  </a:cubicBezTo>
                  <a:cubicBezTo>
                    <a:pt x="2503" y="3737"/>
                    <a:pt x="1735" y="2703"/>
                    <a:pt x="1102" y="1569"/>
                  </a:cubicBezTo>
                  <a:cubicBezTo>
                    <a:pt x="801" y="1002"/>
                    <a:pt x="468" y="4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-512800" y="1695063"/>
              <a:ext cx="107600" cy="88475"/>
            </a:xfrm>
            <a:custGeom>
              <a:avLst/>
              <a:gdLst/>
              <a:ahLst/>
              <a:cxnLst/>
              <a:rect l="l" t="t" r="r" b="b"/>
              <a:pathLst>
                <a:path w="4304" h="3539" extrusionOk="0">
                  <a:moveTo>
                    <a:pt x="177" y="0"/>
                  </a:moveTo>
                  <a:cubicBezTo>
                    <a:pt x="100" y="0"/>
                    <a:pt x="25" y="17"/>
                    <a:pt x="1" y="136"/>
                  </a:cubicBezTo>
                  <a:cubicBezTo>
                    <a:pt x="68" y="170"/>
                    <a:pt x="134" y="270"/>
                    <a:pt x="234" y="270"/>
                  </a:cubicBezTo>
                  <a:cubicBezTo>
                    <a:pt x="668" y="403"/>
                    <a:pt x="1002" y="670"/>
                    <a:pt x="1335" y="970"/>
                  </a:cubicBezTo>
                  <a:cubicBezTo>
                    <a:pt x="1936" y="1571"/>
                    <a:pt x="2569" y="2138"/>
                    <a:pt x="3203" y="2705"/>
                  </a:cubicBezTo>
                  <a:cubicBezTo>
                    <a:pt x="3470" y="2972"/>
                    <a:pt x="3770" y="3205"/>
                    <a:pt x="4070" y="3439"/>
                  </a:cubicBezTo>
                  <a:cubicBezTo>
                    <a:pt x="4104" y="3472"/>
                    <a:pt x="4204" y="3505"/>
                    <a:pt x="4271" y="3539"/>
                  </a:cubicBezTo>
                  <a:cubicBezTo>
                    <a:pt x="4271" y="3505"/>
                    <a:pt x="4304" y="3505"/>
                    <a:pt x="4304" y="3472"/>
                  </a:cubicBezTo>
                  <a:cubicBezTo>
                    <a:pt x="4237" y="3372"/>
                    <a:pt x="4170" y="3272"/>
                    <a:pt x="4070" y="3172"/>
                  </a:cubicBezTo>
                  <a:cubicBezTo>
                    <a:pt x="3837" y="2905"/>
                    <a:pt x="3570" y="2638"/>
                    <a:pt x="3337" y="2371"/>
                  </a:cubicBezTo>
                  <a:cubicBezTo>
                    <a:pt x="2703" y="1771"/>
                    <a:pt x="2102" y="1170"/>
                    <a:pt x="1469" y="570"/>
                  </a:cubicBezTo>
                  <a:cubicBezTo>
                    <a:pt x="1135" y="236"/>
                    <a:pt x="735" y="36"/>
                    <a:pt x="268" y="3"/>
                  </a:cubicBezTo>
                  <a:cubicBezTo>
                    <a:pt x="239" y="3"/>
                    <a:pt x="208" y="0"/>
                    <a:pt x="1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42"/>
            <p:cNvSpPr/>
            <p:nvPr/>
          </p:nvSpPr>
          <p:spPr>
            <a:xfrm>
              <a:off x="-649550" y="1589213"/>
              <a:ext cx="84250" cy="127625"/>
            </a:xfrm>
            <a:custGeom>
              <a:avLst/>
              <a:gdLst/>
              <a:ahLst/>
              <a:cxnLst/>
              <a:rect l="l" t="t" r="r" b="b"/>
              <a:pathLst>
                <a:path w="3370" h="5105" extrusionOk="0">
                  <a:moveTo>
                    <a:pt x="0" y="0"/>
                  </a:moveTo>
                  <a:cubicBezTo>
                    <a:pt x="100" y="367"/>
                    <a:pt x="234" y="734"/>
                    <a:pt x="334" y="1101"/>
                  </a:cubicBezTo>
                  <a:cubicBezTo>
                    <a:pt x="801" y="2769"/>
                    <a:pt x="1701" y="4103"/>
                    <a:pt x="3169" y="5037"/>
                  </a:cubicBezTo>
                  <a:cubicBezTo>
                    <a:pt x="3236" y="5071"/>
                    <a:pt x="3303" y="5071"/>
                    <a:pt x="3369" y="5104"/>
                  </a:cubicBezTo>
                  <a:cubicBezTo>
                    <a:pt x="3303" y="4971"/>
                    <a:pt x="3269" y="4904"/>
                    <a:pt x="3203" y="4837"/>
                  </a:cubicBezTo>
                  <a:cubicBezTo>
                    <a:pt x="2902" y="4504"/>
                    <a:pt x="2602" y="4203"/>
                    <a:pt x="2335" y="3870"/>
                  </a:cubicBezTo>
                  <a:cubicBezTo>
                    <a:pt x="1568" y="2902"/>
                    <a:pt x="834" y="1902"/>
                    <a:pt x="434" y="734"/>
                  </a:cubicBezTo>
                  <a:cubicBezTo>
                    <a:pt x="334" y="467"/>
                    <a:pt x="167" y="2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42"/>
            <p:cNvSpPr/>
            <p:nvPr/>
          </p:nvSpPr>
          <p:spPr>
            <a:xfrm>
              <a:off x="-655400" y="1784338"/>
              <a:ext cx="71750" cy="128450"/>
            </a:xfrm>
            <a:custGeom>
              <a:avLst/>
              <a:gdLst/>
              <a:ahLst/>
              <a:cxnLst/>
              <a:rect l="l" t="t" r="r" b="b"/>
              <a:pathLst>
                <a:path w="2870" h="5138" extrusionOk="0">
                  <a:moveTo>
                    <a:pt x="234" y="1"/>
                  </a:moveTo>
                  <a:cubicBezTo>
                    <a:pt x="168" y="234"/>
                    <a:pt x="67" y="468"/>
                    <a:pt x="67" y="668"/>
                  </a:cubicBezTo>
                  <a:cubicBezTo>
                    <a:pt x="1" y="1569"/>
                    <a:pt x="234" y="2369"/>
                    <a:pt x="635" y="3137"/>
                  </a:cubicBezTo>
                  <a:cubicBezTo>
                    <a:pt x="668" y="3237"/>
                    <a:pt x="735" y="3303"/>
                    <a:pt x="801" y="3370"/>
                  </a:cubicBezTo>
                  <a:cubicBezTo>
                    <a:pt x="1268" y="3937"/>
                    <a:pt x="1769" y="4471"/>
                    <a:pt x="2369" y="4871"/>
                  </a:cubicBezTo>
                  <a:cubicBezTo>
                    <a:pt x="2503" y="4971"/>
                    <a:pt x="2669" y="5071"/>
                    <a:pt x="2836" y="5138"/>
                  </a:cubicBezTo>
                  <a:cubicBezTo>
                    <a:pt x="2836" y="5138"/>
                    <a:pt x="2869" y="5105"/>
                    <a:pt x="2869" y="5071"/>
                  </a:cubicBezTo>
                  <a:cubicBezTo>
                    <a:pt x="2269" y="4704"/>
                    <a:pt x="1835" y="4104"/>
                    <a:pt x="1368" y="3604"/>
                  </a:cubicBezTo>
                  <a:cubicBezTo>
                    <a:pt x="601" y="2770"/>
                    <a:pt x="334" y="1769"/>
                    <a:pt x="268" y="668"/>
                  </a:cubicBezTo>
                  <a:cubicBezTo>
                    <a:pt x="268" y="468"/>
                    <a:pt x="268" y="234"/>
                    <a:pt x="301" y="34"/>
                  </a:cubicBezTo>
                  <a:cubicBezTo>
                    <a:pt x="268" y="34"/>
                    <a:pt x="234" y="34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42"/>
            <p:cNvSpPr/>
            <p:nvPr/>
          </p:nvSpPr>
          <p:spPr>
            <a:xfrm>
              <a:off x="-580350" y="1932788"/>
              <a:ext cx="117625" cy="67575"/>
            </a:xfrm>
            <a:custGeom>
              <a:avLst/>
              <a:gdLst/>
              <a:ahLst/>
              <a:cxnLst/>
              <a:rect l="l" t="t" r="r" b="b"/>
              <a:pathLst>
                <a:path w="4705" h="2703" extrusionOk="0">
                  <a:moveTo>
                    <a:pt x="1" y="1"/>
                  </a:moveTo>
                  <a:cubicBezTo>
                    <a:pt x="596" y="860"/>
                    <a:pt x="3846" y="2703"/>
                    <a:pt x="4682" y="2703"/>
                  </a:cubicBezTo>
                  <a:cubicBezTo>
                    <a:pt x="4690" y="2703"/>
                    <a:pt x="4697" y="2703"/>
                    <a:pt x="4704" y="2702"/>
                  </a:cubicBezTo>
                  <a:cubicBezTo>
                    <a:pt x="4704" y="2702"/>
                    <a:pt x="4704" y="2669"/>
                    <a:pt x="4671" y="2636"/>
                  </a:cubicBezTo>
                  <a:cubicBezTo>
                    <a:pt x="3103" y="1835"/>
                    <a:pt x="1535" y="9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-682925" y="1469963"/>
              <a:ext cx="37575" cy="95100"/>
            </a:xfrm>
            <a:custGeom>
              <a:avLst/>
              <a:gdLst/>
              <a:ahLst/>
              <a:cxnLst/>
              <a:rect l="l" t="t" r="r" b="b"/>
              <a:pathLst>
                <a:path w="1503" h="3804" extrusionOk="0">
                  <a:moveTo>
                    <a:pt x="1" y="0"/>
                  </a:moveTo>
                  <a:cubicBezTo>
                    <a:pt x="134" y="634"/>
                    <a:pt x="1302" y="3603"/>
                    <a:pt x="1502" y="3803"/>
                  </a:cubicBezTo>
                  <a:cubicBezTo>
                    <a:pt x="1168" y="2469"/>
                    <a:pt x="601" y="123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42"/>
            <p:cNvSpPr/>
            <p:nvPr/>
          </p:nvSpPr>
          <p:spPr>
            <a:xfrm>
              <a:off x="-498625" y="1725963"/>
              <a:ext cx="60075" cy="45075"/>
            </a:xfrm>
            <a:custGeom>
              <a:avLst/>
              <a:gdLst/>
              <a:ahLst/>
              <a:cxnLst/>
              <a:rect l="l" t="t" r="r" b="b"/>
              <a:pathLst>
                <a:path w="2403" h="1803" extrusionOk="0">
                  <a:moveTo>
                    <a:pt x="1" y="1"/>
                  </a:moveTo>
                  <a:lnTo>
                    <a:pt x="1" y="34"/>
                  </a:lnTo>
                  <a:cubicBezTo>
                    <a:pt x="2" y="35"/>
                    <a:pt x="3" y="35"/>
                    <a:pt x="3" y="35"/>
                  </a:cubicBezTo>
                  <a:lnTo>
                    <a:pt x="3" y="35"/>
                  </a:lnTo>
                  <a:cubicBezTo>
                    <a:pt x="2" y="24"/>
                    <a:pt x="1" y="12"/>
                    <a:pt x="1" y="1"/>
                  </a:cubicBezTo>
                  <a:close/>
                  <a:moveTo>
                    <a:pt x="3" y="35"/>
                  </a:moveTo>
                  <a:cubicBezTo>
                    <a:pt x="11" y="89"/>
                    <a:pt x="34" y="134"/>
                    <a:pt x="34" y="134"/>
                  </a:cubicBezTo>
                  <a:cubicBezTo>
                    <a:pt x="601" y="368"/>
                    <a:pt x="1035" y="802"/>
                    <a:pt x="1469" y="1202"/>
                  </a:cubicBezTo>
                  <a:cubicBezTo>
                    <a:pt x="1669" y="1369"/>
                    <a:pt x="1869" y="1502"/>
                    <a:pt x="2069" y="1635"/>
                  </a:cubicBezTo>
                  <a:cubicBezTo>
                    <a:pt x="2169" y="1736"/>
                    <a:pt x="2303" y="1769"/>
                    <a:pt x="2403" y="1802"/>
                  </a:cubicBezTo>
                  <a:cubicBezTo>
                    <a:pt x="2403" y="1702"/>
                    <a:pt x="2369" y="1602"/>
                    <a:pt x="2336" y="1569"/>
                  </a:cubicBezTo>
                  <a:cubicBezTo>
                    <a:pt x="1802" y="1135"/>
                    <a:pt x="1268" y="701"/>
                    <a:pt x="735" y="301"/>
                  </a:cubicBezTo>
                  <a:cubicBezTo>
                    <a:pt x="535" y="135"/>
                    <a:pt x="237" y="101"/>
                    <a:pt x="3" y="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42"/>
            <p:cNvSpPr/>
            <p:nvPr/>
          </p:nvSpPr>
          <p:spPr>
            <a:xfrm>
              <a:off x="-622875" y="1828538"/>
              <a:ext cx="56725" cy="70925"/>
            </a:xfrm>
            <a:custGeom>
              <a:avLst/>
              <a:gdLst/>
              <a:ahLst/>
              <a:cxnLst/>
              <a:rect l="l" t="t" r="r" b="b"/>
              <a:pathLst>
                <a:path w="2269" h="2837" extrusionOk="0">
                  <a:moveTo>
                    <a:pt x="101" y="1"/>
                  </a:moveTo>
                  <a:lnTo>
                    <a:pt x="101" y="1"/>
                  </a:lnTo>
                  <a:cubicBezTo>
                    <a:pt x="1" y="1102"/>
                    <a:pt x="968" y="2336"/>
                    <a:pt x="2269" y="2836"/>
                  </a:cubicBezTo>
                  <a:cubicBezTo>
                    <a:pt x="1268" y="2136"/>
                    <a:pt x="401" y="1335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42"/>
            <p:cNvSpPr/>
            <p:nvPr/>
          </p:nvSpPr>
          <p:spPr>
            <a:xfrm>
              <a:off x="-426075" y="1975313"/>
              <a:ext cx="50075" cy="26725"/>
            </a:xfrm>
            <a:custGeom>
              <a:avLst/>
              <a:gdLst/>
              <a:ahLst/>
              <a:cxnLst/>
              <a:rect l="l" t="t" r="r" b="b"/>
              <a:pathLst>
                <a:path w="2003" h="1069" extrusionOk="0">
                  <a:moveTo>
                    <a:pt x="1" y="1"/>
                  </a:moveTo>
                  <a:cubicBezTo>
                    <a:pt x="1" y="34"/>
                    <a:pt x="1" y="34"/>
                    <a:pt x="1" y="34"/>
                  </a:cubicBezTo>
                  <a:cubicBezTo>
                    <a:pt x="301" y="201"/>
                    <a:pt x="568" y="368"/>
                    <a:pt x="868" y="534"/>
                  </a:cubicBezTo>
                  <a:cubicBezTo>
                    <a:pt x="1102" y="668"/>
                    <a:pt x="1302" y="835"/>
                    <a:pt x="1535" y="968"/>
                  </a:cubicBezTo>
                  <a:cubicBezTo>
                    <a:pt x="1602" y="1001"/>
                    <a:pt x="1702" y="1035"/>
                    <a:pt x="1802" y="1068"/>
                  </a:cubicBezTo>
                  <a:cubicBezTo>
                    <a:pt x="1936" y="1068"/>
                    <a:pt x="2002" y="968"/>
                    <a:pt x="1936" y="868"/>
                  </a:cubicBezTo>
                  <a:cubicBezTo>
                    <a:pt x="1869" y="801"/>
                    <a:pt x="1802" y="735"/>
                    <a:pt x="1736" y="701"/>
                  </a:cubicBezTo>
                  <a:cubicBezTo>
                    <a:pt x="1369" y="501"/>
                    <a:pt x="968" y="301"/>
                    <a:pt x="568" y="101"/>
                  </a:cubicBezTo>
                  <a:cubicBezTo>
                    <a:pt x="401" y="34"/>
                    <a:pt x="201" y="3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42"/>
            <p:cNvSpPr/>
            <p:nvPr/>
          </p:nvSpPr>
          <p:spPr>
            <a:xfrm>
              <a:off x="-669575" y="1740163"/>
              <a:ext cx="15050" cy="95925"/>
            </a:xfrm>
            <a:custGeom>
              <a:avLst/>
              <a:gdLst/>
              <a:ahLst/>
              <a:cxnLst/>
              <a:rect l="l" t="t" r="r" b="b"/>
              <a:pathLst>
                <a:path w="602" h="3837" extrusionOk="0">
                  <a:moveTo>
                    <a:pt x="501" y="0"/>
                  </a:moveTo>
                  <a:cubicBezTo>
                    <a:pt x="468" y="334"/>
                    <a:pt x="434" y="667"/>
                    <a:pt x="368" y="1001"/>
                  </a:cubicBezTo>
                  <a:cubicBezTo>
                    <a:pt x="268" y="1534"/>
                    <a:pt x="167" y="2068"/>
                    <a:pt x="67" y="2602"/>
                  </a:cubicBezTo>
                  <a:cubicBezTo>
                    <a:pt x="1" y="3036"/>
                    <a:pt x="134" y="3436"/>
                    <a:pt x="301" y="3836"/>
                  </a:cubicBezTo>
                  <a:cubicBezTo>
                    <a:pt x="334" y="3736"/>
                    <a:pt x="334" y="3669"/>
                    <a:pt x="334" y="3603"/>
                  </a:cubicBezTo>
                  <a:cubicBezTo>
                    <a:pt x="134" y="3036"/>
                    <a:pt x="268" y="2435"/>
                    <a:pt x="368" y="1835"/>
                  </a:cubicBezTo>
                  <a:cubicBezTo>
                    <a:pt x="468" y="1234"/>
                    <a:pt x="534" y="634"/>
                    <a:pt x="601" y="33"/>
                  </a:cubicBezTo>
                  <a:cubicBezTo>
                    <a:pt x="568" y="33"/>
                    <a:pt x="534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42"/>
            <p:cNvSpPr/>
            <p:nvPr/>
          </p:nvSpPr>
          <p:spPr>
            <a:xfrm>
              <a:off x="-699600" y="1471638"/>
              <a:ext cx="33400" cy="92575"/>
            </a:xfrm>
            <a:custGeom>
              <a:avLst/>
              <a:gdLst/>
              <a:ahLst/>
              <a:cxnLst/>
              <a:rect l="l" t="t" r="r" b="b"/>
              <a:pathLst>
                <a:path w="1336" h="3703" extrusionOk="0">
                  <a:moveTo>
                    <a:pt x="101" y="0"/>
                  </a:moveTo>
                  <a:cubicBezTo>
                    <a:pt x="68" y="33"/>
                    <a:pt x="34" y="33"/>
                    <a:pt x="1" y="67"/>
                  </a:cubicBezTo>
                  <a:cubicBezTo>
                    <a:pt x="434" y="1301"/>
                    <a:pt x="901" y="2502"/>
                    <a:pt x="1335" y="3703"/>
                  </a:cubicBezTo>
                  <a:cubicBezTo>
                    <a:pt x="1135" y="2402"/>
                    <a:pt x="535" y="1234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42"/>
            <p:cNvSpPr/>
            <p:nvPr/>
          </p:nvSpPr>
          <p:spPr>
            <a:xfrm>
              <a:off x="-533650" y="1702613"/>
              <a:ext cx="35050" cy="25375"/>
            </a:xfrm>
            <a:custGeom>
              <a:avLst/>
              <a:gdLst/>
              <a:ahLst/>
              <a:cxnLst/>
              <a:rect l="l" t="t" r="r" b="b"/>
              <a:pathLst>
                <a:path w="1402" h="1015" extrusionOk="0">
                  <a:moveTo>
                    <a:pt x="1" y="1"/>
                  </a:moveTo>
                  <a:lnTo>
                    <a:pt x="1" y="1"/>
                  </a:lnTo>
                  <a:cubicBezTo>
                    <a:pt x="301" y="401"/>
                    <a:pt x="668" y="701"/>
                    <a:pt x="1102" y="968"/>
                  </a:cubicBezTo>
                  <a:cubicBezTo>
                    <a:pt x="1147" y="998"/>
                    <a:pt x="1192" y="1015"/>
                    <a:pt x="1237" y="1015"/>
                  </a:cubicBezTo>
                  <a:cubicBezTo>
                    <a:pt x="1285" y="1015"/>
                    <a:pt x="1333" y="996"/>
                    <a:pt x="1382" y="954"/>
                  </a:cubicBezTo>
                  <a:lnTo>
                    <a:pt x="1382" y="954"/>
                  </a:lnTo>
                  <a:cubicBezTo>
                    <a:pt x="1388" y="959"/>
                    <a:pt x="1395" y="964"/>
                    <a:pt x="1402" y="968"/>
                  </a:cubicBezTo>
                  <a:lnTo>
                    <a:pt x="1402" y="935"/>
                  </a:lnTo>
                  <a:cubicBezTo>
                    <a:pt x="1395" y="942"/>
                    <a:pt x="1388" y="948"/>
                    <a:pt x="1382" y="954"/>
                  </a:cubicBezTo>
                  <a:lnTo>
                    <a:pt x="1382" y="954"/>
                  </a:lnTo>
                  <a:cubicBezTo>
                    <a:pt x="921" y="626"/>
                    <a:pt x="461" y="33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165200" y="1540838"/>
              <a:ext cx="55250" cy="2900"/>
            </a:xfrm>
            <a:custGeom>
              <a:avLst/>
              <a:gdLst/>
              <a:ahLst/>
              <a:cxnLst/>
              <a:rect l="l" t="t" r="r" b="b"/>
              <a:pathLst>
                <a:path w="2210" h="116" extrusionOk="0">
                  <a:moveTo>
                    <a:pt x="0" y="1"/>
                  </a:moveTo>
                  <a:cubicBezTo>
                    <a:pt x="11" y="1"/>
                    <a:pt x="23" y="1"/>
                    <a:pt x="34" y="1"/>
                  </a:cubicBezTo>
                  <a:lnTo>
                    <a:pt x="34" y="1"/>
                  </a:lnTo>
                  <a:cubicBezTo>
                    <a:pt x="34" y="1"/>
                    <a:pt x="34" y="1"/>
                    <a:pt x="34" y="1"/>
                  </a:cubicBezTo>
                  <a:close/>
                  <a:moveTo>
                    <a:pt x="34" y="1"/>
                  </a:moveTo>
                  <a:lnTo>
                    <a:pt x="34" y="1"/>
                  </a:lnTo>
                  <a:cubicBezTo>
                    <a:pt x="657" y="57"/>
                    <a:pt x="1256" y="66"/>
                    <a:pt x="1852" y="88"/>
                  </a:cubicBezTo>
                  <a:lnTo>
                    <a:pt x="1852" y="88"/>
                  </a:lnTo>
                  <a:cubicBezTo>
                    <a:pt x="1246" y="53"/>
                    <a:pt x="640" y="3"/>
                    <a:pt x="34" y="1"/>
                  </a:cubicBezTo>
                  <a:close/>
                  <a:moveTo>
                    <a:pt x="1852" y="88"/>
                  </a:moveTo>
                  <a:lnTo>
                    <a:pt x="1852" y="88"/>
                  </a:lnTo>
                  <a:cubicBezTo>
                    <a:pt x="1935" y="92"/>
                    <a:pt x="2018" y="97"/>
                    <a:pt x="2102" y="101"/>
                  </a:cubicBezTo>
                  <a:cubicBezTo>
                    <a:pt x="2124" y="101"/>
                    <a:pt x="2191" y="116"/>
                    <a:pt x="2203" y="116"/>
                  </a:cubicBezTo>
                  <a:cubicBezTo>
                    <a:pt x="2209" y="116"/>
                    <a:pt x="2202" y="112"/>
                    <a:pt x="2168" y="101"/>
                  </a:cubicBezTo>
                  <a:cubicBezTo>
                    <a:pt x="2063" y="96"/>
                    <a:pt x="1957" y="91"/>
                    <a:pt x="1852" y="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178525" y="1560013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163525" y="1563363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0" y="0"/>
                  </a:moveTo>
                  <a:cubicBezTo>
                    <a:pt x="0" y="0"/>
                    <a:pt x="34" y="0"/>
                    <a:pt x="34" y="0"/>
                  </a:cubicBezTo>
                  <a:cubicBezTo>
                    <a:pt x="34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168525" y="1593388"/>
              <a:ext cx="35050" cy="4175"/>
            </a:xfrm>
            <a:custGeom>
              <a:avLst/>
              <a:gdLst/>
              <a:ahLst/>
              <a:cxnLst/>
              <a:rect l="l" t="t" r="r" b="b"/>
              <a:pathLst>
                <a:path w="1402" h="167" extrusionOk="0">
                  <a:moveTo>
                    <a:pt x="1" y="0"/>
                  </a:moveTo>
                  <a:cubicBezTo>
                    <a:pt x="1" y="0"/>
                    <a:pt x="34" y="34"/>
                    <a:pt x="34" y="34"/>
                  </a:cubicBezTo>
                  <a:cubicBezTo>
                    <a:pt x="456" y="131"/>
                    <a:pt x="942" y="165"/>
                    <a:pt x="1367" y="167"/>
                  </a:cubicBezTo>
                  <a:lnTo>
                    <a:pt x="1367" y="167"/>
                  </a:lnTo>
                  <a:cubicBezTo>
                    <a:pt x="901" y="133"/>
                    <a:pt x="467" y="34"/>
                    <a:pt x="1" y="0"/>
                  </a:cubicBezTo>
                  <a:close/>
                  <a:moveTo>
                    <a:pt x="1367" y="167"/>
                  </a:moveTo>
                  <a:cubicBezTo>
                    <a:pt x="1368" y="167"/>
                    <a:pt x="1368" y="167"/>
                    <a:pt x="1368" y="167"/>
                  </a:cubicBezTo>
                  <a:lnTo>
                    <a:pt x="1402" y="167"/>
                  </a:lnTo>
                  <a:cubicBezTo>
                    <a:pt x="1390" y="167"/>
                    <a:pt x="1379" y="167"/>
                    <a:pt x="1367" y="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0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" name="Google Shape;15;p30"/>
          <p:cNvGrpSpPr/>
          <p:nvPr/>
        </p:nvGrpSpPr>
        <p:grpSpPr>
          <a:xfrm>
            <a:off x="8036802" y="4073932"/>
            <a:ext cx="805487" cy="726226"/>
            <a:chOff x="2478600" y="1749850"/>
            <a:chExt cx="1316800" cy="1187225"/>
          </a:xfrm>
        </p:grpSpPr>
        <p:sp>
          <p:nvSpPr>
            <p:cNvPr id="16" name="Google Shape;16;p30"/>
            <p:cNvSpPr/>
            <p:nvPr/>
          </p:nvSpPr>
          <p:spPr>
            <a:xfrm>
              <a:off x="2478600" y="1749850"/>
              <a:ext cx="1316800" cy="1187225"/>
            </a:xfrm>
            <a:custGeom>
              <a:avLst/>
              <a:gdLst/>
              <a:ahLst/>
              <a:cxnLst/>
              <a:rect l="l" t="t" r="r" b="b"/>
              <a:pathLst>
                <a:path w="52672" h="47489" extrusionOk="0">
                  <a:moveTo>
                    <a:pt x="35096" y="9487"/>
                  </a:moveTo>
                  <a:cubicBezTo>
                    <a:pt x="35540" y="9487"/>
                    <a:pt x="35598" y="9960"/>
                    <a:pt x="35893" y="10282"/>
                  </a:cubicBezTo>
                  <a:cubicBezTo>
                    <a:pt x="35831" y="10291"/>
                    <a:pt x="35774" y="10295"/>
                    <a:pt x="35720" y="10295"/>
                  </a:cubicBezTo>
                  <a:cubicBezTo>
                    <a:pt x="35173" y="10295"/>
                    <a:pt x="35057" y="9855"/>
                    <a:pt x="34692" y="9581"/>
                  </a:cubicBezTo>
                  <a:cubicBezTo>
                    <a:pt x="34856" y="9516"/>
                    <a:pt x="34988" y="9487"/>
                    <a:pt x="35096" y="9487"/>
                  </a:cubicBezTo>
                  <a:close/>
                  <a:moveTo>
                    <a:pt x="35926" y="9281"/>
                  </a:moveTo>
                  <a:cubicBezTo>
                    <a:pt x="35993" y="9281"/>
                    <a:pt x="36160" y="9314"/>
                    <a:pt x="36193" y="9348"/>
                  </a:cubicBezTo>
                  <a:cubicBezTo>
                    <a:pt x="36427" y="9681"/>
                    <a:pt x="36660" y="10015"/>
                    <a:pt x="36927" y="10448"/>
                  </a:cubicBezTo>
                  <a:cubicBezTo>
                    <a:pt x="36875" y="10454"/>
                    <a:pt x="36826" y="10457"/>
                    <a:pt x="36780" y="10457"/>
                  </a:cubicBezTo>
                  <a:cubicBezTo>
                    <a:pt x="36070" y="10457"/>
                    <a:pt x="36138" y="9763"/>
                    <a:pt x="35793" y="9481"/>
                  </a:cubicBezTo>
                  <a:cubicBezTo>
                    <a:pt x="35793" y="9481"/>
                    <a:pt x="35860" y="9314"/>
                    <a:pt x="35926" y="9281"/>
                  </a:cubicBezTo>
                  <a:close/>
                  <a:moveTo>
                    <a:pt x="36802" y="9216"/>
                  </a:moveTo>
                  <a:cubicBezTo>
                    <a:pt x="37277" y="9216"/>
                    <a:pt x="37682" y="9727"/>
                    <a:pt x="38061" y="10749"/>
                  </a:cubicBezTo>
                  <a:cubicBezTo>
                    <a:pt x="38028" y="10815"/>
                    <a:pt x="37961" y="10849"/>
                    <a:pt x="37928" y="10915"/>
                  </a:cubicBezTo>
                  <a:cubicBezTo>
                    <a:pt x="37461" y="10348"/>
                    <a:pt x="37027" y="9781"/>
                    <a:pt x="36594" y="9248"/>
                  </a:cubicBezTo>
                  <a:cubicBezTo>
                    <a:pt x="36664" y="9227"/>
                    <a:pt x="36734" y="9216"/>
                    <a:pt x="36802" y="9216"/>
                  </a:cubicBezTo>
                  <a:close/>
                  <a:moveTo>
                    <a:pt x="29958" y="11377"/>
                  </a:moveTo>
                  <a:cubicBezTo>
                    <a:pt x="29957" y="11379"/>
                    <a:pt x="29956" y="11381"/>
                    <a:pt x="29956" y="11382"/>
                  </a:cubicBezTo>
                  <a:cubicBezTo>
                    <a:pt x="29963" y="11382"/>
                    <a:pt x="29964" y="11381"/>
                    <a:pt x="29958" y="11377"/>
                  </a:cubicBezTo>
                  <a:close/>
                  <a:moveTo>
                    <a:pt x="31490" y="1675"/>
                  </a:moveTo>
                  <a:cubicBezTo>
                    <a:pt x="32557" y="1942"/>
                    <a:pt x="32591" y="2943"/>
                    <a:pt x="32958" y="3644"/>
                  </a:cubicBezTo>
                  <a:cubicBezTo>
                    <a:pt x="33058" y="3844"/>
                    <a:pt x="32858" y="4211"/>
                    <a:pt x="32791" y="4477"/>
                  </a:cubicBezTo>
                  <a:cubicBezTo>
                    <a:pt x="32591" y="5078"/>
                    <a:pt x="32391" y="5678"/>
                    <a:pt x="32858" y="6245"/>
                  </a:cubicBezTo>
                  <a:cubicBezTo>
                    <a:pt x="33258" y="4844"/>
                    <a:pt x="33625" y="3443"/>
                    <a:pt x="34025" y="2042"/>
                  </a:cubicBezTo>
                  <a:cubicBezTo>
                    <a:pt x="34125" y="2076"/>
                    <a:pt x="34225" y="2076"/>
                    <a:pt x="34292" y="2109"/>
                  </a:cubicBezTo>
                  <a:cubicBezTo>
                    <a:pt x="34325" y="3043"/>
                    <a:pt x="33692" y="3944"/>
                    <a:pt x="33892" y="4878"/>
                  </a:cubicBezTo>
                  <a:lnTo>
                    <a:pt x="34159" y="4878"/>
                  </a:lnTo>
                  <a:cubicBezTo>
                    <a:pt x="34359" y="4177"/>
                    <a:pt x="34592" y="3443"/>
                    <a:pt x="34726" y="2710"/>
                  </a:cubicBezTo>
                  <a:cubicBezTo>
                    <a:pt x="34859" y="2176"/>
                    <a:pt x="35159" y="1942"/>
                    <a:pt x="35760" y="1809"/>
                  </a:cubicBezTo>
                  <a:lnTo>
                    <a:pt x="35760" y="1809"/>
                  </a:lnTo>
                  <a:cubicBezTo>
                    <a:pt x="35560" y="2609"/>
                    <a:pt x="35359" y="3377"/>
                    <a:pt x="35126" y="4111"/>
                  </a:cubicBezTo>
                  <a:cubicBezTo>
                    <a:pt x="34859" y="5011"/>
                    <a:pt x="34559" y="5945"/>
                    <a:pt x="34225" y="6846"/>
                  </a:cubicBezTo>
                  <a:cubicBezTo>
                    <a:pt x="33992" y="7480"/>
                    <a:pt x="33658" y="8080"/>
                    <a:pt x="33325" y="8681"/>
                  </a:cubicBezTo>
                  <a:cubicBezTo>
                    <a:pt x="33258" y="8781"/>
                    <a:pt x="32991" y="8814"/>
                    <a:pt x="32791" y="8881"/>
                  </a:cubicBezTo>
                  <a:cubicBezTo>
                    <a:pt x="32824" y="9081"/>
                    <a:pt x="32858" y="9348"/>
                    <a:pt x="32958" y="9781"/>
                  </a:cubicBezTo>
                  <a:cubicBezTo>
                    <a:pt x="32691" y="9615"/>
                    <a:pt x="32557" y="9548"/>
                    <a:pt x="32324" y="9414"/>
                  </a:cubicBezTo>
                  <a:lnTo>
                    <a:pt x="32324" y="9414"/>
                  </a:lnTo>
                  <a:cubicBezTo>
                    <a:pt x="32324" y="9748"/>
                    <a:pt x="32357" y="9981"/>
                    <a:pt x="32357" y="10048"/>
                  </a:cubicBezTo>
                  <a:cubicBezTo>
                    <a:pt x="31957" y="10148"/>
                    <a:pt x="31623" y="10248"/>
                    <a:pt x="31223" y="10382"/>
                  </a:cubicBezTo>
                  <a:cubicBezTo>
                    <a:pt x="31290" y="10515"/>
                    <a:pt x="31357" y="10615"/>
                    <a:pt x="31357" y="10682"/>
                  </a:cubicBezTo>
                  <a:cubicBezTo>
                    <a:pt x="31423" y="10915"/>
                    <a:pt x="31457" y="11149"/>
                    <a:pt x="31490" y="11382"/>
                  </a:cubicBezTo>
                  <a:lnTo>
                    <a:pt x="31090" y="10949"/>
                  </a:lnTo>
                  <a:cubicBezTo>
                    <a:pt x="30990" y="10849"/>
                    <a:pt x="30956" y="10782"/>
                    <a:pt x="30890" y="10715"/>
                  </a:cubicBezTo>
                  <a:cubicBezTo>
                    <a:pt x="30823" y="10782"/>
                    <a:pt x="30789" y="10849"/>
                    <a:pt x="30723" y="10915"/>
                  </a:cubicBezTo>
                  <a:cubicBezTo>
                    <a:pt x="30823" y="11149"/>
                    <a:pt x="30956" y="11382"/>
                    <a:pt x="31023" y="11616"/>
                  </a:cubicBezTo>
                  <a:cubicBezTo>
                    <a:pt x="31056" y="11749"/>
                    <a:pt x="30923" y="11950"/>
                    <a:pt x="30890" y="12116"/>
                  </a:cubicBezTo>
                  <a:cubicBezTo>
                    <a:pt x="30789" y="12016"/>
                    <a:pt x="30723" y="11916"/>
                    <a:pt x="30623" y="11849"/>
                  </a:cubicBezTo>
                  <a:cubicBezTo>
                    <a:pt x="30489" y="11716"/>
                    <a:pt x="30356" y="11616"/>
                    <a:pt x="30222" y="11483"/>
                  </a:cubicBezTo>
                  <a:cubicBezTo>
                    <a:pt x="30156" y="11516"/>
                    <a:pt x="30122" y="11583"/>
                    <a:pt x="30089" y="11616"/>
                  </a:cubicBezTo>
                  <a:cubicBezTo>
                    <a:pt x="30256" y="11916"/>
                    <a:pt x="30423" y="12216"/>
                    <a:pt x="30556" y="12550"/>
                  </a:cubicBezTo>
                  <a:cubicBezTo>
                    <a:pt x="30489" y="12583"/>
                    <a:pt x="30423" y="12617"/>
                    <a:pt x="30356" y="12650"/>
                  </a:cubicBezTo>
                  <a:cubicBezTo>
                    <a:pt x="29889" y="12350"/>
                    <a:pt x="29622" y="11950"/>
                    <a:pt x="29755" y="11316"/>
                  </a:cubicBezTo>
                  <a:lnTo>
                    <a:pt x="29755" y="11316"/>
                  </a:lnTo>
                  <a:cubicBezTo>
                    <a:pt x="29857" y="11341"/>
                    <a:pt x="29939" y="11367"/>
                    <a:pt x="29958" y="11377"/>
                  </a:cubicBezTo>
                  <a:lnTo>
                    <a:pt x="29958" y="11377"/>
                  </a:lnTo>
                  <a:cubicBezTo>
                    <a:pt x="30691" y="9844"/>
                    <a:pt x="31257" y="8278"/>
                    <a:pt x="31590" y="6612"/>
                  </a:cubicBezTo>
                  <a:cubicBezTo>
                    <a:pt x="31957" y="4911"/>
                    <a:pt x="31790" y="3310"/>
                    <a:pt x="31490" y="1675"/>
                  </a:cubicBezTo>
                  <a:close/>
                  <a:moveTo>
                    <a:pt x="29155" y="12316"/>
                  </a:moveTo>
                  <a:lnTo>
                    <a:pt x="29155" y="12316"/>
                  </a:lnTo>
                  <a:cubicBezTo>
                    <a:pt x="30056" y="12917"/>
                    <a:pt x="30056" y="12950"/>
                    <a:pt x="29455" y="13384"/>
                  </a:cubicBezTo>
                  <a:cubicBezTo>
                    <a:pt x="29355" y="13017"/>
                    <a:pt x="29255" y="12650"/>
                    <a:pt x="29155" y="12316"/>
                  </a:cubicBezTo>
                  <a:close/>
                  <a:moveTo>
                    <a:pt x="25052" y="11249"/>
                  </a:moveTo>
                  <a:cubicBezTo>
                    <a:pt x="25552" y="11316"/>
                    <a:pt x="26720" y="13117"/>
                    <a:pt x="26687" y="14084"/>
                  </a:cubicBezTo>
                  <a:cubicBezTo>
                    <a:pt x="26086" y="13050"/>
                    <a:pt x="25552" y="12150"/>
                    <a:pt x="25052" y="11249"/>
                  </a:cubicBezTo>
                  <a:close/>
                  <a:moveTo>
                    <a:pt x="38457" y="8963"/>
                  </a:moveTo>
                  <a:cubicBezTo>
                    <a:pt x="38805" y="8963"/>
                    <a:pt x="39160" y="9045"/>
                    <a:pt x="39496" y="9081"/>
                  </a:cubicBezTo>
                  <a:cubicBezTo>
                    <a:pt x="40396" y="9181"/>
                    <a:pt x="41264" y="9448"/>
                    <a:pt x="42164" y="9681"/>
                  </a:cubicBezTo>
                  <a:cubicBezTo>
                    <a:pt x="43765" y="10082"/>
                    <a:pt x="45233" y="10815"/>
                    <a:pt x="46534" y="11849"/>
                  </a:cubicBezTo>
                  <a:cubicBezTo>
                    <a:pt x="47335" y="12483"/>
                    <a:pt x="48235" y="13050"/>
                    <a:pt x="48969" y="13784"/>
                  </a:cubicBezTo>
                  <a:cubicBezTo>
                    <a:pt x="49736" y="14518"/>
                    <a:pt x="50403" y="15419"/>
                    <a:pt x="51071" y="16253"/>
                  </a:cubicBezTo>
                  <a:cubicBezTo>
                    <a:pt x="51337" y="16553"/>
                    <a:pt x="51471" y="16920"/>
                    <a:pt x="51771" y="17420"/>
                  </a:cubicBezTo>
                  <a:cubicBezTo>
                    <a:pt x="51304" y="17020"/>
                    <a:pt x="50971" y="16720"/>
                    <a:pt x="50637" y="16453"/>
                  </a:cubicBezTo>
                  <a:cubicBezTo>
                    <a:pt x="50570" y="16486"/>
                    <a:pt x="50537" y="16553"/>
                    <a:pt x="50470" y="16620"/>
                  </a:cubicBezTo>
                  <a:cubicBezTo>
                    <a:pt x="50737" y="16986"/>
                    <a:pt x="51004" y="17353"/>
                    <a:pt x="51271" y="17754"/>
                  </a:cubicBezTo>
                  <a:cubicBezTo>
                    <a:pt x="51114" y="17883"/>
                    <a:pt x="50985" y="17935"/>
                    <a:pt x="50871" y="17935"/>
                  </a:cubicBezTo>
                  <a:cubicBezTo>
                    <a:pt x="50572" y="17935"/>
                    <a:pt x="50374" y="17576"/>
                    <a:pt x="50037" y="17287"/>
                  </a:cubicBezTo>
                  <a:lnTo>
                    <a:pt x="50037" y="17287"/>
                  </a:lnTo>
                  <a:cubicBezTo>
                    <a:pt x="50103" y="17654"/>
                    <a:pt x="50137" y="17820"/>
                    <a:pt x="50203" y="18087"/>
                  </a:cubicBezTo>
                  <a:cubicBezTo>
                    <a:pt x="50121" y="18106"/>
                    <a:pt x="50045" y="18115"/>
                    <a:pt x="49976" y="18115"/>
                  </a:cubicBezTo>
                  <a:cubicBezTo>
                    <a:pt x="49179" y="18115"/>
                    <a:pt x="49203" y="16973"/>
                    <a:pt x="48435" y="16820"/>
                  </a:cubicBezTo>
                  <a:lnTo>
                    <a:pt x="48435" y="16820"/>
                  </a:lnTo>
                  <a:cubicBezTo>
                    <a:pt x="48402" y="17420"/>
                    <a:pt x="48836" y="17654"/>
                    <a:pt x="49203" y="17954"/>
                  </a:cubicBezTo>
                  <a:cubicBezTo>
                    <a:pt x="49044" y="18200"/>
                    <a:pt x="48886" y="18326"/>
                    <a:pt x="48722" y="18326"/>
                  </a:cubicBezTo>
                  <a:cubicBezTo>
                    <a:pt x="48576" y="18326"/>
                    <a:pt x="48426" y="18225"/>
                    <a:pt x="48269" y="18021"/>
                  </a:cubicBezTo>
                  <a:cubicBezTo>
                    <a:pt x="47902" y="17520"/>
                    <a:pt x="47501" y="17053"/>
                    <a:pt x="47034" y="16453"/>
                  </a:cubicBezTo>
                  <a:lnTo>
                    <a:pt x="47034" y="16453"/>
                  </a:lnTo>
                  <a:cubicBezTo>
                    <a:pt x="46734" y="17387"/>
                    <a:pt x="48102" y="17554"/>
                    <a:pt x="47668" y="18588"/>
                  </a:cubicBezTo>
                  <a:cubicBezTo>
                    <a:pt x="47068" y="17887"/>
                    <a:pt x="46534" y="17287"/>
                    <a:pt x="46034" y="16653"/>
                  </a:cubicBezTo>
                  <a:cubicBezTo>
                    <a:pt x="45967" y="16686"/>
                    <a:pt x="45934" y="16720"/>
                    <a:pt x="45900" y="16753"/>
                  </a:cubicBezTo>
                  <a:cubicBezTo>
                    <a:pt x="45934" y="16920"/>
                    <a:pt x="45934" y="17087"/>
                    <a:pt x="45967" y="17287"/>
                  </a:cubicBezTo>
                  <a:cubicBezTo>
                    <a:pt x="46267" y="17654"/>
                    <a:pt x="46801" y="17887"/>
                    <a:pt x="46868" y="18421"/>
                  </a:cubicBezTo>
                  <a:cubicBezTo>
                    <a:pt x="46801" y="18454"/>
                    <a:pt x="46701" y="18521"/>
                    <a:pt x="46634" y="18554"/>
                  </a:cubicBezTo>
                  <a:cubicBezTo>
                    <a:pt x="46401" y="18154"/>
                    <a:pt x="46167" y="17720"/>
                    <a:pt x="45967" y="17320"/>
                  </a:cubicBezTo>
                  <a:cubicBezTo>
                    <a:pt x="45834" y="17187"/>
                    <a:pt x="45700" y="17053"/>
                    <a:pt x="45600" y="16920"/>
                  </a:cubicBezTo>
                  <a:cubicBezTo>
                    <a:pt x="45433" y="16753"/>
                    <a:pt x="45300" y="16586"/>
                    <a:pt x="45166" y="16419"/>
                  </a:cubicBezTo>
                  <a:cubicBezTo>
                    <a:pt x="45100" y="16453"/>
                    <a:pt x="45066" y="16486"/>
                    <a:pt x="45000" y="16519"/>
                  </a:cubicBezTo>
                  <a:cubicBezTo>
                    <a:pt x="45333" y="17153"/>
                    <a:pt x="45667" y="17754"/>
                    <a:pt x="46000" y="18387"/>
                  </a:cubicBezTo>
                  <a:cubicBezTo>
                    <a:pt x="45934" y="18454"/>
                    <a:pt x="45834" y="18488"/>
                    <a:pt x="45733" y="18554"/>
                  </a:cubicBezTo>
                  <a:cubicBezTo>
                    <a:pt x="44933" y="17820"/>
                    <a:pt x="44466" y="16753"/>
                    <a:pt x="43599" y="16052"/>
                  </a:cubicBezTo>
                  <a:lnTo>
                    <a:pt x="43599" y="16052"/>
                  </a:lnTo>
                  <a:cubicBezTo>
                    <a:pt x="43799" y="16920"/>
                    <a:pt x="44566" y="17453"/>
                    <a:pt x="44866" y="18321"/>
                  </a:cubicBezTo>
                  <a:cubicBezTo>
                    <a:pt x="44769" y="18393"/>
                    <a:pt x="44684" y="18423"/>
                    <a:pt x="44609" y="18423"/>
                  </a:cubicBezTo>
                  <a:cubicBezTo>
                    <a:pt x="44373" y="18423"/>
                    <a:pt x="44234" y="18131"/>
                    <a:pt x="44132" y="17954"/>
                  </a:cubicBezTo>
                  <a:cubicBezTo>
                    <a:pt x="43765" y="17453"/>
                    <a:pt x="43532" y="16886"/>
                    <a:pt x="43232" y="16353"/>
                  </a:cubicBezTo>
                  <a:cubicBezTo>
                    <a:pt x="43065" y="16019"/>
                    <a:pt x="42798" y="15752"/>
                    <a:pt x="42598" y="15485"/>
                  </a:cubicBezTo>
                  <a:lnTo>
                    <a:pt x="42364" y="15619"/>
                  </a:lnTo>
                  <a:cubicBezTo>
                    <a:pt x="42865" y="16486"/>
                    <a:pt x="43365" y="17353"/>
                    <a:pt x="43899" y="18287"/>
                  </a:cubicBezTo>
                  <a:cubicBezTo>
                    <a:pt x="43332" y="18221"/>
                    <a:pt x="43132" y="17954"/>
                    <a:pt x="42998" y="17487"/>
                  </a:cubicBezTo>
                  <a:cubicBezTo>
                    <a:pt x="42898" y="17120"/>
                    <a:pt x="42598" y="16820"/>
                    <a:pt x="42364" y="16486"/>
                  </a:cubicBezTo>
                  <a:cubicBezTo>
                    <a:pt x="42298" y="16519"/>
                    <a:pt x="42231" y="16553"/>
                    <a:pt x="42164" y="16586"/>
                  </a:cubicBezTo>
                  <a:cubicBezTo>
                    <a:pt x="42364" y="17053"/>
                    <a:pt x="42565" y="17487"/>
                    <a:pt x="42765" y="18021"/>
                  </a:cubicBezTo>
                  <a:cubicBezTo>
                    <a:pt x="41997" y="17820"/>
                    <a:pt x="41897" y="17153"/>
                    <a:pt x="41597" y="16686"/>
                  </a:cubicBezTo>
                  <a:cubicBezTo>
                    <a:pt x="41164" y="16086"/>
                    <a:pt x="40963" y="15319"/>
                    <a:pt x="40063" y="15085"/>
                  </a:cubicBezTo>
                  <a:lnTo>
                    <a:pt x="40063" y="15085"/>
                  </a:lnTo>
                  <a:cubicBezTo>
                    <a:pt x="40563" y="15886"/>
                    <a:pt x="41097" y="16686"/>
                    <a:pt x="41597" y="17487"/>
                  </a:cubicBezTo>
                  <a:lnTo>
                    <a:pt x="41330" y="17687"/>
                  </a:lnTo>
                  <a:cubicBezTo>
                    <a:pt x="40997" y="17320"/>
                    <a:pt x="40630" y="17020"/>
                    <a:pt x="40363" y="16620"/>
                  </a:cubicBezTo>
                  <a:cubicBezTo>
                    <a:pt x="39996" y="16052"/>
                    <a:pt x="39696" y="15419"/>
                    <a:pt x="39362" y="14852"/>
                  </a:cubicBezTo>
                  <a:cubicBezTo>
                    <a:pt x="39262" y="14685"/>
                    <a:pt x="39062" y="14551"/>
                    <a:pt x="38895" y="14418"/>
                  </a:cubicBezTo>
                  <a:cubicBezTo>
                    <a:pt x="38862" y="14451"/>
                    <a:pt x="38795" y="14485"/>
                    <a:pt x="38762" y="14518"/>
                  </a:cubicBezTo>
                  <a:cubicBezTo>
                    <a:pt x="39229" y="15352"/>
                    <a:pt x="39729" y="16186"/>
                    <a:pt x="40196" y="17020"/>
                  </a:cubicBezTo>
                  <a:cubicBezTo>
                    <a:pt x="40163" y="17053"/>
                    <a:pt x="40129" y="17087"/>
                    <a:pt x="40096" y="17153"/>
                  </a:cubicBezTo>
                  <a:cubicBezTo>
                    <a:pt x="39929" y="16953"/>
                    <a:pt x="39729" y="16786"/>
                    <a:pt x="39562" y="16586"/>
                  </a:cubicBezTo>
                  <a:cubicBezTo>
                    <a:pt x="39095" y="15952"/>
                    <a:pt x="38562" y="15352"/>
                    <a:pt x="38128" y="14685"/>
                  </a:cubicBezTo>
                  <a:cubicBezTo>
                    <a:pt x="37828" y="14218"/>
                    <a:pt x="37661" y="13684"/>
                    <a:pt x="37428" y="13217"/>
                  </a:cubicBezTo>
                  <a:cubicBezTo>
                    <a:pt x="37327" y="13050"/>
                    <a:pt x="37127" y="12984"/>
                    <a:pt x="36961" y="12850"/>
                  </a:cubicBezTo>
                  <a:lnTo>
                    <a:pt x="36961" y="12850"/>
                  </a:lnTo>
                  <a:cubicBezTo>
                    <a:pt x="36994" y="13017"/>
                    <a:pt x="36961" y="13217"/>
                    <a:pt x="37061" y="13384"/>
                  </a:cubicBezTo>
                  <a:cubicBezTo>
                    <a:pt x="37594" y="14385"/>
                    <a:pt x="38195" y="15385"/>
                    <a:pt x="38762" y="16386"/>
                  </a:cubicBezTo>
                  <a:cubicBezTo>
                    <a:pt x="37928" y="15852"/>
                    <a:pt x="37928" y="15852"/>
                    <a:pt x="37494" y="14952"/>
                  </a:cubicBezTo>
                  <a:cubicBezTo>
                    <a:pt x="37394" y="14785"/>
                    <a:pt x="37261" y="14651"/>
                    <a:pt x="37127" y="14485"/>
                  </a:cubicBezTo>
                  <a:lnTo>
                    <a:pt x="37127" y="14451"/>
                  </a:lnTo>
                  <a:cubicBezTo>
                    <a:pt x="37127" y="14685"/>
                    <a:pt x="37094" y="14885"/>
                    <a:pt x="37027" y="15252"/>
                  </a:cubicBezTo>
                  <a:cubicBezTo>
                    <a:pt x="36594" y="14718"/>
                    <a:pt x="36093" y="14218"/>
                    <a:pt x="35760" y="13617"/>
                  </a:cubicBezTo>
                  <a:cubicBezTo>
                    <a:pt x="35393" y="12950"/>
                    <a:pt x="35159" y="12216"/>
                    <a:pt x="34726" y="11583"/>
                  </a:cubicBezTo>
                  <a:lnTo>
                    <a:pt x="34726" y="11583"/>
                  </a:lnTo>
                  <a:cubicBezTo>
                    <a:pt x="34559" y="12383"/>
                    <a:pt x="35226" y="12950"/>
                    <a:pt x="35293" y="13717"/>
                  </a:cubicBezTo>
                  <a:cubicBezTo>
                    <a:pt x="34726" y="12783"/>
                    <a:pt x="34125" y="11849"/>
                    <a:pt x="33458" y="10782"/>
                  </a:cubicBezTo>
                  <a:cubicBezTo>
                    <a:pt x="33725" y="10782"/>
                    <a:pt x="33975" y="10774"/>
                    <a:pt x="34213" y="10774"/>
                  </a:cubicBezTo>
                  <a:cubicBezTo>
                    <a:pt x="34450" y="10774"/>
                    <a:pt x="34676" y="10782"/>
                    <a:pt x="34892" y="10815"/>
                  </a:cubicBezTo>
                  <a:cubicBezTo>
                    <a:pt x="35860" y="10982"/>
                    <a:pt x="36860" y="11182"/>
                    <a:pt x="37794" y="11483"/>
                  </a:cubicBezTo>
                  <a:cubicBezTo>
                    <a:pt x="39129" y="11883"/>
                    <a:pt x="40463" y="12316"/>
                    <a:pt x="41697" y="12950"/>
                  </a:cubicBezTo>
                  <a:cubicBezTo>
                    <a:pt x="43332" y="13751"/>
                    <a:pt x="44866" y="14752"/>
                    <a:pt x="46467" y="15652"/>
                  </a:cubicBezTo>
                  <a:cubicBezTo>
                    <a:pt x="46539" y="15695"/>
                    <a:pt x="46635" y="15707"/>
                    <a:pt x="46740" y="15707"/>
                  </a:cubicBezTo>
                  <a:cubicBezTo>
                    <a:pt x="46879" y="15707"/>
                    <a:pt x="47034" y="15686"/>
                    <a:pt x="47168" y="15686"/>
                  </a:cubicBezTo>
                  <a:cubicBezTo>
                    <a:pt x="47168" y="15619"/>
                    <a:pt x="47201" y="15519"/>
                    <a:pt x="47235" y="15452"/>
                  </a:cubicBezTo>
                  <a:cubicBezTo>
                    <a:pt x="46801" y="15152"/>
                    <a:pt x="46334" y="14852"/>
                    <a:pt x="45900" y="14551"/>
                  </a:cubicBezTo>
                  <a:cubicBezTo>
                    <a:pt x="45600" y="14351"/>
                    <a:pt x="45400" y="14051"/>
                    <a:pt x="45100" y="13884"/>
                  </a:cubicBezTo>
                  <a:cubicBezTo>
                    <a:pt x="44433" y="13517"/>
                    <a:pt x="43732" y="13117"/>
                    <a:pt x="43032" y="12884"/>
                  </a:cubicBezTo>
                  <a:cubicBezTo>
                    <a:pt x="42231" y="12617"/>
                    <a:pt x="41997" y="11883"/>
                    <a:pt x="41497" y="11382"/>
                  </a:cubicBezTo>
                  <a:cubicBezTo>
                    <a:pt x="41430" y="11316"/>
                    <a:pt x="41364" y="11249"/>
                    <a:pt x="41164" y="11249"/>
                  </a:cubicBezTo>
                  <a:cubicBezTo>
                    <a:pt x="41197" y="11449"/>
                    <a:pt x="41264" y="11649"/>
                    <a:pt x="41330" y="11950"/>
                  </a:cubicBezTo>
                  <a:cubicBezTo>
                    <a:pt x="40530" y="11683"/>
                    <a:pt x="40530" y="10782"/>
                    <a:pt x="39863" y="10482"/>
                  </a:cubicBezTo>
                  <a:lnTo>
                    <a:pt x="39863" y="10482"/>
                  </a:lnTo>
                  <a:lnTo>
                    <a:pt x="40230" y="11549"/>
                  </a:lnTo>
                  <a:cubicBezTo>
                    <a:pt x="40163" y="11583"/>
                    <a:pt x="40129" y="11616"/>
                    <a:pt x="40063" y="11649"/>
                  </a:cubicBezTo>
                  <a:cubicBezTo>
                    <a:pt x="39662" y="11082"/>
                    <a:pt x="39262" y="10482"/>
                    <a:pt x="38862" y="9915"/>
                  </a:cubicBezTo>
                  <a:lnTo>
                    <a:pt x="38762" y="9915"/>
                  </a:lnTo>
                  <a:cubicBezTo>
                    <a:pt x="38829" y="10282"/>
                    <a:pt x="38895" y="10649"/>
                    <a:pt x="38962" y="11016"/>
                  </a:cubicBezTo>
                  <a:cubicBezTo>
                    <a:pt x="38929" y="11049"/>
                    <a:pt x="38895" y="11082"/>
                    <a:pt x="38862" y="11116"/>
                  </a:cubicBezTo>
                  <a:cubicBezTo>
                    <a:pt x="38428" y="10515"/>
                    <a:pt x="37995" y="9881"/>
                    <a:pt x="37561" y="9248"/>
                  </a:cubicBezTo>
                  <a:cubicBezTo>
                    <a:pt x="37843" y="9028"/>
                    <a:pt x="38148" y="8963"/>
                    <a:pt x="38457" y="8963"/>
                  </a:cubicBezTo>
                  <a:close/>
                  <a:moveTo>
                    <a:pt x="36227" y="29395"/>
                  </a:moveTo>
                  <a:cubicBezTo>
                    <a:pt x="36527" y="30329"/>
                    <a:pt x="37261" y="31063"/>
                    <a:pt x="37194" y="32297"/>
                  </a:cubicBezTo>
                  <a:cubicBezTo>
                    <a:pt x="36760" y="31230"/>
                    <a:pt x="36393" y="30363"/>
                    <a:pt x="35993" y="29462"/>
                  </a:cubicBezTo>
                  <a:cubicBezTo>
                    <a:pt x="36060" y="29462"/>
                    <a:pt x="36160" y="29429"/>
                    <a:pt x="36227" y="29395"/>
                  </a:cubicBezTo>
                  <a:close/>
                  <a:moveTo>
                    <a:pt x="17385" y="8899"/>
                  </a:moveTo>
                  <a:cubicBezTo>
                    <a:pt x="18538" y="8899"/>
                    <a:pt x="19704" y="9128"/>
                    <a:pt x="20849" y="9314"/>
                  </a:cubicBezTo>
                  <a:cubicBezTo>
                    <a:pt x="21750" y="9481"/>
                    <a:pt x="22617" y="9915"/>
                    <a:pt x="23518" y="10248"/>
                  </a:cubicBezTo>
                  <a:cubicBezTo>
                    <a:pt x="24618" y="10615"/>
                    <a:pt x="24885" y="11716"/>
                    <a:pt x="25419" y="12550"/>
                  </a:cubicBezTo>
                  <a:cubicBezTo>
                    <a:pt x="25686" y="12984"/>
                    <a:pt x="25853" y="13451"/>
                    <a:pt x="26119" y="13984"/>
                  </a:cubicBezTo>
                  <a:cubicBezTo>
                    <a:pt x="26053" y="14051"/>
                    <a:pt x="25919" y="14184"/>
                    <a:pt x="25786" y="14318"/>
                  </a:cubicBezTo>
                  <a:cubicBezTo>
                    <a:pt x="25152" y="13217"/>
                    <a:pt x="24552" y="12183"/>
                    <a:pt x="23951" y="11116"/>
                  </a:cubicBezTo>
                  <a:cubicBezTo>
                    <a:pt x="23885" y="11149"/>
                    <a:pt x="23818" y="11182"/>
                    <a:pt x="23751" y="11216"/>
                  </a:cubicBezTo>
                  <a:cubicBezTo>
                    <a:pt x="23818" y="11382"/>
                    <a:pt x="23851" y="11583"/>
                    <a:pt x="23951" y="11749"/>
                  </a:cubicBezTo>
                  <a:cubicBezTo>
                    <a:pt x="24318" y="12483"/>
                    <a:pt x="24685" y="13217"/>
                    <a:pt x="25052" y="13951"/>
                  </a:cubicBezTo>
                  <a:cubicBezTo>
                    <a:pt x="25119" y="14118"/>
                    <a:pt x="25052" y="14318"/>
                    <a:pt x="25019" y="14485"/>
                  </a:cubicBezTo>
                  <a:cubicBezTo>
                    <a:pt x="24885" y="14385"/>
                    <a:pt x="24685" y="14318"/>
                    <a:pt x="24585" y="14184"/>
                  </a:cubicBezTo>
                  <a:cubicBezTo>
                    <a:pt x="24151" y="13417"/>
                    <a:pt x="23751" y="12650"/>
                    <a:pt x="23317" y="11883"/>
                  </a:cubicBezTo>
                  <a:cubicBezTo>
                    <a:pt x="23217" y="11749"/>
                    <a:pt x="23117" y="11583"/>
                    <a:pt x="22917" y="11483"/>
                  </a:cubicBezTo>
                  <a:lnTo>
                    <a:pt x="22917" y="11483"/>
                  </a:lnTo>
                  <a:cubicBezTo>
                    <a:pt x="23217" y="12583"/>
                    <a:pt x="23851" y="13517"/>
                    <a:pt x="24352" y="14551"/>
                  </a:cubicBezTo>
                  <a:cubicBezTo>
                    <a:pt x="24225" y="14627"/>
                    <a:pt x="24125" y="14658"/>
                    <a:pt x="24042" y="14658"/>
                  </a:cubicBezTo>
                  <a:cubicBezTo>
                    <a:pt x="23796" y="14658"/>
                    <a:pt x="23709" y="14384"/>
                    <a:pt x="23584" y="14184"/>
                  </a:cubicBezTo>
                  <a:cubicBezTo>
                    <a:pt x="23384" y="13884"/>
                    <a:pt x="23117" y="13617"/>
                    <a:pt x="22917" y="13317"/>
                  </a:cubicBezTo>
                  <a:cubicBezTo>
                    <a:pt x="22884" y="13384"/>
                    <a:pt x="22884" y="13451"/>
                    <a:pt x="22850" y="13517"/>
                  </a:cubicBezTo>
                  <a:cubicBezTo>
                    <a:pt x="23051" y="13984"/>
                    <a:pt x="23251" y="14451"/>
                    <a:pt x="23551" y="15118"/>
                  </a:cubicBezTo>
                  <a:cubicBezTo>
                    <a:pt x="23184" y="14918"/>
                    <a:pt x="22884" y="14818"/>
                    <a:pt x="22784" y="14618"/>
                  </a:cubicBezTo>
                  <a:cubicBezTo>
                    <a:pt x="22417" y="14084"/>
                    <a:pt x="22150" y="13517"/>
                    <a:pt x="21850" y="12984"/>
                  </a:cubicBezTo>
                  <a:cubicBezTo>
                    <a:pt x="21750" y="13017"/>
                    <a:pt x="21683" y="13050"/>
                    <a:pt x="21616" y="13084"/>
                  </a:cubicBezTo>
                  <a:cubicBezTo>
                    <a:pt x="21750" y="13317"/>
                    <a:pt x="21916" y="13551"/>
                    <a:pt x="22017" y="13784"/>
                  </a:cubicBezTo>
                  <a:cubicBezTo>
                    <a:pt x="22217" y="14251"/>
                    <a:pt x="22450" y="14718"/>
                    <a:pt x="22550" y="15219"/>
                  </a:cubicBezTo>
                  <a:cubicBezTo>
                    <a:pt x="22550" y="15352"/>
                    <a:pt x="22117" y="15552"/>
                    <a:pt x="21883" y="15719"/>
                  </a:cubicBezTo>
                  <a:cubicBezTo>
                    <a:pt x="21416" y="15052"/>
                    <a:pt x="21550" y="14084"/>
                    <a:pt x="20549" y="13784"/>
                  </a:cubicBezTo>
                  <a:lnTo>
                    <a:pt x="20549" y="13784"/>
                  </a:lnTo>
                  <a:cubicBezTo>
                    <a:pt x="20949" y="14551"/>
                    <a:pt x="21249" y="15252"/>
                    <a:pt x="21616" y="15952"/>
                  </a:cubicBezTo>
                  <a:cubicBezTo>
                    <a:pt x="21594" y="15954"/>
                    <a:pt x="21572" y="15955"/>
                    <a:pt x="21549" y="15955"/>
                  </a:cubicBezTo>
                  <a:cubicBezTo>
                    <a:pt x="21175" y="15955"/>
                    <a:pt x="20834" y="15691"/>
                    <a:pt x="20582" y="15219"/>
                  </a:cubicBezTo>
                  <a:cubicBezTo>
                    <a:pt x="20382" y="14852"/>
                    <a:pt x="20215" y="14451"/>
                    <a:pt x="20015" y="14084"/>
                  </a:cubicBezTo>
                  <a:cubicBezTo>
                    <a:pt x="19948" y="14118"/>
                    <a:pt x="19848" y="14151"/>
                    <a:pt x="19748" y="14218"/>
                  </a:cubicBezTo>
                  <a:cubicBezTo>
                    <a:pt x="20115" y="14885"/>
                    <a:pt x="20449" y="15552"/>
                    <a:pt x="20782" y="16253"/>
                  </a:cubicBezTo>
                  <a:cubicBezTo>
                    <a:pt x="20616" y="16353"/>
                    <a:pt x="20415" y="16486"/>
                    <a:pt x="20149" y="16620"/>
                  </a:cubicBezTo>
                  <a:cubicBezTo>
                    <a:pt x="19915" y="16086"/>
                    <a:pt x="19715" y="15519"/>
                    <a:pt x="19481" y="14985"/>
                  </a:cubicBezTo>
                  <a:lnTo>
                    <a:pt x="19248" y="15052"/>
                  </a:lnTo>
                  <a:cubicBezTo>
                    <a:pt x="19281" y="15219"/>
                    <a:pt x="19315" y="15419"/>
                    <a:pt x="19381" y="15585"/>
                  </a:cubicBezTo>
                  <a:cubicBezTo>
                    <a:pt x="19448" y="15752"/>
                    <a:pt x="19615" y="15919"/>
                    <a:pt x="19615" y="16086"/>
                  </a:cubicBezTo>
                  <a:cubicBezTo>
                    <a:pt x="19615" y="16419"/>
                    <a:pt x="19515" y="16753"/>
                    <a:pt x="19448" y="17053"/>
                  </a:cubicBezTo>
                  <a:cubicBezTo>
                    <a:pt x="19248" y="16886"/>
                    <a:pt x="19081" y="16720"/>
                    <a:pt x="18881" y="16553"/>
                  </a:cubicBezTo>
                  <a:cubicBezTo>
                    <a:pt x="18814" y="16519"/>
                    <a:pt x="18781" y="16453"/>
                    <a:pt x="18748" y="16419"/>
                  </a:cubicBezTo>
                  <a:lnTo>
                    <a:pt x="18748" y="16419"/>
                  </a:lnTo>
                  <a:cubicBezTo>
                    <a:pt x="18414" y="16753"/>
                    <a:pt x="19215" y="17387"/>
                    <a:pt x="18414" y="17587"/>
                  </a:cubicBezTo>
                  <a:cubicBezTo>
                    <a:pt x="17980" y="16986"/>
                    <a:pt x="17814" y="16153"/>
                    <a:pt x="17213" y="15619"/>
                  </a:cubicBezTo>
                  <a:lnTo>
                    <a:pt x="17213" y="15619"/>
                  </a:lnTo>
                  <a:cubicBezTo>
                    <a:pt x="17113" y="16553"/>
                    <a:pt x="18281" y="17187"/>
                    <a:pt x="17713" y="18387"/>
                  </a:cubicBezTo>
                  <a:cubicBezTo>
                    <a:pt x="17413" y="17987"/>
                    <a:pt x="17246" y="17754"/>
                    <a:pt x="16980" y="17420"/>
                  </a:cubicBezTo>
                  <a:cubicBezTo>
                    <a:pt x="16946" y="18821"/>
                    <a:pt x="16946" y="18821"/>
                    <a:pt x="16579" y="19088"/>
                  </a:cubicBezTo>
                  <a:cubicBezTo>
                    <a:pt x="16279" y="18354"/>
                    <a:pt x="15946" y="17587"/>
                    <a:pt x="15645" y="16820"/>
                  </a:cubicBezTo>
                  <a:cubicBezTo>
                    <a:pt x="15212" y="17187"/>
                    <a:pt x="15479" y="17554"/>
                    <a:pt x="15645" y="17920"/>
                  </a:cubicBezTo>
                  <a:cubicBezTo>
                    <a:pt x="15812" y="18287"/>
                    <a:pt x="15912" y="18688"/>
                    <a:pt x="16112" y="19021"/>
                  </a:cubicBezTo>
                  <a:cubicBezTo>
                    <a:pt x="16379" y="19455"/>
                    <a:pt x="16112" y="19588"/>
                    <a:pt x="15812" y="19755"/>
                  </a:cubicBezTo>
                  <a:cubicBezTo>
                    <a:pt x="15445" y="18854"/>
                    <a:pt x="15078" y="17987"/>
                    <a:pt x="14711" y="17120"/>
                  </a:cubicBezTo>
                  <a:lnTo>
                    <a:pt x="14478" y="17120"/>
                  </a:lnTo>
                  <a:cubicBezTo>
                    <a:pt x="14478" y="17387"/>
                    <a:pt x="14478" y="17620"/>
                    <a:pt x="14444" y="17887"/>
                  </a:cubicBezTo>
                  <a:cubicBezTo>
                    <a:pt x="14978" y="18221"/>
                    <a:pt x="15378" y="19221"/>
                    <a:pt x="15378" y="20055"/>
                  </a:cubicBezTo>
                  <a:cubicBezTo>
                    <a:pt x="15112" y="19989"/>
                    <a:pt x="15112" y="19989"/>
                    <a:pt x="14778" y="19088"/>
                  </a:cubicBezTo>
                  <a:cubicBezTo>
                    <a:pt x="14678" y="18721"/>
                    <a:pt x="14478" y="18387"/>
                    <a:pt x="14344" y="18054"/>
                  </a:cubicBezTo>
                  <a:cubicBezTo>
                    <a:pt x="14244" y="18187"/>
                    <a:pt x="14111" y="18321"/>
                    <a:pt x="14111" y="18421"/>
                  </a:cubicBezTo>
                  <a:cubicBezTo>
                    <a:pt x="14278" y="18888"/>
                    <a:pt x="14478" y="19355"/>
                    <a:pt x="14645" y="19822"/>
                  </a:cubicBezTo>
                  <a:cubicBezTo>
                    <a:pt x="14778" y="20222"/>
                    <a:pt x="14911" y="20689"/>
                    <a:pt x="14311" y="21056"/>
                  </a:cubicBezTo>
                  <a:cubicBezTo>
                    <a:pt x="13944" y="20222"/>
                    <a:pt x="13611" y="19422"/>
                    <a:pt x="13277" y="18588"/>
                  </a:cubicBezTo>
                  <a:cubicBezTo>
                    <a:pt x="13177" y="18654"/>
                    <a:pt x="13077" y="18688"/>
                    <a:pt x="12977" y="18721"/>
                  </a:cubicBezTo>
                  <a:cubicBezTo>
                    <a:pt x="13277" y="19388"/>
                    <a:pt x="13477" y="20055"/>
                    <a:pt x="13811" y="20689"/>
                  </a:cubicBezTo>
                  <a:cubicBezTo>
                    <a:pt x="14144" y="21223"/>
                    <a:pt x="14144" y="21623"/>
                    <a:pt x="13477" y="21823"/>
                  </a:cubicBezTo>
                  <a:cubicBezTo>
                    <a:pt x="13310" y="21490"/>
                    <a:pt x="13177" y="21123"/>
                    <a:pt x="13010" y="20789"/>
                  </a:cubicBezTo>
                  <a:cubicBezTo>
                    <a:pt x="12943" y="20789"/>
                    <a:pt x="12910" y="20823"/>
                    <a:pt x="12843" y="20856"/>
                  </a:cubicBezTo>
                  <a:cubicBezTo>
                    <a:pt x="12943" y="21223"/>
                    <a:pt x="13110" y="21590"/>
                    <a:pt x="13177" y="21957"/>
                  </a:cubicBezTo>
                  <a:cubicBezTo>
                    <a:pt x="13210" y="22157"/>
                    <a:pt x="13077" y="22424"/>
                    <a:pt x="12877" y="22657"/>
                  </a:cubicBezTo>
                  <a:cubicBezTo>
                    <a:pt x="12510" y="21590"/>
                    <a:pt x="12143" y="20556"/>
                    <a:pt x="11743" y="19488"/>
                  </a:cubicBezTo>
                  <a:cubicBezTo>
                    <a:pt x="11676" y="19522"/>
                    <a:pt x="11576" y="19555"/>
                    <a:pt x="11509" y="19588"/>
                  </a:cubicBezTo>
                  <a:cubicBezTo>
                    <a:pt x="11576" y="19889"/>
                    <a:pt x="11642" y="20189"/>
                    <a:pt x="11743" y="20489"/>
                  </a:cubicBezTo>
                  <a:cubicBezTo>
                    <a:pt x="11976" y="21256"/>
                    <a:pt x="12276" y="22023"/>
                    <a:pt x="12443" y="22791"/>
                  </a:cubicBezTo>
                  <a:cubicBezTo>
                    <a:pt x="12476" y="23024"/>
                    <a:pt x="12243" y="23324"/>
                    <a:pt x="12109" y="23625"/>
                  </a:cubicBezTo>
                  <a:cubicBezTo>
                    <a:pt x="12043" y="23591"/>
                    <a:pt x="11976" y="23591"/>
                    <a:pt x="11909" y="23591"/>
                  </a:cubicBezTo>
                  <a:cubicBezTo>
                    <a:pt x="11743" y="23091"/>
                    <a:pt x="11609" y="22557"/>
                    <a:pt x="11409" y="22090"/>
                  </a:cubicBezTo>
                  <a:cubicBezTo>
                    <a:pt x="11242" y="21656"/>
                    <a:pt x="11276" y="21056"/>
                    <a:pt x="10842" y="20789"/>
                  </a:cubicBezTo>
                  <a:cubicBezTo>
                    <a:pt x="10742" y="20823"/>
                    <a:pt x="10675" y="20889"/>
                    <a:pt x="10575" y="20923"/>
                  </a:cubicBezTo>
                  <a:cubicBezTo>
                    <a:pt x="10875" y="21590"/>
                    <a:pt x="11109" y="22224"/>
                    <a:pt x="11409" y="22891"/>
                  </a:cubicBezTo>
                  <a:cubicBezTo>
                    <a:pt x="11709" y="23524"/>
                    <a:pt x="11642" y="24192"/>
                    <a:pt x="11109" y="24692"/>
                  </a:cubicBezTo>
                  <a:cubicBezTo>
                    <a:pt x="10842" y="24058"/>
                    <a:pt x="10575" y="23458"/>
                    <a:pt x="10308" y="22857"/>
                  </a:cubicBezTo>
                  <a:cubicBezTo>
                    <a:pt x="10275" y="22857"/>
                    <a:pt x="10208" y="22891"/>
                    <a:pt x="10141" y="22924"/>
                  </a:cubicBezTo>
                  <a:cubicBezTo>
                    <a:pt x="10342" y="23458"/>
                    <a:pt x="10508" y="23991"/>
                    <a:pt x="10675" y="24559"/>
                  </a:cubicBezTo>
                  <a:cubicBezTo>
                    <a:pt x="10742" y="24725"/>
                    <a:pt x="10775" y="24892"/>
                    <a:pt x="10775" y="25059"/>
                  </a:cubicBezTo>
                  <a:cubicBezTo>
                    <a:pt x="10742" y="25126"/>
                    <a:pt x="10608" y="25226"/>
                    <a:pt x="10475" y="25226"/>
                  </a:cubicBezTo>
                  <a:cubicBezTo>
                    <a:pt x="10442" y="25226"/>
                    <a:pt x="10308" y="25126"/>
                    <a:pt x="10308" y="25026"/>
                  </a:cubicBezTo>
                  <a:cubicBezTo>
                    <a:pt x="10075" y="24192"/>
                    <a:pt x="9875" y="23358"/>
                    <a:pt x="9674" y="22490"/>
                  </a:cubicBezTo>
                  <a:cubicBezTo>
                    <a:pt x="9574" y="22490"/>
                    <a:pt x="9474" y="22524"/>
                    <a:pt x="9408" y="22524"/>
                  </a:cubicBezTo>
                  <a:cubicBezTo>
                    <a:pt x="9441" y="22824"/>
                    <a:pt x="9408" y="23158"/>
                    <a:pt x="9508" y="23424"/>
                  </a:cubicBezTo>
                  <a:cubicBezTo>
                    <a:pt x="9741" y="24258"/>
                    <a:pt x="10008" y="25059"/>
                    <a:pt x="10275" y="25893"/>
                  </a:cubicBezTo>
                  <a:cubicBezTo>
                    <a:pt x="10208" y="25926"/>
                    <a:pt x="10141" y="25926"/>
                    <a:pt x="10075" y="25960"/>
                  </a:cubicBezTo>
                  <a:cubicBezTo>
                    <a:pt x="9875" y="25726"/>
                    <a:pt x="9674" y="25493"/>
                    <a:pt x="9508" y="25259"/>
                  </a:cubicBezTo>
                  <a:cubicBezTo>
                    <a:pt x="9474" y="25292"/>
                    <a:pt x="9441" y="25326"/>
                    <a:pt x="9408" y="25359"/>
                  </a:cubicBezTo>
                  <a:cubicBezTo>
                    <a:pt x="9508" y="25793"/>
                    <a:pt x="9608" y="26226"/>
                    <a:pt x="9708" y="26660"/>
                  </a:cubicBezTo>
                  <a:cubicBezTo>
                    <a:pt x="9641" y="26660"/>
                    <a:pt x="9574" y="26693"/>
                    <a:pt x="9508" y="26727"/>
                  </a:cubicBezTo>
                  <a:cubicBezTo>
                    <a:pt x="9307" y="26360"/>
                    <a:pt x="9074" y="25960"/>
                    <a:pt x="8874" y="25593"/>
                  </a:cubicBezTo>
                  <a:cubicBezTo>
                    <a:pt x="8840" y="25626"/>
                    <a:pt x="8774" y="25626"/>
                    <a:pt x="8707" y="25626"/>
                  </a:cubicBezTo>
                  <a:cubicBezTo>
                    <a:pt x="8707" y="26460"/>
                    <a:pt x="9574" y="27227"/>
                    <a:pt x="8974" y="28295"/>
                  </a:cubicBezTo>
                  <a:cubicBezTo>
                    <a:pt x="8807" y="27861"/>
                    <a:pt x="8674" y="27594"/>
                    <a:pt x="8574" y="27327"/>
                  </a:cubicBezTo>
                  <a:cubicBezTo>
                    <a:pt x="8507" y="27361"/>
                    <a:pt x="8440" y="27394"/>
                    <a:pt x="8340" y="27394"/>
                  </a:cubicBezTo>
                  <a:cubicBezTo>
                    <a:pt x="8474" y="27861"/>
                    <a:pt x="8607" y="28295"/>
                    <a:pt x="8674" y="28762"/>
                  </a:cubicBezTo>
                  <a:cubicBezTo>
                    <a:pt x="8707" y="28995"/>
                    <a:pt x="8640" y="29295"/>
                    <a:pt x="8640" y="29562"/>
                  </a:cubicBezTo>
                  <a:cubicBezTo>
                    <a:pt x="8540" y="29562"/>
                    <a:pt x="8474" y="29595"/>
                    <a:pt x="8407" y="29595"/>
                  </a:cubicBezTo>
                  <a:cubicBezTo>
                    <a:pt x="8140" y="28962"/>
                    <a:pt x="7840" y="28328"/>
                    <a:pt x="7573" y="27694"/>
                  </a:cubicBezTo>
                  <a:cubicBezTo>
                    <a:pt x="7506" y="27727"/>
                    <a:pt x="7439" y="27727"/>
                    <a:pt x="7373" y="27761"/>
                  </a:cubicBezTo>
                  <a:cubicBezTo>
                    <a:pt x="7673" y="28628"/>
                    <a:pt x="7973" y="29462"/>
                    <a:pt x="8273" y="30329"/>
                  </a:cubicBezTo>
                  <a:cubicBezTo>
                    <a:pt x="8207" y="30363"/>
                    <a:pt x="8140" y="30363"/>
                    <a:pt x="8073" y="30396"/>
                  </a:cubicBezTo>
                  <a:cubicBezTo>
                    <a:pt x="7806" y="29796"/>
                    <a:pt x="7540" y="29162"/>
                    <a:pt x="7273" y="28528"/>
                  </a:cubicBezTo>
                  <a:cubicBezTo>
                    <a:pt x="7206" y="28561"/>
                    <a:pt x="7139" y="28561"/>
                    <a:pt x="7073" y="28595"/>
                  </a:cubicBezTo>
                  <a:cubicBezTo>
                    <a:pt x="7106" y="28828"/>
                    <a:pt x="7106" y="29095"/>
                    <a:pt x="7206" y="29329"/>
                  </a:cubicBezTo>
                  <a:cubicBezTo>
                    <a:pt x="7373" y="29829"/>
                    <a:pt x="7640" y="30263"/>
                    <a:pt x="7840" y="30763"/>
                  </a:cubicBezTo>
                  <a:cubicBezTo>
                    <a:pt x="7906" y="30963"/>
                    <a:pt x="7806" y="31230"/>
                    <a:pt x="7673" y="31463"/>
                  </a:cubicBezTo>
                  <a:cubicBezTo>
                    <a:pt x="7540" y="31263"/>
                    <a:pt x="7439" y="31063"/>
                    <a:pt x="7339" y="30830"/>
                  </a:cubicBezTo>
                  <a:cubicBezTo>
                    <a:pt x="7273" y="30863"/>
                    <a:pt x="7206" y="30896"/>
                    <a:pt x="7139" y="30896"/>
                  </a:cubicBezTo>
                  <a:cubicBezTo>
                    <a:pt x="7173" y="31063"/>
                    <a:pt x="7206" y="31263"/>
                    <a:pt x="7273" y="31430"/>
                  </a:cubicBezTo>
                  <a:cubicBezTo>
                    <a:pt x="7339" y="31630"/>
                    <a:pt x="7439" y="31797"/>
                    <a:pt x="7473" y="31997"/>
                  </a:cubicBezTo>
                  <a:cubicBezTo>
                    <a:pt x="7540" y="32231"/>
                    <a:pt x="7540" y="32464"/>
                    <a:pt x="7573" y="32698"/>
                  </a:cubicBezTo>
                  <a:cubicBezTo>
                    <a:pt x="7640" y="32731"/>
                    <a:pt x="7706" y="32764"/>
                    <a:pt x="7773" y="32798"/>
                  </a:cubicBezTo>
                  <a:cubicBezTo>
                    <a:pt x="8040" y="32397"/>
                    <a:pt x="8440" y="32031"/>
                    <a:pt x="8540" y="31630"/>
                  </a:cubicBezTo>
                  <a:cubicBezTo>
                    <a:pt x="9174" y="29462"/>
                    <a:pt x="9941" y="27327"/>
                    <a:pt x="11376" y="25559"/>
                  </a:cubicBezTo>
                  <a:cubicBezTo>
                    <a:pt x="12176" y="24559"/>
                    <a:pt x="13144" y="23625"/>
                    <a:pt x="14011" y="22657"/>
                  </a:cubicBezTo>
                  <a:cubicBezTo>
                    <a:pt x="14545" y="22123"/>
                    <a:pt x="15012" y="21556"/>
                    <a:pt x="15579" y="21056"/>
                  </a:cubicBezTo>
                  <a:cubicBezTo>
                    <a:pt x="16179" y="20522"/>
                    <a:pt x="16813" y="19989"/>
                    <a:pt x="17480" y="19522"/>
                  </a:cubicBezTo>
                  <a:cubicBezTo>
                    <a:pt x="18347" y="18888"/>
                    <a:pt x="19248" y="18321"/>
                    <a:pt x="20115" y="17687"/>
                  </a:cubicBezTo>
                  <a:cubicBezTo>
                    <a:pt x="21750" y="16486"/>
                    <a:pt x="23551" y="15652"/>
                    <a:pt x="25519" y="15252"/>
                  </a:cubicBezTo>
                  <a:cubicBezTo>
                    <a:pt x="26286" y="15085"/>
                    <a:pt x="27053" y="14918"/>
                    <a:pt x="27854" y="14818"/>
                  </a:cubicBezTo>
                  <a:cubicBezTo>
                    <a:pt x="28009" y="14790"/>
                    <a:pt x="28176" y="14780"/>
                    <a:pt x="28347" y="14780"/>
                  </a:cubicBezTo>
                  <a:cubicBezTo>
                    <a:pt x="28582" y="14780"/>
                    <a:pt x="28824" y="14799"/>
                    <a:pt x="29055" y="14818"/>
                  </a:cubicBezTo>
                  <a:cubicBezTo>
                    <a:pt x="30990" y="15018"/>
                    <a:pt x="32691" y="15886"/>
                    <a:pt x="34159" y="17120"/>
                  </a:cubicBezTo>
                  <a:cubicBezTo>
                    <a:pt x="34859" y="17720"/>
                    <a:pt x="35860" y="18154"/>
                    <a:pt x="36060" y="19255"/>
                  </a:cubicBezTo>
                  <a:cubicBezTo>
                    <a:pt x="36093" y="19422"/>
                    <a:pt x="36360" y="19555"/>
                    <a:pt x="36560" y="19755"/>
                  </a:cubicBezTo>
                  <a:cubicBezTo>
                    <a:pt x="35826" y="20522"/>
                    <a:pt x="36527" y="21056"/>
                    <a:pt x="36894" y="21590"/>
                  </a:cubicBezTo>
                  <a:cubicBezTo>
                    <a:pt x="37494" y="22490"/>
                    <a:pt x="37995" y="23424"/>
                    <a:pt x="38061" y="24525"/>
                  </a:cubicBezTo>
                  <a:cubicBezTo>
                    <a:pt x="37428" y="23458"/>
                    <a:pt x="36827" y="22390"/>
                    <a:pt x="36227" y="21323"/>
                  </a:cubicBezTo>
                  <a:cubicBezTo>
                    <a:pt x="36160" y="21290"/>
                    <a:pt x="36127" y="21290"/>
                    <a:pt x="36060" y="21290"/>
                  </a:cubicBezTo>
                  <a:cubicBezTo>
                    <a:pt x="36060" y="21456"/>
                    <a:pt x="36027" y="21623"/>
                    <a:pt x="36093" y="21757"/>
                  </a:cubicBezTo>
                  <a:cubicBezTo>
                    <a:pt x="36527" y="22590"/>
                    <a:pt x="37061" y="23358"/>
                    <a:pt x="37428" y="24192"/>
                  </a:cubicBezTo>
                  <a:cubicBezTo>
                    <a:pt x="37761" y="24992"/>
                    <a:pt x="38528" y="25659"/>
                    <a:pt x="38128" y="26827"/>
                  </a:cubicBezTo>
                  <a:cubicBezTo>
                    <a:pt x="37494" y="25659"/>
                    <a:pt x="36927" y="24592"/>
                    <a:pt x="36327" y="23524"/>
                  </a:cubicBezTo>
                  <a:cubicBezTo>
                    <a:pt x="36260" y="23558"/>
                    <a:pt x="36193" y="23558"/>
                    <a:pt x="36127" y="23591"/>
                  </a:cubicBezTo>
                  <a:cubicBezTo>
                    <a:pt x="36260" y="23958"/>
                    <a:pt x="36360" y="24325"/>
                    <a:pt x="36527" y="24692"/>
                  </a:cubicBezTo>
                  <a:cubicBezTo>
                    <a:pt x="36794" y="25292"/>
                    <a:pt x="37127" y="25859"/>
                    <a:pt x="37428" y="26460"/>
                  </a:cubicBezTo>
                  <a:cubicBezTo>
                    <a:pt x="37628" y="26827"/>
                    <a:pt x="37861" y="27160"/>
                    <a:pt x="37961" y="27561"/>
                  </a:cubicBezTo>
                  <a:cubicBezTo>
                    <a:pt x="38061" y="27928"/>
                    <a:pt x="38061" y="28361"/>
                    <a:pt x="38095" y="28795"/>
                  </a:cubicBezTo>
                  <a:cubicBezTo>
                    <a:pt x="38028" y="28795"/>
                    <a:pt x="37995" y="28828"/>
                    <a:pt x="37928" y="28828"/>
                  </a:cubicBezTo>
                  <a:cubicBezTo>
                    <a:pt x="37361" y="27461"/>
                    <a:pt x="36760" y="26093"/>
                    <a:pt x="36193" y="24692"/>
                  </a:cubicBezTo>
                  <a:lnTo>
                    <a:pt x="36193" y="24692"/>
                  </a:lnTo>
                  <a:cubicBezTo>
                    <a:pt x="36527" y="26560"/>
                    <a:pt x="37594" y="28194"/>
                    <a:pt x="37694" y="30129"/>
                  </a:cubicBezTo>
                  <a:cubicBezTo>
                    <a:pt x="36994" y="28995"/>
                    <a:pt x="36794" y="27627"/>
                    <a:pt x="35860" y="26627"/>
                  </a:cubicBezTo>
                  <a:lnTo>
                    <a:pt x="35860" y="26627"/>
                  </a:lnTo>
                  <a:cubicBezTo>
                    <a:pt x="36193" y="27594"/>
                    <a:pt x="36527" y="28561"/>
                    <a:pt x="36827" y="29529"/>
                  </a:cubicBezTo>
                  <a:cubicBezTo>
                    <a:pt x="36794" y="29529"/>
                    <a:pt x="36794" y="29562"/>
                    <a:pt x="36760" y="29562"/>
                  </a:cubicBezTo>
                  <a:cubicBezTo>
                    <a:pt x="36494" y="29195"/>
                    <a:pt x="36260" y="28762"/>
                    <a:pt x="35960" y="28428"/>
                  </a:cubicBezTo>
                  <a:cubicBezTo>
                    <a:pt x="35826" y="28295"/>
                    <a:pt x="35493" y="28295"/>
                    <a:pt x="35059" y="28161"/>
                  </a:cubicBezTo>
                  <a:lnTo>
                    <a:pt x="35059" y="28161"/>
                  </a:lnTo>
                  <a:cubicBezTo>
                    <a:pt x="35760" y="29796"/>
                    <a:pt x="36360" y="31230"/>
                    <a:pt x="36961" y="32664"/>
                  </a:cubicBezTo>
                  <a:cubicBezTo>
                    <a:pt x="36894" y="32731"/>
                    <a:pt x="36827" y="32764"/>
                    <a:pt x="36760" y="32798"/>
                  </a:cubicBezTo>
                  <a:cubicBezTo>
                    <a:pt x="36627" y="32598"/>
                    <a:pt x="36494" y="32431"/>
                    <a:pt x="36260" y="32164"/>
                  </a:cubicBezTo>
                  <a:lnTo>
                    <a:pt x="36260" y="32164"/>
                  </a:lnTo>
                  <a:cubicBezTo>
                    <a:pt x="36027" y="32931"/>
                    <a:pt x="37094" y="33732"/>
                    <a:pt x="36027" y="34366"/>
                  </a:cubicBezTo>
                  <a:cubicBezTo>
                    <a:pt x="35593" y="33131"/>
                    <a:pt x="35159" y="31930"/>
                    <a:pt x="34726" y="30730"/>
                  </a:cubicBezTo>
                  <a:cubicBezTo>
                    <a:pt x="34659" y="30730"/>
                    <a:pt x="34559" y="30763"/>
                    <a:pt x="34492" y="30796"/>
                  </a:cubicBezTo>
                  <a:cubicBezTo>
                    <a:pt x="34792" y="32431"/>
                    <a:pt x="35860" y="33932"/>
                    <a:pt x="35760" y="35633"/>
                  </a:cubicBezTo>
                  <a:cubicBezTo>
                    <a:pt x="35660" y="35666"/>
                    <a:pt x="35560" y="35700"/>
                    <a:pt x="35459" y="35733"/>
                  </a:cubicBezTo>
                  <a:cubicBezTo>
                    <a:pt x="35359" y="35433"/>
                    <a:pt x="35193" y="35133"/>
                    <a:pt x="35093" y="34833"/>
                  </a:cubicBezTo>
                  <a:cubicBezTo>
                    <a:pt x="34726" y="33798"/>
                    <a:pt x="34392" y="32764"/>
                    <a:pt x="34025" y="31730"/>
                  </a:cubicBezTo>
                  <a:cubicBezTo>
                    <a:pt x="33992" y="31630"/>
                    <a:pt x="33858" y="31564"/>
                    <a:pt x="33758" y="31497"/>
                  </a:cubicBezTo>
                  <a:cubicBezTo>
                    <a:pt x="33725" y="31630"/>
                    <a:pt x="33625" y="31797"/>
                    <a:pt x="33658" y="31897"/>
                  </a:cubicBezTo>
                  <a:cubicBezTo>
                    <a:pt x="34159" y="33198"/>
                    <a:pt x="34659" y="34532"/>
                    <a:pt x="35126" y="35867"/>
                  </a:cubicBezTo>
                  <a:cubicBezTo>
                    <a:pt x="35226" y="36100"/>
                    <a:pt x="35193" y="36367"/>
                    <a:pt x="35226" y="36600"/>
                  </a:cubicBezTo>
                  <a:cubicBezTo>
                    <a:pt x="35126" y="36634"/>
                    <a:pt x="35059" y="36667"/>
                    <a:pt x="34959" y="36701"/>
                  </a:cubicBezTo>
                  <a:cubicBezTo>
                    <a:pt x="34392" y="35366"/>
                    <a:pt x="33792" y="34032"/>
                    <a:pt x="33191" y="32731"/>
                  </a:cubicBezTo>
                  <a:cubicBezTo>
                    <a:pt x="33091" y="32764"/>
                    <a:pt x="33024" y="32798"/>
                    <a:pt x="32958" y="32831"/>
                  </a:cubicBezTo>
                  <a:cubicBezTo>
                    <a:pt x="33024" y="33098"/>
                    <a:pt x="33058" y="33365"/>
                    <a:pt x="33158" y="33632"/>
                  </a:cubicBezTo>
                  <a:cubicBezTo>
                    <a:pt x="33558" y="34599"/>
                    <a:pt x="33992" y="35533"/>
                    <a:pt x="34392" y="36500"/>
                  </a:cubicBezTo>
                  <a:cubicBezTo>
                    <a:pt x="34492" y="36734"/>
                    <a:pt x="34726" y="37001"/>
                    <a:pt x="34659" y="37234"/>
                  </a:cubicBezTo>
                  <a:cubicBezTo>
                    <a:pt x="34592" y="37434"/>
                    <a:pt x="34292" y="37601"/>
                    <a:pt x="34092" y="37768"/>
                  </a:cubicBezTo>
                  <a:cubicBezTo>
                    <a:pt x="33992" y="37735"/>
                    <a:pt x="33892" y="37701"/>
                    <a:pt x="33792" y="37668"/>
                  </a:cubicBezTo>
                  <a:lnTo>
                    <a:pt x="33792" y="37668"/>
                  </a:lnTo>
                  <a:cubicBezTo>
                    <a:pt x="33792" y="37801"/>
                    <a:pt x="33858" y="37968"/>
                    <a:pt x="33792" y="38102"/>
                  </a:cubicBezTo>
                  <a:cubicBezTo>
                    <a:pt x="33725" y="38302"/>
                    <a:pt x="33591" y="38468"/>
                    <a:pt x="33458" y="38635"/>
                  </a:cubicBezTo>
                  <a:cubicBezTo>
                    <a:pt x="33325" y="38468"/>
                    <a:pt x="33124" y="38335"/>
                    <a:pt x="33058" y="38168"/>
                  </a:cubicBezTo>
                  <a:cubicBezTo>
                    <a:pt x="32691" y="37334"/>
                    <a:pt x="32357" y="36500"/>
                    <a:pt x="31924" y="35500"/>
                  </a:cubicBezTo>
                  <a:cubicBezTo>
                    <a:pt x="31824" y="35767"/>
                    <a:pt x="31690" y="35933"/>
                    <a:pt x="31723" y="36033"/>
                  </a:cubicBezTo>
                  <a:cubicBezTo>
                    <a:pt x="32057" y="36901"/>
                    <a:pt x="32424" y="37768"/>
                    <a:pt x="32724" y="38635"/>
                  </a:cubicBezTo>
                  <a:cubicBezTo>
                    <a:pt x="32991" y="39369"/>
                    <a:pt x="32991" y="39369"/>
                    <a:pt x="32424" y="39903"/>
                  </a:cubicBezTo>
                  <a:cubicBezTo>
                    <a:pt x="31857" y="38535"/>
                    <a:pt x="31290" y="37234"/>
                    <a:pt x="30756" y="35933"/>
                  </a:cubicBezTo>
                  <a:lnTo>
                    <a:pt x="30523" y="35933"/>
                  </a:lnTo>
                  <a:cubicBezTo>
                    <a:pt x="30523" y="36234"/>
                    <a:pt x="30423" y="36534"/>
                    <a:pt x="30523" y="36767"/>
                  </a:cubicBezTo>
                  <a:cubicBezTo>
                    <a:pt x="30990" y="37801"/>
                    <a:pt x="31590" y="38769"/>
                    <a:pt x="32024" y="39803"/>
                  </a:cubicBezTo>
                  <a:cubicBezTo>
                    <a:pt x="32157" y="40136"/>
                    <a:pt x="31824" y="40637"/>
                    <a:pt x="31723" y="41037"/>
                  </a:cubicBezTo>
                  <a:lnTo>
                    <a:pt x="31457" y="41037"/>
                  </a:lnTo>
                  <a:cubicBezTo>
                    <a:pt x="31223" y="40470"/>
                    <a:pt x="31023" y="39903"/>
                    <a:pt x="30823" y="39336"/>
                  </a:cubicBezTo>
                  <a:cubicBezTo>
                    <a:pt x="30623" y="38735"/>
                    <a:pt x="30456" y="38168"/>
                    <a:pt x="30222" y="37601"/>
                  </a:cubicBezTo>
                  <a:cubicBezTo>
                    <a:pt x="30122" y="37401"/>
                    <a:pt x="29889" y="37268"/>
                    <a:pt x="29589" y="37001"/>
                  </a:cubicBezTo>
                  <a:lnTo>
                    <a:pt x="29589" y="37001"/>
                  </a:lnTo>
                  <a:cubicBezTo>
                    <a:pt x="30156" y="38569"/>
                    <a:pt x="30656" y="39936"/>
                    <a:pt x="31156" y="41371"/>
                  </a:cubicBezTo>
                  <a:cubicBezTo>
                    <a:pt x="30990" y="41612"/>
                    <a:pt x="30869" y="41702"/>
                    <a:pt x="30773" y="41702"/>
                  </a:cubicBezTo>
                  <a:cubicBezTo>
                    <a:pt x="30492" y="41702"/>
                    <a:pt x="30419" y="40935"/>
                    <a:pt x="30026" y="40935"/>
                  </a:cubicBezTo>
                  <a:cubicBezTo>
                    <a:pt x="30014" y="40935"/>
                    <a:pt x="30002" y="40935"/>
                    <a:pt x="29989" y="40937"/>
                  </a:cubicBezTo>
                  <a:cubicBezTo>
                    <a:pt x="30156" y="41337"/>
                    <a:pt x="30289" y="41704"/>
                    <a:pt x="30456" y="42104"/>
                  </a:cubicBezTo>
                  <a:cubicBezTo>
                    <a:pt x="30189" y="42271"/>
                    <a:pt x="29922" y="42471"/>
                    <a:pt x="29622" y="42638"/>
                  </a:cubicBezTo>
                  <a:cubicBezTo>
                    <a:pt x="29489" y="42438"/>
                    <a:pt x="29388" y="42305"/>
                    <a:pt x="29288" y="42138"/>
                  </a:cubicBezTo>
                  <a:cubicBezTo>
                    <a:pt x="29155" y="42505"/>
                    <a:pt x="29022" y="42838"/>
                    <a:pt x="28921" y="43172"/>
                  </a:cubicBezTo>
                  <a:cubicBezTo>
                    <a:pt x="28821" y="43205"/>
                    <a:pt x="28721" y="43205"/>
                    <a:pt x="28621" y="43205"/>
                  </a:cubicBezTo>
                  <a:cubicBezTo>
                    <a:pt x="28054" y="41871"/>
                    <a:pt x="27487" y="40503"/>
                    <a:pt x="26920" y="39169"/>
                  </a:cubicBezTo>
                  <a:cubicBezTo>
                    <a:pt x="26820" y="39202"/>
                    <a:pt x="26720" y="39269"/>
                    <a:pt x="26620" y="39302"/>
                  </a:cubicBezTo>
                  <a:cubicBezTo>
                    <a:pt x="26887" y="40770"/>
                    <a:pt x="27921" y="41938"/>
                    <a:pt x="28321" y="43472"/>
                  </a:cubicBezTo>
                  <a:cubicBezTo>
                    <a:pt x="28121" y="43572"/>
                    <a:pt x="27821" y="43739"/>
                    <a:pt x="27520" y="43906"/>
                  </a:cubicBezTo>
                  <a:cubicBezTo>
                    <a:pt x="26920" y="42438"/>
                    <a:pt x="26320" y="41037"/>
                    <a:pt x="25753" y="39669"/>
                  </a:cubicBezTo>
                  <a:cubicBezTo>
                    <a:pt x="25686" y="39703"/>
                    <a:pt x="25586" y="39703"/>
                    <a:pt x="25519" y="39736"/>
                  </a:cubicBezTo>
                  <a:cubicBezTo>
                    <a:pt x="25919" y="41304"/>
                    <a:pt x="27020" y="42638"/>
                    <a:pt x="27053" y="44439"/>
                  </a:cubicBezTo>
                  <a:cubicBezTo>
                    <a:pt x="26453" y="44206"/>
                    <a:pt x="26486" y="43739"/>
                    <a:pt x="26353" y="43372"/>
                  </a:cubicBezTo>
                  <a:cubicBezTo>
                    <a:pt x="25853" y="42271"/>
                    <a:pt x="25352" y="41204"/>
                    <a:pt x="24852" y="40103"/>
                  </a:cubicBezTo>
                  <a:cubicBezTo>
                    <a:pt x="24819" y="40036"/>
                    <a:pt x="24718" y="40036"/>
                    <a:pt x="24485" y="39903"/>
                  </a:cubicBezTo>
                  <a:lnTo>
                    <a:pt x="24485" y="39903"/>
                  </a:lnTo>
                  <a:cubicBezTo>
                    <a:pt x="24752" y="40537"/>
                    <a:pt x="24952" y="41004"/>
                    <a:pt x="25152" y="41471"/>
                  </a:cubicBezTo>
                  <a:cubicBezTo>
                    <a:pt x="25319" y="41904"/>
                    <a:pt x="25519" y="42305"/>
                    <a:pt x="25686" y="42705"/>
                  </a:cubicBezTo>
                  <a:cubicBezTo>
                    <a:pt x="25886" y="43139"/>
                    <a:pt x="26119" y="43572"/>
                    <a:pt x="26253" y="44006"/>
                  </a:cubicBezTo>
                  <a:cubicBezTo>
                    <a:pt x="26320" y="44239"/>
                    <a:pt x="26320" y="44640"/>
                    <a:pt x="26153" y="44806"/>
                  </a:cubicBezTo>
                  <a:cubicBezTo>
                    <a:pt x="26064" y="44904"/>
                    <a:pt x="25979" y="44943"/>
                    <a:pt x="25902" y="44943"/>
                  </a:cubicBezTo>
                  <a:cubicBezTo>
                    <a:pt x="25691" y="44943"/>
                    <a:pt x="25535" y="44653"/>
                    <a:pt x="25486" y="44506"/>
                  </a:cubicBezTo>
                  <a:cubicBezTo>
                    <a:pt x="24919" y="43272"/>
                    <a:pt x="24385" y="42004"/>
                    <a:pt x="23851" y="40737"/>
                  </a:cubicBezTo>
                  <a:lnTo>
                    <a:pt x="23851" y="40737"/>
                  </a:lnTo>
                  <a:cubicBezTo>
                    <a:pt x="23584" y="40970"/>
                    <a:pt x="23818" y="41771"/>
                    <a:pt x="24018" y="42138"/>
                  </a:cubicBezTo>
                  <a:cubicBezTo>
                    <a:pt x="24285" y="42538"/>
                    <a:pt x="24352" y="43072"/>
                    <a:pt x="24552" y="43505"/>
                  </a:cubicBezTo>
                  <a:cubicBezTo>
                    <a:pt x="24785" y="44006"/>
                    <a:pt x="25085" y="44506"/>
                    <a:pt x="25352" y="45040"/>
                  </a:cubicBezTo>
                  <a:cubicBezTo>
                    <a:pt x="25142" y="45116"/>
                    <a:pt x="24953" y="45303"/>
                    <a:pt x="24786" y="45303"/>
                  </a:cubicBezTo>
                  <a:cubicBezTo>
                    <a:pt x="24663" y="45303"/>
                    <a:pt x="24551" y="45200"/>
                    <a:pt x="24452" y="44873"/>
                  </a:cubicBezTo>
                  <a:cubicBezTo>
                    <a:pt x="24251" y="44273"/>
                    <a:pt x="23918" y="43739"/>
                    <a:pt x="23651" y="43172"/>
                  </a:cubicBezTo>
                  <a:cubicBezTo>
                    <a:pt x="23384" y="42605"/>
                    <a:pt x="23151" y="42004"/>
                    <a:pt x="22817" y="41471"/>
                  </a:cubicBezTo>
                  <a:lnTo>
                    <a:pt x="22817" y="41471"/>
                  </a:lnTo>
                  <a:cubicBezTo>
                    <a:pt x="22917" y="42872"/>
                    <a:pt x="23751" y="44039"/>
                    <a:pt x="24218" y="45307"/>
                  </a:cubicBezTo>
                  <a:cubicBezTo>
                    <a:pt x="23993" y="45532"/>
                    <a:pt x="23822" y="45649"/>
                    <a:pt x="23681" y="45649"/>
                  </a:cubicBezTo>
                  <a:cubicBezTo>
                    <a:pt x="23508" y="45649"/>
                    <a:pt x="23379" y="45474"/>
                    <a:pt x="23251" y="45107"/>
                  </a:cubicBezTo>
                  <a:cubicBezTo>
                    <a:pt x="22884" y="43972"/>
                    <a:pt x="22650" y="42738"/>
                    <a:pt x="21650" y="41871"/>
                  </a:cubicBezTo>
                  <a:lnTo>
                    <a:pt x="21650" y="41871"/>
                  </a:lnTo>
                  <a:cubicBezTo>
                    <a:pt x="21883" y="42471"/>
                    <a:pt x="22183" y="43072"/>
                    <a:pt x="22417" y="43706"/>
                  </a:cubicBezTo>
                  <a:cubicBezTo>
                    <a:pt x="22684" y="44406"/>
                    <a:pt x="22884" y="45140"/>
                    <a:pt x="23151" y="45874"/>
                  </a:cubicBezTo>
                  <a:cubicBezTo>
                    <a:pt x="22984" y="45974"/>
                    <a:pt x="22750" y="46107"/>
                    <a:pt x="22617" y="46174"/>
                  </a:cubicBezTo>
                  <a:cubicBezTo>
                    <a:pt x="22050" y="44873"/>
                    <a:pt x="21516" y="43572"/>
                    <a:pt x="20949" y="42271"/>
                  </a:cubicBezTo>
                  <a:cubicBezTo>
                    <a:pt x="20882" y="42271"/>
                    <a:pt x="20849" y="42305"/>
                    <a:pt x="20782" y="42305"/>
                  </a:cubicBezTo>
                  <a:cubicBezTo>
                    <a:pt x="20916" y="42772"/>
                    <a:pt x="20982" y="43239"/>
                    <a:pt x="21149" y="43672"/>
                  </a:cubicBezTo>
                  <a:cubicBezTo>
                    <a:pt x="21449" y="44439"/>
                    <a:pt x="21783" y="45207"/>
                    <a:pt x="22083" y="45941"/>
                  </a:cubicBezTo>
                  <a:cubicBezTo>
                    <a:pt x="22150" y="46074"/>
                    <a:pt x="22017" y="46241"/>
                    <a:pt x="21983" y="46374"/>
                  </a:cubicBezTo>
                  <a:cubicBezTo>
                    <a:pt x="21850" y="46307"/>
                    <a:pt x="21616" y="46274"/>
                    <a:pt x="21583" y="46174"/>
                  </a:cubicBezTo>
                  <a:cubicBezTo>
                    <a:pt x="21316" y="45574"/>
                    <a:pt x="21149" y="44940"/>
                    <a:pt x="20882" y="44339"/>
                  </a:cubicBezTo>
                  <a:cubicBezTo>
                    <a:pt x="20616" y="43672"/>
                    <a:pt x="20282" y="43038"/>
                    <a:pt x="19948" y="42405"/>
                  </a:cubicBezTo>
                  <a:cubicBezTo>
                    <a:pt x="19882" y="42438"/>
                    <a:pt x="19782" y="42471"/>
                    <a:pt x="19682" y="42505"/>
                  </a:cubicBezTo>
                  <a:cubicBezTo>
                    <a:pt x="20249" y="43806"/>
                    <a:pt x="20782" y="45107"/>
                    <a:pt x="21349" y="46441"/>
                  </a:cubicBezTo>
                  <a:cubicBezTo>
                    <a:pt x="21005" y="46530"/>
                    <a:pt x="20771" y="46582"/>
                    <a:pt x="20603" y="46582"/>
                  </a:cubicBezTo>
                  <a:cubicBezTo>
                    <a:pt x="20267" y="46582"/>
                    <a:pt x="20193" y="46374"/>
                    <a:pt x="20015" y="45840"/>
                  </a:cubicBezTo>
                  <a:cubicBezTo>
                    <a:pt x="19615" y="44806"/>
                    <a:pt x="19181" y="43806"/>
                    <a:pt x="18748" y="42805"/>
                  </a:cubicBezTo>
                  <a:cubicBezTo>
                    <a:pt x="18681" y="42705"/>
                    <a:pt x="18514" y="42638"/>
                    <a:pt x="18281" y="42638"/>
                  </a:cubicBezTo>
                  <a:cubicBezTo>
                    <a:pt x="18814" y="43972"/>
                    <a:pt x="19381" y="45307"/>
                    <a:pt x="19915" y="46608"/>
                  </a:cubicBezTo>
                  <a:cubicBezTo>
                    <a:pt x="19761" y="46728"/>
                    <a:pt x="19651" y="46777"/>
                    <a:pt x="19567" y="46777"/>
                  </a:cubicBezTo>
                  <a:cubicBezTo>
                    <a:pt x="19397" y="46777"/>
                    <a:pt x="19337" y="46576"/>
                    <a:pt x="19248" y="46374"/>
                  </a:cubicBezTo>
                  <a:cubicBezTo>
                    <a:pt x="18914" y="45574"/>
                    <a:pt x="18547" y="44773"/>
                    <a:pt x="18214" y="43972"/>
                  </a:cubicBezTo>
                  <a:cubicBezTo>
                    <a:pt x="18047" y="43539"/>
                    <a:pt x="17947" y="43105"/>
                    <a:pt x="17847" y="42672"/>
                  </a:cubicBezTo>
                  <a:cubicBezTo>
                    <a:pt x="17747" y="42672"/>
                    <a:pt x="17680" y="42705"/>
                    <a:pt x="17613" y="42705"/>
                  </a:cubicBezTo>
                  <a:cubicBezTo>
                    <a:pt x="17713" y="43239"/>
                    <a:pt x="17814" y="43806"/>
                    <a:pt x="17980" y="44306"/>
                  </a:cubicBezTo>
                  <a:cubicBezTo>
                    <a:pt x="18214" y="44873"/>
                    <a:pt x="18514" y="45373"/>
                    <a:pt x="18781" y="45941"/>
                  </a:cubicBezTo>
                  <a:cubicBezTo>
                    <a:pt x="19215" y="46774"/>
                    <a:pt x="19148" y="46875"/>
                    <a:pt x="18147" y="46908"/>
                  </a:cubicBezTo>
                  <a:cubicBezTo>
                    <a:pt x="17647" y="45540"/>
                    <a:pt x="17146" y="44206"/>
                    <a:pt x="16679" y="42838"/>
                  </a:cubicBezTo>
                  <a:cubicBezTo>
                    <a:pt x="16579" y="42872"/>
                    <a:pt x="16479" y="42905"/>
                    <a:pt x="16379" y="42938"/>
                  </a:cubicBezTo>
                  <a:cubicBezTo>
                    <a:pt x="16813" y="44239"/>
                    <a:pt x="17246" y="45540"/>
                    <a:pt x="17713" y="46941"/>
                  </a:cubicBezTo>
                  <a:cubicBezTo>
                    <a:pt x="17013" y="46875"/>
                    <a:pt x="16746" y="46608"/>
                    <a:pt x="16646" y="46007"/>
                  </a:cubicBezTo>
                  <a:cubicBezTo>
                    <a:pt x="16579" y="45474"/>
                    <a:pt x="16212" y="45007"/>
                    <a:pt x="15979" y="44506"/>
                  </a:cubicBezTo>
                  <a:cubicBezTo>
                    <a:pt x="15645" y="44573"/>
                    <a:pt x="15645" y="44740"/>
                    <a:pt x="15779" y="45007"/>
                  </a:cubicBezTo>
                  <a:cubicBezTo>
                    <a:pt x="15979" y="45407"/>
                    <a:pt x="16179" y="45807"/>
                    <a:pt x="16346" y="46207"/>
                  </a:cubicBezTo>
                  <a:cubicBezTo>
                    <a:pt x="16413" y="46374"/>
                    <a:pt x="16346" y="46574"/>
                    <a:pt x="16346" y="46774"/>
                  </a:cubicBezTo>
                  <a:cubicBezTo>
                    <a:pt x="16322" y="46798"/>
                    <a:pt x="16232" y="46822"/>
                    <a:pt x="16169" y="46822"/>
                  </a:cubicBezTo>
                  <a:cubicBezTo>
                    <a:pt x="16143" y="46822"/>
                    <a:pt x="16122" y="46818"/>
                    <a:pt x="16112" y="46808"/>
                  </a:cubicBezTo>
                  <a:cubicBezTo>
                    <a:pt x="16046" y="46674"/>
                    <a:pt x="15979" y="46508"/>
                    <a:pt x="15912" y="46341"/>
                  </a:cubicBezTo>
                  <a:cubicBezTo>
                    <a:pt x="15679" y="45674"/>
                    <a:pt x="15445" y="45007"/>
                    <a:pt x="15212" y="44339"/>
                  </a:cubicBezTo>
                  <a:cubicBezTo>
                    <a:pt x="15145" y="44139"/>
                    <a:pt x="15112" y="43939"/>
                    <a:pt x="15078" y="43739"/>
                  </a:cubicBezTo>
                  <a:cubicBezTo>
                    <a:pt x="14945" y="43706"/>
                    <a:pt x="14845" y="43706"/>
                    <a:pt x="14578" y="43639"/>
                  </a:cubicBezTo>
                  <a:lnTo>
                    <a:pt x="14578" y="43639"/>
                  </a:lnTo>
                  <a:cubicBezTo>
                    <a:pt x="14911" y="44706"/>
                    <a:pt x="15278" y="45707"/>
                    <a:pt x="15645" y="46774"/>
                  </a:cubicBezTo>
                  <a:cubicBezTo>
                    <a:pt x="14545" y="46774"/>
                    <a:pt x="14611" y="46774"/>
                    <a:pt x="14311" y="45774"/>
                  </a:cubicBezTo>
                  <a:cubicBezTo>
                    <a:pt x="14111" y="45073"/>
                    <a:pt x="13677" y="44406"/>
                    <a:pt x="13344" y="43739"/>
                  </a:cubicBezTo>
                  <a:cubicBezTo>
                    <a:pt x="13277" y="43739"/>
                    <a:pt x="13210" y="43772"/>
                    <a:pt x="13144" y="43806"/>
                  </a:cubicBezTo>
                  <a:cubicBezTo>
                    <a:pt x="13444" y="44673"/>
                    <a:pt x="13744" y="45540"/>
                    <a:pt x="14078" y="46408"/>
                  </a:cubicBezTo>
                  <a:cubicBezTo>
                    <a:pt x="13935" y="46462"/>
                    <a:pt x="13815" y="46486"/>
                    <a:pt x="13712" y="46486"/>
                  </a:cubicBezTo>
                  <a:cubicBezTo>
                    <a:pt x="13311" y="46486"/>
                    <a:pt x="13183" y="46119"/>
                    <a:pt x="13077" y="45774"/>
                  </a:cubicBezTo>
                  <a:cubicBezTo>
                    <a:pt x="12843" y="45140"/>
                    <a:pt x="12710" y="44439"/>
                    <a:pt x="12510" y="43806"/>
                  </a:cubicBezTo>
                  <a:cubicBezTo>
                    <a:pt x="12476" y="43706"/>
                    <a:pt x="12343" y="43606"/>
                    <a:pt x="12243" y="43539"/>
                  </a:cubicBezTo>
                  <a:cubicBezTo>
                    <a:pt x="12176" y="43572"/>
                    <a:pt x="12109" y="43606"/>
                    <a:pt x="12043" y="43606"/>
                  </a:cubicBezTo>
                  <a:cubicBezTo>
                    <a:pt x="12310" y="44506"/>
                    <a:pt x="12576" y="45373"/>
                    <a:pt x="12843" y="46241"/>
                  </a:cubicBezTo>
                  <a:cubicBezTo>
                    <a:pt x="12143" y="46241"/>
                    <a:pt x="11976" y="46041"/>
                    <a:pt x="11709" y="45007"/>
                  </a:cubicBezTo>
                  <a:cubicBezTo>
                    <a:pt x="11576" y="44406"/>
                    <a:pt x="11342" y="43806"/>
                    <a:pt x="11175" y="43205"/>
                  </a:cubicBezTo>
                  <a:cubicBezTo>
                    <a:pt x="11109" y="43205"/>
                    <a:pt x="11042" y="43239"/>
                    <a:pt x="10975" y="43239"/>
                  </a:cubicBezTo>
                  <a:cubicBezTo>
                    <a:pt x="11042" y="43639"/>
                    <a:pt x="11142" y="44039"/>
                    <a:pt x="11242" y="44439"/>
                  </a:cubicBezTo>
                  <a:cubicBezTo>
                    <a:pt x="11342" y="44840"/>
                    <a:pt x="11476" y="45240"/>
                    <a:pt x="11576" y="45640"/>
                  </a:cubicBezTo>
                  <a:cubicBezTo>
                    <a:pt x="11609" y="45740"/>
                    <a:pt x="11476" y="45907"/>
                    <a:pt x="11409" y="46041"/>
                  </a:cubicBezTo>
                  <a:cubicBezTo>
                    <a:pt x="11342" y="46041"/>
                    <a:pt x="11309" y="46007"/>
                    <a:pt x="11242" y="46007"/>
                  </a:cubicBezTo>
                  <a:cubicBezTo>
                    <a:pt x="11042" y="45407"/>
                    <a:pt x="10975" y="44773"/>
                    <a:pt x="10675" y="44239"/>
                  </a:cubicBezTo>
                  <a:cubicBezTo>
                    <a:pt x="10442" y="43806"/>
                    <a:pt x="10442" y="43105"/>
                    <a:pt x="9641" y="42938"/>
                  </a:cubicBezTo>
                  <a:lnTo>
                    <a:pt x="9641" y="42938"/>
                  </a:lnTo>
                  <a:cubicBezTo>
                    <a:pt x="10041" y="43872"/>
                    <a:pt x="10408" y="44740"/>
                    <a:pt x="10775" y="45674"/>
                  </a:cubicBezTo>
                  <a:cubicBezTo>
                    <a:pt x="10702" y="45684"/>
                    <a:pt x="10635" y="45689"/>
                    <a:pt x="10573" y="45689"/>
                  </a:cubicBezTo>
                  <a:cubicBezTo>
                    <a:pt x="9672" y="45689"/>
                    <a:pt x="9867" y="44616"/>
                    <a:pt x="9274" y="44273"/>
                  </a:cubicBezTo>
                  <a:lnTo>
                    <a:pt x="9274" y="44273"/>
                  </a:lnTo>
                  <a:cubicBezTo>
                    <a:pt x="9341" y="44706"/>
                    <a:pt x="9441" y="45040"/>
                    <a:pt x="9508" y="45407"/>
                  </a:cubicBezTo>
                  <a:cubicBezTo>
                    <a:pt x="8907" y="45373"/>
                    <a:pt x="8507" y="45107"/>
                    <a:pt x="8407" y="44506"/>
                  </a:cubicBezTo>
                  <a:cubicBezTo>
                    <a:pt x="8373" y="44339"/>
                    <a:pt x="8173" y="44239"/>
                    <a:pt x="8073" y="44106"/>
                  </a:cubicBezTo>
                  <a:lnTo>
                    <a:pt x="8073" y="44106"/>
                  </a:lnTo>
                  <a:cubicBezTo>
                    <a:pt x="8073" y="44273"/>
                    <a:pt x="8107" y="44439"/>
                    <a:pt x="8140" y="44606"/>
                  </a:cubicBezTo>
                  <a:cubicBezTo>
                    <a:pt x="8140" y="44740"/>
                    <a:pt x="8207" y="44840"/>
                    <a:pt x="8273" y="45107"/>
                  </a:cubicBezTo>
                  <a:cubicBezTo>
                    <a:pt x="7239" y="44573"/>
                    <a:pt x="7273" y="43606"/>
                    <a:pt x="6906" y="42772"/>
                  </a:cubicBezTo>
                  <a:lnTo>
                    <a:pt x="6906" y="42772"/>
                  </a:lnTo>
                  <a:cubicBezTo>
                    <a:pt x="6439" y="43239"/>
                    <a:pt x="7039" y="43706"/>
                    <a:pt x="6806" y="44339"/>
                  </a:cubicBezTo>
                  <a:cubicBezTo>
                    <a:pt x="6439" y="43672"/>
                    <a:pt x="6172" y="43105"/>
                    <a:pt x="5872" y="42538"/>
                  </a:cubicBezTo>
                  <a:cubicBezTo>
                    <a:pt x="5838" y="42571"/>
                    <a:pt x="5772" y="42605"/>
                    <a:pt x="5738" y="42605"/>
                  </a:cubicBezTo>
                  <a:cubicBezTo>
                    <a:pt x="5805" y="42905"/>
                    <a:pt x="5872" y="43205"/>
                    <a:pt x="5972" y="43472"/>
                  </a:cubicBezTo>
                  <a:cubicBezTo>
                    <a:pt x="5905" y="43505"/>
                    <a:pt x="5872" y="43539"/>
                    <a:pt x="5838" y="43572"/>
                  </a:cubicBezTo>
                  <a:cubicBezTo>
                    <a:pt x="5371" y="42972"/>
                    <a:pt x="4904" y="42371"/>
                    <a:pt x="4504" y="41737"/>
                  </a:cubicBezTo>
                  <a:cubicBezTo>
                    <a:pt x="4137" y="41204"/>
                    <a:pt x="3937" y="40537"/>
                    <a:pt x="3503" y="40070"/>
                  </a:cubicBezTo>
                  <a:cubicBezTo>
                    <a:pt x="2403" y="38935"/>
                    <a:pt x="2069" y="37501"/>
                    <a:pt x="1669" y="36100"/>
                  </a:cubicBezTo>
                  <a:cubicBezTo>
                    <a:pt x="1368" y="35033"/>
                    <a:pt x="1035" y="33999"/>
                    <a:pt x="901" y="32931"/>
                  </a:cubicBezTo>
                  <a:cubicBezTo>
                    <a:pt x="735" y="31497"/>
                    <a:pt x="701" y="30029"/>
                    <a:pt x="735" y="28595"/>
                  </a:cubicBezTo>
                  <a:cubicBezTo>
                    <a:pt x="835" y="26593"/>
                    <a:pt x="1035" y="24592"/>
                    <a:pt x="1702" y="22657"/>
                  </a:cubicBezTo>
                  <a:cubicBezTo>
                    <a:pt x="2169" y="21256"/>
                    <a:pt x="2669" y="19822"/>
                    <a:pt x="3303" y="18488"/>
                  </a:cubicBezTo>
                  <a:cubicBezTo>
                    <a:pt x="4170" y="16620"/>
                    <a:pt x="5738" y="15252"/>
                    <a:pt x="7239" y="13951"/>
                  </a:cubicBezTo>
                  <a:cubicBezTo>
                    <a:pt x="8840" y="12583"/>
                    <a:pt x="10608" y="11349"/>
                    <a:pt x="12410" y="10315"/>
                  </a:cubicBezTo>
                  <a:cubicBezTo>
                    <a:pt x="13644" y="9615"/>
                    <a:pt x="15112" y="9114"/>
                    <a:pt x="16513" y="8947"/>
                  </a:cubicBezTo>
                  <a:cubicBezTo>
                    <a:pt x="16802" y="8914"/>
                    <a:pt x="17093" y="8899"/>
                    <a:pt x="17385" y="8899"/>
                  </a:cubicBezTo>
                  <a:close/>
                  <a:moveTo>
                    <a:pt x="33307" y="0"/>
                  </a:moveTo>
                  <a:cubicBezTo>
                    <a:pt x="32765" y="0"/>
                    <a:pt x="32224" y="74"/>
                    <a:pt x="31690" y="208"/>
                  </a:cubicBezTo>
                  <a:cubicBezTo>
                    <a:pt x="30890" y="441"/>
                    <a:pt x="30789" y="741"/>
                    <a:pt x="30956" y="1575"/>
                  </a:cubicBezTo>
                  <a:cubicBezTo>
                    <a:pt x="31123" y="2509"/>
                    <a:pt x="31357" y="3477"/>
                    <a:pt x="31256" y="4411"/>
                  </a:cubicBezTo>
                  <a:cubicBezTo>
                    <a:pt x="31123" y="5878"/>
                    <a:pt x="30723" y="7313"/>
                    <a:pt x="30423" y="8747"/>
                  </a:cubicBezTo>
                  <a:cubicBezTo>
                    <a:pt x="30356" y="9047"/>
                    <a:pt x="30322" y="9381"/>
                    <a:pt x="30156" y="9615"/>
                  </a:cubicBezTo>
                  <a:cubicBezTo>
                    <a:pt x="29288" y="10849"/>
                    <a:pt x="28421" y="12050"/>
                    <a:pt x="27520" y="13250"/>
                  </a:cubicBezTo>
                  <a:cubicBezTo>
                    <a:pt x="27120" y="12583"/>
                    <a:pt x="26853" y="11950"/>
                    <a:pt x="26420" y="11483"/>
                  </a:cubicBezTo>
                  <a:cubicBezTo>
                    <a:pt x="25119" y="10082"/>
                    <a:pt x="23518" y="9148"/>
                    <a:pt x="21616" y="8781"/>
                  </a:cubicBezTo>
                  <a:cubicBezTo>
                    <a:pt x="20309" y="8537"/>
                    <a:pt x="18975" y="8100"/>
                    <a:pt x="17663" y="8100"/>
                  </a:cubicBezTo>
                  <a:cubicBezTo>
                    <a:pt x="17535" y="8100"/>
                    <a:pt x="17407" y="8105"/>
                    <a:pt x="17280" y="8113"/>
                  </a:cubicBezTo>
                  <a:cubicBezTo>
                    <a:pt x="15579" y="8180"/>
                    <a:pt x="13777" y="8414"/>
                    <a:pt x="12276" y="9615"/>
                  </a:cubicBezTo>
                  <a:cubicBezTo>
                    <a:pt x="11376" y="10348"/>
                    <a:pt x="10208" y="10749"/>
                    <a:pt x="9241" y="11416"/>
                  </a:cubicBezTo>
                  <a:cubicBezTo>
                    <a:pt x="8273" y="12083"/>
                    <a:pt x="7339" y="12884"/>
                    <a:pt x="6439" y="13684"/>
                  </a:cubicBezTo>
                  <a:cubicBezTo>
                    <a:pt x="5905" y="14151"/>
                    <a:pt x="5438" y="14752"/>
                    <a:pt x="4938" y="15285"/>
                  </a:cubicBezTo>
                  <a:cubicBezTo>
                    <a:pt x="4704" y="15519"/>
                    <a:pt x="4337" y="15652"/>
                    <a:pt x="4170" y="15919"/>
                  </a:cubicBezTo>
                  <a:cubicBezTo>
                    <a:pt x="3837" y="16419"/>
                    <a:pt x="3637" y="17053"/>
                    <a:pt x="3270" y="17520"/>
                  </a:cubicBezTo>
                  <a:cubicBezTo>
                    <a:pt x="2403" y="18588"/>
                    <a:pt x="2002" y="19855"/>
                    <a:pt x="1602" y="21123"/>
                  </a:cubicBezTo>
                  <a:cubicBezTo>
                    <a:pt x="1235" y="22257"/>
                    <a:pt x="801" y="23358"/>
                    <a:pt x="568" y="24492"/>
                  </a:cubicBezTo>
                  <a:cubicBezTo>
                    <a:pt x="301" y="25659"/>
                    <a:pt x="201" y="26860"/>
                    <a:pt x="101" y="28028"/>
                  </a:cubicBezTo>
                  <a:cubicBezTo>
                    <a:pt x="1" y="28795"/>
                    <a:pt x="1" y="29562"/>
                    <a:pt x="34" y="30329"/>
                  </a:cubicBezTo>
                  <a:cubicBezTo>
                    <a:pt x="68" y="31230"/>
                    <a:pt x="134" y="32164"/>
                    <a:pt x="301" y="33065"/>
                  </a:cubicBezTo>
                  <a:cubicBezTo>
                    <a:pt x="568" y="34499"/>
                    <a:pt x="801" y="36000"/>
                    <a:pt x="1335" y="37368"/>
                  </a:cubicBezTo>
                  <a:cubicBezTo>
                    <a:pt x="2069" y="39269"/>
                    <a:pt x="3070" y="41004"/>
                    <a:pt x="4371" y="42638"/>
                  </a:cubicBezTo>
                  <a:cubicBezTo>
                    <a:pt x="5571" y="44139"/>
                    <a:pt x="6939" y="45240"/>
                    <a:pt x="8740" y="45874"/>
                  </a:cubicBezTo>
                  <a:cubicBezTo>
                    <a:pt x="8974" y="45941"/>
                    <a:pt x="9241" y="45941"/>
                    <a:pt x="9474" y="46041"/>
                  </a:cubicBezTo>
                  <a:cubicBezTo>
                    <a:pt x="11776" y="47175"/>
                    <a:pt x="14278" y="47375"/>
                    <a:pt x="16779" y="47475"/>
                  </a:cubicBezTo>
                  <a:cubicBezTo>
                    <a:pt x="16980" y="47484"/>
                    <a:pt x="17181" y="47488"/>
                    <a:pt x="17381" y="47488"/>
                  </a:cubicBezTo>
                  <a:cubicBezTo>
                    <a:pt x="18648" y="47488"/>
                    <a:pt x="19915" y="47323"/>
                    <a:pt x="21183" y="47208"/>
                  </a:cubicBezTo>
                  <a:cubicBezTo>
                    <a:pt x="21916" y="47141"/>
                    <a:pt x="22684" y="46975"/>
                    <a:pt x="23384" y="46741"/>
                  </a:cubicBezTo>
                  <a:cubicBezTo>
                    <a:pt x="23985" y="46541"/>
                    <a:pt x="24518" y="46141"/>
                    <a:pt x="25085" y="45907"/>
                  </a:cubicBezTo>
                  <a:cubicBezTo>
                    <a:pt x="25986" y="45540"/>
                    <a:pt x="26920" y="45240"/>
                    <a:pt x="27854" y="44906"/>
                  </a:cubicBezTo>
                  <a:cubicBezTo>
                    <a:pt x="28021" y="44840"/>
                    <a:pt x="28254" y="44573"/>
                    <a:pt x="28254" y="44540"/>
                  </a:cubicBezTo>
                  <a:cubicBezTo>
                    <a:pt x="28054" y="44139"/>
                    <a:pt x="28254" y="44173"/>
                    <a:pt x="28521" y="44139"/>
                  </a:cubicBezTo>
                  <a:cubicBezTo>
                    <a:pt x="28721" y="44106"/>
                    <a:pt x="28888" y="44006"/>
                    <a:pt x="29022" y="43872"/>
                  </a:cubicBezTo>
                  <a:cubicBezTo>
                    <a:pt x="29522" y="43472"/>
                    <a:pt x="29989" y="43005"/>
                    <a:pt x="30523" y="42672"/>
                  </a:cubicBezTo>
                  <a:cubicBezTo>
                    <a:pt x="32024" y="41771"/>
                    <a:pt x="33091" y="40437"/>
                    <a:pt x="34092" y="39069"/>
                  </a:cubicBezTo>
                  <a:cubicBezTo>
                    <a:pt x="35126" y="37701"/>
                    <a:pt x="35960" y="36167"/>
                    <a:pt x="36860" y="34699"/>
                  </a:cubicBezTo>
                  <a:cubicBezTo>
                    <a:pt x="37828" y="33131"/>
                    <a:pt x="38195" y="31363"/>
                    <a:pt x="38628" y="29662"/>
                  </a:cubicBezTo>
                  <a:cubicBezTo>
                    <a:pt x="38862" y="28661"/>
                    <a:pt x="38795" y="27594"/>
                    <a:pt x="38962" y="26560"/>
                  </a:cubicBezTo>
                  <a:cubicBezTo>
                    <a:pt x="39095" y="25626"/>
                    <a:pt x="38929" y="24792"/>
                    <a:pt x="38695" y="23891"/>
                  </a:cubicBezTo>
                  <a:cubicBezTo>
                    <a:pt x="38495" y="23124"/>
                    <a:pt x="38128" y="22324"/>
                    <a:pt x="38061" y="21556"/>
                  </a:cubicBezTo>
                  <a:cubicBezTo>
                    <a:pt x="37895" y="20155"/>
                    <a:pt x="37127" y="19188"/>
                    <a:pt x="36360" y="18154"/>
                  </a:cubicBezTo>
                  <a:cubicBezTo>
                    <a:pt x="35526" y="17087"/>
                    <a:pt x="34359" y="16419"/>
                    <a:pt x="33291" y="15619"/>
                  </a:cubicBezTo>
                  <a:cubicBezTo>
                    <a:pt x="32491" y="15018"/>
                    <a:pt x="31723" y="14418"/>
                    <a:pt x="30756" y="14151"/>
                  </a:cubicBezTo>
                  <a:cubicBezTo>
                    <a:pt x="30489" y="14051"/>
                    <a:pt x="30256" y="13984"/>
                    <a:pt x="29989" y="13918"/>
                  </a:cubicBezTo>
                  <a:cubicBezTo>
                    <a:pt x="30890" y="12884"/>
                    <a:pt x="31723" y="11950"/>
                    <a:pt x="32591" y="11016"/>
                  </a:cubicBezTo>
                  <a:cubicBezTo>
                    <a:pt x="33258" y="12650"/>
                    <a:pt x="34592" y="13818"/>
                    <a:pt x="35860" y="14985"/>
                  </a:cubicBezTo>
                  <a:cubicBezTo>
                    <a:pt x="36660" y="15752"/>
                    <a:pt x="37594" y="16386"/>
                    <a:pt x="38562" y="16920"/>
                  </a:cubicBezTo>
                  <a:cubicBezTo>
                    <a:pt x="39729" y="17587"/>
                    <a:pt x="40930" y="18187"/>
                    <a:pt x="42198" y="18621"/>
                  </a:cubicBezTo>
                  <a:cubicBezTo>
                    <a:pt x="43469" y="19038"/>
                    <a:pt x="44780" y="19246"/>
                    <a:pt x="46106" y="19246"/>
                  </a:cubicBezTo>
                  <a:cubicBezTo>
                    <a:pt x="46901" y="19246"/>
                    <a:pt x="47702" y="19171"/>
                    <a:pt x="48502" y="19021"/>
                  </a:cubicBezTo>
                  <a:cubicBezTo>
                    <a:pt x="49403" y="18854"/>
                    <a:pt x="50337" y="18588"/>
                    <a:pt x="51237" y="18421"/>
                  </a:cubicBezTo>
                  <a:cubicBezTo>
                    <a:pt x="52572" y="18154"/>
                    <a:pt x="52672" y="18087"/>
                    <a:pt x="52105" y="16953"/>
                  </a:cubicBezTo>
                  <a:cubicBezTo>
                    <a:pt x="51504" y="15752"/>
                    <a:pt x="50770" y="14551"/>
                    <a:pt x="49836" y="13617"/>
                  </a:cubicBezTo>
                  <a:cubicBezTo>
                    <a:pt x="48736" y="12450"/>
                    <a:pt x="47435" y="11483"/>
                    <a:pt x="46100" y="10549"/>
                  </a:cubicBezTo>
                  <a:cubicBezTo>
                    <a:pt x="45133" y="9881"/>
                    <a:pt x="44032" y="9348"/>
                    <a:pt x="42931" y="8981"/>
                  </a:cubicBezTo>
                  <a:cubicBezTo>
                    <a:pt x="41997" y="8647"/>
                    <a:pt x="40930" y="8647"/>
                    <a:pt x="39929" y="8547"/>
                  </a:cubicBezTo>
                  <a:cubicBezTo>
                    <a:pt x="39441" y="8508"/>
                    <a:pt x="38964" y="8492"/>
                    <a:pt x="38491" y="8492"/>
                  </a:cubicBezTo>
                  <a:cubicBezTo>
                    <a:pt x="38157" y="8492"/>
                    <a:pt x="37826" y="8500"/>
                    <a:pt x="37494" y="8514"/>
                  </a:cubicBezTo>
                  <a:cubicBezTo>
                    <a:pt x="36293" y="8614"/>
                    <a:pt x="35126" y="8781"/>
                    <a:pt x="33725" y="8947"/>
                  </a:cubicBezTo>
                  <a:cubicBezTo>
                    <a:pt x="33925" y="8580"/>
                    <a:pt x="34058" y="8347"/>
                    <a:pt x="34192" y="8047"/>
                  </a:cubicBezTo>
                  <a:cubicBezTo>
                    <a:pt x="34559" y="7380"/>
                    <a:pt x="35026" y="6712"/>
                    <a:pt x="35226" y="5979"/>
                  </a:cubicBezTo>
                  <a:cubicBezTo>
                    <a:pt x="35693" y="4444"/>
                    <a:pt x="36027" y="2843"/>
                    <a:pt x="36393" y="1275"/>
                  </a:cubicBezTo>
                  <a:cubicBezTo>
                    <a:pt x="36393" y="1208"/>
                    <a:pt x="36393" y="1075"/>
                    <a:pt x="36327" y="1042"/>
                  </a:cubicBezTo>
                  <a:cubicBezTo>
                    <a:pt x="35993" y="808"/>
                    <a:pt x="35693" y="508"/>
                    <a:pt x="35326" y="375"/>
                  </a:cubicBezTo>
                  <a:cubicBezTo>
                    <a:pt x="34660" y="115"/>
                    <a:pt x="33983" y="0"/>
                    <a:pt x="333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30"/>
            <p:cNvSpPr/>
            <p:nvPr/>
          </p:nvSpPr>
          <p:spPr>
            <a:xfrm>
              <a:off x="3280025" y="2586450"/>
              <a:ext cx="50050" cy="107600"/>
            </a:xfrm>
            <a:custGeom>
              <a:avLst/>
              <a:gdLst/>
              <a:ahLst/>
              <a:cxnLst/>
              <a:rect l="l" t="t" r="r" b="b"/>
              <a:pathLst>
                <a:path w="2002" h="4304" extrusionOk="0">
                  <a:moveTo>
                    <a:pt x="167" y="1"/>
                  </a:moveTo>
                  <a:cubicBezTo>
                    <a:pt x="133" y="34"/>
                    <a:pt x="67" y="101"/>
                    <a:pt x="0" y="134"/>
                  </a:cubicBezTo>
                  <a:cubicBezTo>
                    <a:pt x="600" y="1469"/>
                    <a:pt x="1168" y="2836"/>
                    <a:pt x="1735" y="4204"/>
                  </a:cubicBezTo>
                  <a:cubicBezTo>
                    <a:pt x="1801" y="4237"/>
                    <a:pt x="1901" y="4271"/>
                    <a:pt x="2001" y="4304"/>
                  </a:cubicBezTo>
                  <a:cubicBezTo>
                    <a:pt x="1901" y="4004"/>
                    <a:pt x="1801" y="3704"/>
                    <a:pt x="1668" y="3403"/>
                  </a:cubicBezTo>
                  <a:cubicBezTo>
                    <a:pt x="1268" y="2336"/>
                    <a:pt x="834" y="1302"/>
                    <a:pt x="400" y="234"/>
                  </a:cubicBezTo>
                  <a:cubicBezTo>
                    <a:pt x="367" y="134"/>
                    <a:pt x="267" y="68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30"/>
            <p:cNvSpPr/>
            <p:nvPr/>
          </p:nvSpPr>
          <p:spPr>
            <a:xfrm>
              <a:off x="2620375" y="2645675"/>
              <a:ext cx="27550" cy="68400"/>
            </a:xfrm>
            <a:custGeom>
              <a:avLst/>
              <a:gdLst/>
              <a:ahLst/>
              <a:cxnLst/>
              <a:rect l="l" t="t" r="r" b="b"/>
              <a:pathLst>
                <a:path w="1102" h="2736" extrusionOk="0">
                  <a:moveTo>
                    <a:pt x="534" y="0"/>
                  </a:moveTo>
                  <a:cubicBezTo>
                    <a:pt x="468" y="34"/>
                    <a:pt x="401" y="67"/>
                    <a:pt x="334" y="67"/>
                  </a:cubicBezTo>
                  <a:cubicBezTo>
                    <a:pt x="234" y="934"/>
                    <a:pt x="101" y="1768"/>
                    <a:pt x="1" y="2736"/>
                  </a:cubicBezTo>
                  <a:cubicBezTo>
                    <a:pt x="1101" y="2202"/>
                    <a:pt x="668" y="1301"/>
                    <a:pt x="801" y="567"/>
                  </a:cubicBezTo>
                  <a:cubicBezTo>
                    <a:pt x="834" y="401"/>
                    <a:pt x="634" y="200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30"/>
            <p:cNvSpPr/>
            <p:nvPr/>
          </p:nvSpPr>
          <p:spPr>
            <a:xfrm>
              <a:off x="3170775" y="2717375"/>
              <a:ext cx="39225" cy="85100"/>
            </a:xfrm>
            <a:custGeom>
              <a:avLst/>
              <a:gdLst/>
              <a:ahLst/>
              <a:cxnLst/>
              <a:rect l="l" t="t" r="r" b="b"/>
              <a:pathLst>
                <a:path w="1569" h="3404" extrusionOk="0">
                  <a:moveTo>
                    <a:pt x="167" y="1"/>
                  </a:moveTo>
                  <a:cubicBezTo>
                    <a:pt x="134" y="34"/>
                    <a:pt x="67" y="34"/>
                    <a:pt x="0" y="68"/>
                  </a:cubicBezTo>
                  <a:cubicBezTo>
                    <a:pt x="467" y="1168"/>
                    <a:pt x="934" y="2269"/>
                    <a:pt x="1368" y="3403"/>
                  </a:cubicBezTo>
                  <a:cubicBezTo>
                    <a:pt x="1435" y="3370"/>
                    <a:pt x="1501" y="3337"/>
                    <a:pt x="1568" y="3337"/>
                  </a:cubicBezTo>
                  <a:cubicBezTo>
                    <a:pt x="1101" y="2203"/>
                    <a:pt x="634" y="1102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30"/>
            <p:cNvSpPr/>
            <p:nvPr/>
          </p:nvSpPr>
          <p:spPr>
            <a:xfrm>
              <a:off x="3194125" y="2684875"/>
              <a:ext cx="32550" cy="66725"/>
            </a:xfrm>
            <a:custGeom>
              <a:avLst/>
              <a:gdLst/>
              <a:ahLst/>
              <a:cxnLst/>
              <a:rect l="l" t="t" r="r" b="b"/>
              <a:pathLst>
                <a:path w="1302" h="2669" extrusionOk="0">
                  <a:moveTo>
                    <a:pt x="134" y="0"/>
                  </a:moveTo>
                  <a:cubicBezTo>
                    <a:pt x="100" y="167"/>
                    <a:pt x="0" y="334"/>
                    <a:pt x="34" y="467"/>
                  </a:cubicBezTo>
                  <a:cubicBezTo>
                    <a:pt x="267" y="1101"/>
                    <a:pt x="534" y="1735"/>
                    <a:pt x="801" y="2335"/>
                  </a:cubicBezTo>
                  <a:cubicBezTo>
                    <a:pt x="868" y="2468"/>
                    <a:pt x="1068" y="2535"/>
                    <a:pt x="1301" y="2669"/>
                  </a:cubicBezTo>
                  <a:cubicBezTo>
                    <a:pt x="934" y="1768"/>
                    <a:pt x="701" y="1034"/>
                    <a:pt x="434" y="300"/>
                  </a:cubicBezTo>
                  <a:cubicBezTo>
                    <a:pt x="367" y="200"/>
                    <a:pt x="234" y="10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0"/>
            <p:cNvSpPr/>
            <p:nvPr/>
          </p:nvSpPr>
          <p:spPr>
            <a:xfrm>
              <a:off x="3350900" y="2488900"/>
              <a:ext cx="34225" cy="65050"/>
            </a:xfrm>
            <a:custGeom>
              <a:avLst/>
              <a:gdLst/>
              <a:ahLst/>
              <a:cxnLst/>
              <a:rect l="l" t="t" r="r" b="b"/>
              <a:pathLst>
                <a:path w="1369" h="2602" extrusionOk="0">
                  <a:moveTo>
                    <a:pt x="267" y="0"/>
                  </a:moveTo>
                  <a:cubicBezTo>
                    <a:pt x="167" y="33"/>
                    <a:pt x="100" y="67"/>
                    <a:pt x="0" y="100"/>
                  </a:cubicBezTo>
                  <a:cubicBezTo>
                    <a:pt x="334" y="867"/>
                    <a:pt x="634" y="1635"/>
                    <a:pt x="968" y="2368"/>
                  </a:cubicBezTo>
                  <a:cubicBezTo>
                    <a:pt x="1034" y="2469"/>
                    <a:pt x="1235" y="2535"/>
                    <a:pt x="1368" y="2602"/>
                  </a:cubicBezTo>
                  <a:cubicBezTo>
                    <a:pt x="1335" y="2402"/>
                    <a:pt x="1368" y="2235"/>
                    <a:pt x="1301" y="2068"/>
                  </a:cubicBezTo>
                  <a:cubicBezTo>
                    <a:pt x="1201" y="1835"/>
                    <a:pt x="968" y="1668"/>
                    <a:pt x="868" y="1401"/>
                  </a:cubicBezTo>
                  <a:cubicBezTo>
                    <a:pt x="634" y="967"/>
                    <a:pt x="467" y="467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30"/>
          <p:cNvSpPr txBox="1">
            <a:spLocks noGrp="1"/>
          </p:cNvSpPr>
          <p:nvPr>
            <p:ph type="title"/>
          </p:nvPr>
        </p:nvSpPr>
        <p:spPr>
          <a:xfrm>
            <a:off x="713250" y="4875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sz="31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0"/>
          <p:cNvSpPr txBox="1">
            <a:spLocks noGrp="1"/>
          </p:cNvSpPr>
          <p:nvPr>
            <p:ph type="title" idx="2"/>
          </p:nvPr>
        </p:nvSpPr>
        <p:spPr>
          <a:xfrm rot="-16748">
            <a:off x="1863670" y="1497999"/>
            <a:ext cx="2586331" cy="858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0"/>
          <p:cNvSpPr txBox="1">
            <a:spLocks noGrp="1"/>
          </p:cNvSpPr>
          <p:nvPr>
            <p:ph type="subTitle" idx="1"/>
          </p:nvPr>
        </p:nvSpPr>
        <p:spPr>
          <a:xfrm rot="-7990">
            <a:off x="1864283" y="2220255"/>
            <a:ext cx="2581507" cy="692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0"/>
          <p:cNvSpPr txBox="1">
            <a:spLocks noGrp="1"/>
          </p:cNvSpPr>
          <p:nvPr>
            <p:ph type="title" idx="3"/>
          </p:nvPr>
        </p:nvSpPr>
        <p:spPr>
          <a:xfrm rot="-15554">
            <a:off x="5839351" y="1497373"/>
            <a:ext cx="2586026" cy="858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0"/>
          <p:cNvSpPr txBox="1">
            <a:spLocks noGrp="1"/>
          </p:cNvSpPr>
          <p:nvPr>
            <p:ph type="subTitle" idx="4"/>
          </p:nvPr>
        </p:nvSpPr>
        <p:spPr>
          <a:xfrm rot="-8377">
            <a:off x="5839667" y="2220246"/>
            <a:ext cx="2585408" cy="69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0"/>
          <p:cNvSpPr txBox="1">
            <a:spLocks noGrp="1"/>
          </p:cNvSpPr>
          <p:nvPr>
            <p:ph type="title" idx="5"/>
          </p:nvPr>
        </p:nvSpPr>
        <p:spPr>
          <a:xfrm rot="-17548">
            <a:off x="1863669" y="3049136"/>
            <a:ext cx="2586034" cy="85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0"/>
          <p:cNvSpPr txBox="1">
            <a:spLocks noGrp="1"/>
          </p:cNvSpPr>
          <p:nvPr>
            <p:ph type="subTitle" idx="6"/>
          </p:nvPr>
        </p:nvSpPr>
        <p:spPr>
          <a:xfrm rot="-8379">
            <a:off x="1864282" y="3770971"/>
            <a:ext cx="2584808" cy="692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0"/>
          <p:cNvSpPr txBox="1">
            <a:spLocks noGrp="1"/>
          </p:cNvSpPr>
          <p:nvPr>
            <p:ph type="title" idx="7"/>
          </p:nvPr>
        </p:nvSpPr>
        <p:spPr>
          <a:xfrm rot="-17220">
            <a:off x="667768" y="1405650"/>
            <a:ext cx="1137914" cy="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b="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title" idx="8"/>
          </p:nvPr>
        </p:nvSpPr>
        <p:spPr>
          <a:xfrm rot="-17220">
            <a:off x="667768" y="3109450"/>
            <a:ext cx="1137914" cy="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b="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title" idx="9"/>
          </p:nvPr>
        </p:nvSpPr>
        <p:spPr>
          <a:xfrm rot="-17229">
            <a:off x="4667757" y="1405650"/>
            <a:ext cx="1137314" cy="73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b="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30"/>
          <p:cNvSpPr txBox="1">
            <a:spLocks noGrp="1"/>
          </p:cNvSpPr>
          <p:nvPr>
            <p:ph type="title" idx="13"/>
          </p:nvPr>
        </p:nvSpPr>
        <p:spPr>
          <a:xfrm rot="-16345">
            <a:off x="5839352" y="3048524"/>
            <a:ext cx="2586929" cy="85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3810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30"/>
          <p:cNvSpPr txBox="1">
            <a:spLocks noGrp="1"/>
          </p:cNvSpPr>
          <p:nvPr>
            <p:ph type="subTitle" idx="14"/>
          </p:nvPr>
        </p:nvSpPr>
        <p:spPr>
          <a:xfrm rot="-8377">
            <a:off x="5839667" y="3770972"/>
            <a:ext cx="2585408" cy="69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0"/>
          <p:cNvSpPr txBox="1">
            <a:spLocks noGrp="1"/>
          </p:cNvSpPr>
          <p:nvPr>
            <p:ph type="title" idx="15"/>
          </p:nvPr>
        </p:nvSpPr>
        <p:spPr>
          <a:xfrm rot="-17229">
            <a:off x="4667757" y="3109450"/>
            <a:ext cx="1137314" cy="73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b="0">
                <a:solidFill>
                  <a:schemeClr val="dk2"/>
                </a:solidFill>
                <a:latin typeface="Chivo Black"/>
                <a:ea typeface="Chivo Black"/>
                <a:cs typeface="Chivo Black"/>
                <a:sym typeface="Chiv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1"/>
          <p:cNvSpPr txBox="1">
            <a:spLocks noGrp="1"/>
          </p:cNvSpPr>
          <p:nvPr>
            <p:ph type="title"/>
          </p:nvPr>
        </p:nvSpPr>
        <p:spPr>
          <a:xfrm>
            <a:off x="4170025" y="1511900"/>
            <a:ext cx="42663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39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31"/>
          <p:cNvSpPr txBox="1">
            <a:spLocks noGrp="1"/>
          </p:cNvSpPr>
          <p:nvPr>
            <p:ph type="subTitle" idx="1"/>
          </p:nvPr>
        </p:nvSpPr>
        <p:spPr>
          <a:xfrm>
            <a:off x="4390925" y="2452438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8" name="Google Shape;38;p31"/>
          <p:cNvGrpSpPr/>
          <p:nvPr/>
        </p:nvGrpSpPr>
        <p:grpSpPr>
          <a:xfrm rot="-789459">
            <a:off x="4231786" y="3821357"/>
            <a:ext cx="935541" cy="1203038"/>
            <a:chOff x="3295089" y="3138273"/>
            <a:chExt cx="1335161" cy="1716922"/>
          </a:xfrm>
        </p:grpSpPr>
        <p:sp>
          <p:nvSpPr>
            <p:cNvPr id="39" name="Google Shape;39;p31"/>
            <p:cNvSpPr/>
            <p:nvPr/>
          </p:nvSpPr>
          <p:spPr>
            <a:xfrm rot="-6276054">
              <a:off x="3203768" y="3504566"/>
              <a:ext cx="1517803" cy="984335"/>
            </a:xfrm>
            <a:custGeom>
              <a:avLst/>
              <a:gdLst/>
              <a:ahLst/>
              <a:cxnLst/>
              <a:rect l="l" t="t" r="r" b="b"/>
              <a:pathLst>
                <a:path w="38128" h="24727" extrusionOk="0">
                  <a:moveTo>
                    <a:pt x="30055" y="728"/>
                  </a:moveTo>
                  <a:cubicBezTo>
                    <a:pt x="30722" y="1862"/>
                    <a:pt x="30355" y="5898"/>
                    <a:pt x="29321" y="6432"/>
                  </a:cubicBezTo>
                  <a:cubicBezTo>
                    <a:pt x="29555" y="5498"/>
                    <a:pt x="29755" y="4664"/>
                    <a:pt x="29955" y="3863"/>
                  </a:cubicBezTo>
                  <a:lnTo>
                    <a:pt x="29688" y="3796"/>
                  </a:lnTo>
                  <a:cubicBezTo>
                    <a:pt x="29622" y="3997"/>
                    <a:pt x="29588" y="4230"/>
                    <a:pt x="29488" y="4430"/>
                  </a:cubicBezTo>
                  <a:cubicBezTo>
                    <a:pt x="29388" y="4630"/>
                    <a:pt x="29221" y="4797"/>
                    <a:pt x="29088" y="4964"/>
                  </a:cubicBezTo>
                  <a:cubicBezTo>
                    <a:pt x="28888" y="5231"/>
                    <a:pt x="28621" y="5431"/>
                    <a:pt x="28487" y="5698"/>
                  </a:cubicBezTo>
                  <a:cubicBezTo>
                    <a:pt x="28354" y="5998"/>
                    <a:pt x="28321" y="6298"/>
                    <a:pt x="28254" y="6598"/>
                  </a:cubicBezTo>
                  <a:cubicBezTo>
                    <a:pt x="27754" y="5831"/>
                    <a:pt x="28654" y="5064"/>
                    <a:pt x="28054" y="4163"/>
                  </a:cubicBezTo>
                  <a:lnTo>
                    <a:pt x="28054" y="4163"/>
                  </a:lnTo>
                  <a:cubicBezTo>
                    <a:pt x="27920" y="4797"/>
                    <a:pt x="27787" y="5264"/>
                    <a:pt x="27687" y="5764"/>
                  </a:cubicBezTo>
                  <a:cubicBezTo>
                    <a:pt x="27187" y="5431"/>
                    <a:pt x="26953" y="5064"/>
                    <a:pt x="27253" y="4430"/>
                  </a:cubicBezTo>
                  <a:cubicBezTo>
                    <a:pt x="27920" y="2996"/>
                    <a:pt x="28754" y="1695"/>
                    <a:pt x="30055" y="728"/>
                  </a:cubicBezTo>
                  <a:close/>
                  <a:moveTo>
                    <a:pt x="33699" y="7265"/>
                  </a:moveTo>
                  <a:cubicBezTo>
                    <a:pt x="34249" y="7265"/>
                    <a:pt x="34707" y="7573"/>
                    <a:pt x="35292" y="7733"/>
                  </a:cubicBezTo>
                  <a:cubicBezTo>
                    <a:pt x="34592" y="8533"/>
                    <a:pt x="34025" y="9234"/>
                    <a:pt x="33424" y="9901"/>
                  </a:cubicBezTo>
                  <a:cubicBezTo>
                    <a:pt x="33391" y="9901"/>
                    <a:pt x="33358" y="9901"/>
                    <a:pt x="33291" y="9867"/>
                  </a:cubicBezTo>
                  <a:cubicBezTo>
                    <a:pt x="33358" y="9601"/>
                    <a:pt x="33391" y="9300"/>
                    <a:pt x="33458" y="8900"/>
                  </a:cubicBezTo>
                  <a:lnTo>
                    <a:pt x="33458" y="8900"/>
                  </a:lnTo>
                  <a:cubicBezTo>
                    <a:pt x="32457" y="9200"/>
                    <a:pt x="33158" y="10535"/>
                    <a:pt x="32257" y="10768"/>
                  </a:cubicBezTo>
                  <a:cubicBezTo>
                    <a:pt x="32224" y="10568"/>
                    <a:pt x="32190" y="10368"/>
                    <a:pt x="32157" y="10134"/>
                  </a:cubicBezTo>
                  <a:cubicBezTo>
                    <a:pt x="31890" y="10268"/>
                    <a:pt x="31690" y="10368"/>
                    <a:pt x="31423" y="10501"/>
                  </a:cubicBezTo>
                  <a:cubicBezTo>
                    <a:pt x="31523" y="10101"/>
                    <a:pt x="31590" y="9867"/>
                    <a:pt x="31656" y="9634"/>
                  </a:cubicBezTo>
                  <a:cubicBezTo>
                    <a:pt x="31590" y="9601"/>
                    <a:pt x="31523" y="9567"/>
                    <a:pt x="31456" y="9567"/>
                  </a:cubicBezTo>
                  <a:cubicBezTo>
                    <a:pt x="31189" y="10234"/>
                    <a:pt x="30956" y="10935"/>
                    <a:pt x="30722" y="11635"/>
                  </a:cubicBezTo>
                  <a:cubicBezTo>
                    <a:pt x="30656" y="11602"/>
                    <a:pt x="30556" y="11569"/>
                    <a:pt x="30489" y="11569"/>
                  </a:cubicBezTo>
                  <a:cubicBezTo>
                    <a:pt x="30622" y="10968"/>
                    <a:pt x="30789" y="10368"/>
                    <a:pt x="30923" y="9767"/>
                  </a:cubicBezTo>
                  <a:lnTo>
                    <a:pt x="30689" y="9667"/>
                  </a:lnTo>
                  <a:cubicBezTo>
                    <a:pt x="30456" y="10068"/>
                    <a:pt x="30255" y="10468"/>
                    <a:pt x="29989" y="10935"/>
                  </a:cubicBezTo>
                  <a:cubicBezTo>
                    <a:pt x="29622" y="10468"/>
                    <a:pt x="30556" y="9967"/>
                    <a:pt x="29822" y="9634"/>
                  </a:cubicBezTo>
                  <a:lnTo>
                    <a:pt x="29822" y="9634"/>
                  </a:lnTo>
                  <a:cubicBezTo>
                    <a:pt x="29755" y="9734"/>
                    <a:pt x="29688" y="9834"/>
                    <a:pt x="29622" y="9934"/>
                  </a:cubicBezTo>
                  <a:cubicBezTo>
                    <a:pt x="29522" y="9500"/>
                    <a:pt x="29421" y="9167"/>
                    <a:pt x="29388" y="8800"/>
                  </a:cubicBezTo>
                  <a:cubicBezTo>
                    <a:pt x="29388" y="8600"/>
                    <a:pt x="29488" y="8300"/>
                    <a:pt x="29622" y="8233"/>
                  </a:cubicBezTo>
                  <a:cubicBezTo>
                    <a:pt x="30422" y="7933"/>
                    <a:pt x="31223" y="7666"/>
                    <a:pt x="32057" y="7432"/>
                  </a:cubicBezTo>
                  <a:cubicBezTo>
                    <a:pt x="32179" y="7399"/>
                    <a:pt x="32312" y="7392"/>
                    <a:pt x="32450" y="7392"/>
                  </a:cubicBezTo>
                  <a:cubicBezTo>
                    <a:pt x="32559" y="7392"/>
                    <a:pt x="32671" y="7396"/>
                    <a:pt x="32782" y="7396"/>
                  </a:cubicBezTo>
                  <a:cubicBezTo>
                    <a:pt x="32948" y="7396"/>
                    <a:pt x="33111" y="7386"/>
                    <a:pt x="33258" y="7332"/>
                  </a:cubicBezTo>
                  <a:cubicBezTo>
                    <a:pt x="33413" y="7285"/>
                    <a:pt x="33559" y="7265"/>
                    <a:pt x="33699" y="7265"/>
                  </a:cubicBezTo>
                  <a:close/>
                  <a:moveTo>
                    <a:pt x="33825" y="11535"/>
                  </a:moveTo>
                  <a:cubicBezTo>
                    <a:pt x="34659" y="11669"/>
                    <a:pt x="35493" y="11836"/>
                    <a:pt x="36360" y="11969"/>
                  </a:cubicBezTo>
                  <a:cubicBezTo>
                    <a:pt x="36170" y="12392"/>
                    <a:pt x="35926" y="12573"/>
                    <a:pt x="35637" y="12573"/>
                  </a:cubicBezTo>
                  <a:cubicBezTo>
                    <a:pt x="35470" y="12573"/>
                    <a:pt x="35288" y="12513"/>
                    <a:pt x="35092" y="12403"/>
                  </a:cubicBezTo>
                  <a:cubicBezTo>
                    <a:pt x="34974" y="12344"/>
                    <a:pt x="34860" y="12310"/>
                    <a:pt x="34759" y="12310"/>
                  </a:cubicBezTo>
                  <a:cubicBezTo>
                    <a:pt x="34575" y="12310"/>
                    <a:pt x="34435" y="12423"/>
                    <a:pt x="34392" y="12703"/>
                  </a:cubicBezTo>
                  <a:cubicBezTo>
                    <a:pt x="34692" y="12903"/>
                    <a:pt x="34959" y="13070"/>
                    <a:pt x="35192" y="13237"/>
                  </a:cubicBezTo>
                  <a:lnTo>
                    <a:pt x="35059" y="13470"/>
                  </a:lnTo>
                  <a:cubicBezTo>
                    <a:pt x="34058" y="12936"/>
                    <a:pt x="33057" y="12403"/>
                    <a:pt x="32057" y="11869"/>
                  </a:cubicBezTo>
                  <a:cubicBezTo>
                    <a:pt x="32090" y="11802"/>
                    <a:pt x="32123" y="11735"/>
                    <a:pt x="32157" y="11669"/>
                  </a:cubicBezTo>
                  <a:cubicBezTo>
                    <a:pt x="32827" y="12004"/>
                    <a:pt x="33230" y="12179"/>
                    <a:pt x="33472" y="12179"/>
                  </a:cubicBezTo>
                  <a:cubicBezTo>
                    <a:pt x="33735" y="12179"/>
                    <a:pt x="33807" y="11970"/>
                    <a:pt x="33825" y="11535"/>
                  </a:cubicBezTo>
                  <a:close/>
                  <a:moveTo>
                    <a:pt x="25383" y="16451"/>
                  </a:moveTo>
                  <a:cubicBezTo>
                    <a:pt x="25588" y="16451"/>
                    <a:pt x="25791" y="16512"/>
                    <a:pt x="25986" y="16639"/>
                  </a:cubicBezTo>
                  <a:cubicBezTo>
                    <a:pt x="25443" y="16925"/>
                    <a:pt x="25023" y="17528"/>
                    <a:pt x="24326" y="17528"/>
                  </a:cubicBezTo>
                  <a:cubicBezTo>
                    <a:pt x="24210" y="17528"/>
                    <a:pt x="24085" y="17511"/>
                    <a:pt x="23951" y="17473"/>
                  </a:cubicBezTo>
                  <a:cubicBezTo>
                    <a:pt x="24376" y="16811"/>
                    <a:pt x="24885" y="16451"/>
                    <a:pt x="25383" y="16451"/>
                  </a:cubicBezTo>
                  <a:close/>
                  <a:moveTo>
                    <a:pt x="29688" y="12736"/>
                  </a:moveTo>
                  <a:lnTo>
                    <a:pt x="29688" y="12736"/>
                  </a:lnTo>
                  <a:cubicBezTo>
                    <a:pt x="30422" y="13270"/>
                    <a:pt x="31089" y="13603"/>
                    <a:pt x="31423" y="14104"/>
                  </a:cubicBezTo>
                  <a:cubicBezTo>
                    <a:pt x="31957" y="14971"/>
                    <a:pt x="32324" y="15972"/>
                    <a:pt x="32724" y="16939"/>
                  </a:cubicBezTo>
                  <a:cubicBezTo>
                    <a:pt x="32857" y="17273"/>
                    <a:pt x="32891" y="17640"/>
                    <a:pt x="33024" y="18107"/>
                  </a:cubicBezTo>
                  <a:cubicBezTo>
                    <a:pt x="32490" y="17907"/>
                    <a:pt x="31957" y="17840"/>
                    <a:pt x="31690" y="17573"/>
                  </a:cubicBezTo>
                  <a:cubicBezTo>
                    <a:pt x="31490" y="17339"/>
                    <a:pt x="31590" y="16839"/>
                    <a:pt x="31556" y="16239"/>
                  </a:cubicBezTo>
                  <a:lnTo>
                    <a:pt x="31556" y="16239"/>
                  </a:lnTo>
                  <a:cubicBezTo>
                    <a:pt x="31290" y="16739"/>
                    <a:pt x="31123" y="17039"/>
                    <a:pt x="30989" y="17239"/>
                  </a:cubicBezTo>
                  <a:cubicBezTo>
                    <a:pt x="30622" y="17006"/>
                    <a:pt x="30289" y="16806"/>
                    <a:pt x="29922" y="16572"/>
                  </a:cubicBezTo>
                  <a:cubicBezTo>
                    <a:pt x="30089" y="16072"/>
                    <a:pt x="30289" y="15538"/>
                    <a:pt x="30456" y="14971"/>
                  </a:cubicBezTo>
                  <a:cubicBezTo>
                    <a:pt x="30389" y="14938"/>
                    <a:pt x="30289" y="14904"/>
                    <a:pt x="30189" y="14871"/>
                  </a:cubicBezTo>
                  <a:cubicBezTo>
                    <a:pt x="29989" y="15338"/>
                    <a:pt x="29755" y="15772"/>
                    <a:pt x="29522" y="16272"/>
                  </a:cubicBezTo>
                  <a:cubicBezTo>
                    <a:pt x="29488" y="16239"/>
                    <a:pt x="29255" y="16072"/>
                    <a:pt x="29288" y="16005"/>
                  </a:cubicBezTo>
                  <a:cubicBezTo>
                    <a:pt x="29555" y="15205"/>
                    <a:pt x="29888" y="14437"/>
                    <a:pt x="30189" y="13704"/>
                  </a:cubicBezTo>
                  <a:cubicBezTo>
                    <a:pt x="30055" y="13704"/>
                    <a:pt x="29755" y="13704"/>
                    <a:pt x="29755" y="13670"/>
                  </a:cubicBezTo>
                  <a:cubicBezTo>
                    <a:pt x="29722" y="13437"/>
                    <a:pt x="29722" y="13170"/>
                    <a:pt x="29688" y="12736"/>
                  </a:cubicBezTo>
                  <a:close/>
                  <a:moveTo>
                    <a:pt x="10949" y="18336"/>
                  </a:moveTo>
                  <a:cubicBezTo>
                    <a:pt x="11123" y="18336"/>
                    <a:pt x="11317" y="18402"/>
                    <a:pt x="11542" y="18574"/>
                  </a:cubicBezTo>
                  <a:cubicBezTo>
                    <a:pt x="11258" y="19010"/>
                    <a:pt x="10789" y="19261"/>
                    <a:pt x="10349" y="19261"/>
                  </a:cubicBezTo>
                  <a:cubicBezTo>
                    <a:pt x="10117" y="19261"/>
                    <a:pt x="9892" y="19191"/>
                    <a:pt x="9707" y="19041"/>
                  </a:cubicBezTo>
                  <a:cubicBezTo>
                    <a:pt x="10146" y="18822"/>
                    <a:pt x="10477" y="18336"/>
                    <a:pt x="10949" y="18336"/>
                  </a:cubicBezTo>
                  <a:close/>
                  <a:moveTo>
                    <a:pt x="15797" y="19786"/>
                  </a:moveTo>
                  <a:cubicBezTo>
                    <a:pt x="16084" y="19786"/>
                    <a:pt x="16374" y="19841"/>
                    <a:pt x="16646" y="19841"/>
                  </a:cubicBezTo>
                  <a:cubicBezTo>
                    <a:pt x="16675" y="20411"/>
                    <a:pt x="16461" y="20514"/>
                    <a:pt x="16192" y="20514"/>
                  </a:cubicBezTo>
                  <a:cubicBezTo>
                    <a:pt x="16040" y="20514"/>
                    <a:pt x="15870" y="20481"/>
                    <a:pt x="15716" y="20481"/>
                  </a:cubicBezTo>
                  <a:cubicBezTo>
                    <a:pt x="15521" y="20481"/>
                    <a:pt x="15352" y="20534"/>
                    <a:pt x="15278" y="20775"/>
                  </a:cubicBezTo>
                  <a:cubicBezTo>
                    <a:pt x="15045" y="20608"/>
                    <a:pt x="14911" y="20475"/>
                    <a:pt x="14711" y="20342"/>
                  </a:cubicBezTo>
                  <a:cubicBezTo>
                    <a:pt x="15035" y="19884"/>
                    <a:pt x="15414" y="19786"/>
                    <a:pt x="15797" y="19786"/>
                  </a:cubicBezTo>
                  <a:close/>
                  <a:moveTo>
                    <a:pt x="26186" y="17273"/>
                  </a:moveTo>
                  <a:lnTo>
                    <a:pt x="26186" y="17273"/>
                  </a:lnTo>
                  <a:cubicBezTo>
                    <a:pt x="25919" y="18774"/>
                    <a:pt x="25852" y="20342"/>
                    <a:pt x="24718" y="21542"/>
                  </a:cubicBezTo>
                  <a:cubicBezTo>
                    <a:pt x="25085" y="20075"/>
                    <a:pt x="25152" y="18507"/>
                    <a:pt x="26186" y="17273"/>
                  </a:cubicBezTo>
                  <a:close/>
                  <a:moveTo>
                    <a:pt x="22283" y="21209"/>
                  </a:moveTo>
                  <a:cubicBezTo>
                    <a:pt x="22027" y="22603"/>
                    <a:pt x="21698" y="23269"/>
                    <a:pt x="21234" y="23269"/>
                  </a:cubicBezTo>
                  <a:cubicBezTo>
                    <a:pt x="21154" y="23269"/>
                    <a:pt x="21070" y="23250"/>
                    <a:pt x="20982" y="23210"/>
                  </a:cubicBezTo>
                  <a:cubicBezTo>
                    <a:pt x="21249" y="22476"/>
                    <a:pt x="21182" y="21509"/>
                    <a:pt x="22283" y="21209"/>
                  </a:cubicBezTo>
                  <a:close/>
                  <a:moveTo>
                    <a:pt x="14963" y="21468"/>
                  </a:moveTo>
                  <a:cubicBezTo>
                    <a:pt x="15001" y="21468"/>
                    <a:pt x="15039" y="21470"/>
                    <a:pt x="15078" y="21476"/>
                  </a:cubicBezTo>
                  <a:cubicBezTo>
                    <a:pt x="14978" y="21876"/>
                    <a:pt x="14878" y="22210"/>
                    <a:pt x="14778" y="22577"/>
                  </a:cubicBezTo>
                  <a:cubicBezTo>
                    <a:pt x="14639" y="22964"/>
                    <a:pt x="14547" y="23443"/>
                    <a:pt x="14082" y="23443"/>
                  </a:cubicBezTo>
                  <a:cubicBezTo>
                    <a:pt x="13986" y="23443"/>
                    <a:pt x="13875" y="23423"/>
                    <a:pt x="13744" y="23377"/>
                  </a:cubicBezTo>
                  <a:cubicBezTo>
                    <a:pt x="13775" y="22303"/>
                    <a:pt x="14286" y="21468"/>
                    <a:pt x="14963" y="21468"/>
                  </a:cubicBezTo>
                  <a:close/>
                  <a:moveTo>
                    <a:pt x="20982" y="21709"/>
                  </a:moveTo>
                  <a:lnTo>
                    <a:pt x="20982" y="21709"/>
                  </a:lnTo>
                  <a:cubicBezTo>
                    <a:pt x="20849" y="22343"/>
                    <a:pt x="20682" y="22977"/>
                    <a:pt x="20515" y="23611"/>
                  </a:cubicBezTo>
                  <a:cubicBezTo>
                    <a:pt x="20382" y="23611"/>
                    <a:pt x="20215" y="23644"/>
                    <a:pt x="20015" y="23677"/>
                  </a:cubicBezTo>
                  <a:cubicBezTo>
                    <a:pt x="19948" y="22343"/>
                    <a:pt x="20182" y="21876"/>
                    <a:pt x="20982" y="21709"/>
                  </a:cubicBezTo>
                  <a:close/>
                  <a:moveTo>
                    <a:pt x="19514" y="21643"/>
                  </a:moveTo>
                  <a:cubicBezTo>
                    <a:pt x="20048" y="22443"/>
                    <a:pt x="19614" y="23744"/>
                    <a:pt x="18947" y="23911"/>
                  </a:cubicBezTo>
                  <a:cubicBezTo>
                    <a:pt x="19147" y="23177"/>
                    <a:pt x="19348" y="22410"/>
                    <a:pt x="19514" y="21643"/>
                  </a:cubicBezTo>
                  <a:close/>
                  <a:moveTo>
                    <a:pt x="15845" y="21309"/>
                  </a:moveTo>
                  <a:cubicBezTo>
                    <a:pt x="15912" y="21342"/>
                    <a:pt x="15979" y="21376"/>
                    <a:pt x="16045" y="21376"/>
                  </a:cubicBezTo>
                  <a:cubicBezTo>
                    <a:pt x="15778" y="22176"/>
                    <a:pt x="15545" y="22943"/>
                    <a:pt x="15245" y="23944"/>
                  </a:cubicBezTo>
                  <a:cubicBezTo>
                    <a:pt x="15078" y="23644"/>
                    <a:pt x="14911" y="23444"/>
                    <a:pt x="14944" y="23310"/>
                  </a:cubicBezTo>
                  <a:cubicBezTo>
                    <a:pt x="15245" y="22643"/>
                    <a:pt x="15211" y="21809"/>
                    <a:pt x="15845" y="21309"/>
                  </a:cubicBezTo>
                  <a:close/>
                  <a:moveTo>
                    <a:pt x="17046" y="20809"/>
                  </a:moveTo>
                  <a:cubicBezTo>
                    <a:pt x="17113" y="20875"/>
                    <a:pt x="17213" y="20909"/>
                    <a:pt x="17279" y="20975"/>
                  </a:cubicBezTo>
                  <a:cubicBezTo>
                    <a:pt x="16913" y="21976"/>
                    <a:pt x="16579" y="22943"/>
                    <a:pt x="16179" y="24011"/>
                  </a:cubicBezTo>
                  <a:cubicBezTo>
                    <a:pt x="15745" y="23410"/>
                    <a:pt x="15845" y="23177"/>
                    <a:pt x="16612" y="21276"/>
                  </a:cubicBezTo>
                  <a:cubicBezTo>
                    <a:pt x="16679" y="21109"/>
                    <a:pt x="16879" y="20975"/>
                    <a:pt x="17046" y="20809"/>
                  </a:cubicBezTo>
                  <a:close/>
                  <a:moveTo>
                    <a:pt x="17660" y="1527"/>
                  </a:moveTo>
                  <a:cubicBezTo>
                    <a:pt x="18326" y="1527"/>
                    <a:pt x="19001" y="1602"/>
                    <a:pt x="19681" y="1762"/>
                  </a:cubicBezTo>
                  <a:cubicBezTo>
                    <a:pt x="21649" y="2195"/>
                    <a:pt x="23350" y="3029"/>
                    <a:pt x="24852" y="4230"/>
                  </a:cubicBezTo>
                  <a:cubicBezTo>
                    <a:pt x="26319" y="5364"/>
                    <a:pt x="27420" y="6865"/>
                    <a:pt x="28287" y="8566"/>
                  </a:cubicBezTo>
                  <a:cubicBezTo>
                    <a:pt x="28688" y="9367"/>
                    <a:pt x="28888" y="10201"/>
                    <a:pt x="28954" y="11102"/>
                  </a:cubicBezTo>
                  <a:cubicBezTo>
                    <a:pt x="29055" y="12703"/>
                    <a:pt x="28888" y="14304"/>
                    <a:pt x="28387" y="15838"/>
                  </a:cubicBezTo>
                  <a:cubicBezTo>
                    <a:pt x="28087" y="16806"/>
                    <a:pt x="27720" y="17706"/>
                    <a:pt x="27353" y="18640"/>
                  </a:cubicBezTo>
                  <a:cubicBezTo>
                    <a:pt x="27320" y="18640"/>
                    <a:pt x="27287" y="18607"/>
                    <a:pt x="27253" y="18574"/>
                  </a:cubicBezTo>
                  <a:cubicBezTo>
                    <a:pt x="27253" y="18374"/>
                    <a:pt x="27253" y="18140"/>
                    <a:pt x="27287" y="17940"/>
                  </a:cubicBezTo>
                  <a:lnTo>
                    <a:pt x="27287" y="17940"/>
                  </a:lnTo>
                  <a:cubicBezTo>
                    <a:pt x="27053" y="18173"/>
                    <a:pt x="26820" y="18374"/>
                    <a:pt x="26519" y="18674"/>
                  </a:cubicBezTo>
                  <a:cubicBezTo>
                    <a:pt x="26486" y="18507"/>
                    <a:pt x="26453" y="18307"/>
                    <a:pt x="26486" y="18140"/>
                  </a:cubicBezTo>
                  <a:cubicBezTo>
                    <a:pt x="26553" y="17773"/>
                    <a:pt x="26619" y="17406"/>
                    <a:pt x="26753" y="17039"/>
                  </a:cubicBezTo>
                  <a:cubicBezTo>
                    <a:pt x="26979" y="16388"/>
                    <a:pt x="26269" y="15665"/>
                    <a:pt x="25518" y="15665"/>
                  </a:cubicBezTo>
                  <a:cubicBezTo>
                    <a:pt x="25385" y="15665"/>
                    <a:pt x="25250" y="15688"/>
                    <a:pt x="25118" y="15738"/>
                  </a:cubicBezTo>
                  <a:cubicBezTo>
                    <a:pt x="24651" y="15938"/>
                    <a:pt x="24184" y="16272"/>
                    <a:pt x="23784" y="16639"/>
                  </a:cubicBezTo>
                  <a:cubicBezTo>
                    <a:pt x="23117" y="17206"/>
                    <a:pt x="23284" y="17806"/>
                    <a:pt x="24084" y="18073"/>
                  </a:cubicBezTo>
                  <a:cubicBezTo>
                    <a:pt x="24151" y="18107"/>
                    <a:pt x="24218" y="18273"/>
                    <a:pt x="24251" y="18374"/>
                  </a:cubicBezTo>
                  <a:cubicBezTo>
                    <a:pt x="24318" y="18440"/>
                    <a:pt x="24351" y="18507"/>
                    <a:pt x="24351" y="18574"/>
                  </a:cubicBezTo>
                  <a:cubicBezTo>
                    <a:pt x="24585" y="18340"/>
                    <a:pt x="24818" y="18107"/>
                    <a:pt x="25052" y="17840"/>
                  </a:cubicBezTo>
                  <a:lnTo>
                    <a:pt x="25052" y="17840"/>
                  </a:lnTo>
                  <a:cubicBezTo>
                    <a:pt x="24585" y="19374"/>
                    <a:pt x="24718" y="21042"/>
                    <a:pt x="23517" y="22276"/>
                  </a:cubicBezTo>
                  <a:cubicBezTo>
                    <a:pt x="23517" y="21976"/>
                    <a:pt x="23517" y="21676"/>
                    <a:pt x="23517" y="21376"/>
                  </a:cubicBezTo>
                  <a:cubicBezTo>
                    <a:pt x="23117" y="21876"/>
                    <a:pt x="22750" y="22376"/>
                    <a:pt x="22350" y="22910"/>
                  </a:cubicBezTo>
                  <a:cubicBezTo>
                    <a:pt x="22550" y="21409"/>
                    <a:pt x="23184" y="20008"/>
                    <a:pt x="23050" y="18474"/>
                  </a:cubicBezTo>
                  <a:lnTo>
                    <a:pt x="23050" y="18474"/>
                  </a:lnTo>
                  <a:cubicBezTo>
                    <a:pt x="22917" y="18841"/>
                    <a:pt x="22783" y="19174"/>
                    <a:pt x="22583" y="19608"/>
                  </a:cubicBezTo>
                  <a:cubicBezTo>
                    <a:pt x="22350" y="19408"/>
                    <a:pt x="22183" y="19274"/>
                    <a:pt x="22116" y="19207"/>
                  </a:cubicBezTo>
                  <a:cubicBezTo>
                    <a:pt x="21683" y="19374"/>
                    <a:pt x="21316" y="19474"/>
                    <a:pt x="21015" y="19641"/>
                  </a:cubicBezTo>
                  <a:cubicBezTo>
                    <a:pt x="20382" y="20008"/>
                    <a:pt x="19581" y="20108"/>
                    <a:pt x="19348" y="21042"/>
                  </a:cubicBezTo>
                  <a:cubicBezTo>
                    <a:pt x="19147" y="21876"/>
                    <a:pt x="18847" y="22743"/>
                    <a:pt x="18580" y="23577"/>
                  </a:cubicBezTo>
                  <a:cubicBezTo>
                    <a:pt x="18490" y="23803"/>
                    <a:pt x="18370" y="23997"/>
                    <a:pt x="18167" y="23997"/>
                  </a:cubicBezTo>
                  <a:cubicBezTo>
                    <a:pt x="18070" y="23997"/>
                    <a:pt x="17954" y="23952"/>
                    <a:pt x="17813" y="23844"/>
                  </a:cubicBezTo>
                  <a:cubicBezTo>
                    <a:pt x="17847" y="23777"/>
                    <a:pt x="17913" y="23744"/>
                    <a:pt x="17947" y="23677"/>
                  </a:cubicBezTo>
                  <a:cubicBezTo>
                    <a:pt x="18280" y="22677"/>
                    <a:pt x="18647" y="21676"/>
                    <a:pt x="18947" y="20675"/>
                  </a:cubicBezTo>
                  <a:cubicBezTo>
                    <a:pt x="19014" y="20542"/>
                    <a:pt x="18881" y="20342"/>
                    <a:pt x="18814" y="20175"/>
                  </a:cubicBezTo>
                  <a:cubicBezTo>
                    <a:pt x="18747" y="20175"/>
                    <a:pt x="18680" y="20175"/>
                    <a:pt x="18614" y="20208"/>
                  </a:cubicBezTo>
                  <a:cubicBezTo>
                    <a:pt x="18280" y="21276"/>
                    <a:pt x="17947" y="22343"/>
                    <a:pt x="17646" y="23410"/>
                  </a:cubicBezTo>
                  <a:cubicBezTo>
                    <a:pt x="17529" y="23823"/>
                    <a:pt x="17434" y="24016"/>
                    <a:pt x="17253" y="24016"/>
                  </a:cubicBezTo>
                  <a:cubicBezTo>
                    <a:pt x="17127" y="24016"/>
                    <a:pt x="16959" y="23922"/>
                    <a:pt x="16712" y="23744"/>
                  </a:cubicBezTo>
                  <a:cubicBezTo>
                    <a:pt x="17113" y="22543"/>
                    <a:pt x="17513" y="21342"/>
                    <a:pt x="17947" y="20075"/>
                  </a:cubicBezTo>
                  <a:cubicBezTo>
                    <a:pt x="17333" y="19513"/>
                    <a:pt x="16682" y="19201"/>
                    <a:pt x="16018" y="19201"/>
                  </a:cubicBezTo>
                  <a:cubicBezTo>
                    <a:pt x="15420" y="19201"/>
                    <a:pt x="14811" y="19455"/>
                    <a:pt x="14211" y="20008"/>
                  </a:cubicBezTo>
                  <a:cubicBezTo>
                    <a:pt x="14044" y="20141"/>
                    <a:pt x="13844" y="20442"/>
                    <a:pt x="13910" y="20542"/>
                  </a:cubicBezTo>
                  <a:cubicBezTo>
                    <a:pt x="14344" y="21509"/>
                    <a:pt x="13477" y="22143"/>
                    <a:pt x="13377" y="22943"/>
                  </a:cubicBezTo>
                  <a:cubicBezTo>
                    <a:pt x="13377" y="23044"/>
                    <a:pt x="13010" y="23110"/>
                    <a:pt x="12776" y="23177"/>
                  </a:cubicBezTo>
                  <a:cubicBezTo>
                    <a:pt x="12810" y="23010"/>
                    <a:pt x="12810" y="22810"/>
                    <a:pt x="12876" y="22643"/>
                  </a:cubicBezTo>
                  <a:cubicBezTo>
                    <a:pt x="13010" y="22076"/>
                    <a:pt x="13210" y="21476"/>
                    <a:pt x="13343" y="20875"/>
                  </a:cubicBezTo>
                  <a:cubicBezTo>
                    <a:pt x="13377" y="20742"/>
                    <a:pt x="13110" y="20575"/>
                    <a:pt x="13010" y="20442"/>
                  </a:cubicBezTo>
                  <a:cubicBezTo>
                    <a:pt x="13010" y="21409"/>
                    <a:pt x="12509" y="22610"/>
                    <a:pt x="12009" y="22810"/>
                  </a:cubicBezTo>
                  <a:cubicBezTo>
                    <a:pt x="12109" y="22476"/>
                    <a:pt x="12176" y="22110"/>
                    <a:pt x="12276" y="21809"/>
                  </a:cubicBezTo>
                  <a:cubicBezTo>
                    <a:pt x="12476" y="21242"/>
                    <a:pt x="12710" y="20709"/>
                    <a:pt x="12943" y="20175"/>
                  </a:cubicBezTo>
                  <a:cubicBezTo>
                    <a:pt x="12910" y="20075"/>
                    <a:pt x="12910" y="19975"/>
                    <a:pt x="12910" y="19875"/>
                  </a:cubicBezTo>
                  <a:cubicBezTo>
                    <a:pt x="12710" y="20041"/>
                    <a:pt x="12443" y="20175"/>
                    <a:pt x="12376" y="20375"/>
                  </a:cubicBezTo>
                  <a:cubicBezTo>
                    <a:pt x="12076" y="21109"/>
                    <a:pt x="11842" y="21876"/>
                    <a:pt x="11575" y="22643"/>
                  </a:cubicBezTo>
                  <a:cubicBezTo>
                    <a:pt x="11375" y="22577"/>
                    <a:pt x="11208" y="22577"/>
                    <a:pt x="10908" y="22510"/>
                  </a:cubicBezTo>
                  <a:cubicBezTo>
                    <a:pt x="11509" y="21342"/>
                    <a:pt x="11575" y="20041"/>
                    <a:pt x="12343" y="18941"/>
                  </a:cubicBezTo>
                  <a:cubicBezTo>
                    <a:pt x="12443" y="18774"/>
                    <a:pt x="12409" y="18374"/>
                    <a:pt x="12276" y="18240"/>
                  </a:cubicBezTo>
                  <a:cubicBezTo>
                    <a:pt x="12076" y="17995"/>
                    <a:pt x="11658" y="17883"/>
                    <a:pt x="11190" y="17883"/>
                  </a:cubicBezTo>
                  <a:cubicBezTo>
                    <a:pt x="10640" y="17883"/>
                    <a:pt x="10022" y="18037"/>
                    <a:pt x="9607" y="18307"/>
                  </a:cubicBezTo>
                  <a:cubicBezTo>
                    <a:pt x="8840" y="18807"/>
                    <a:pt x="9140" y="19408"/>
                    <a:pt x="9441" y="20041"/>
                  </a:cubicBezTo>
                  <a:cubicBezTo>
                    <a:pt x="9674" y="20108"/>
                    <a:pt x="9908" y="20141"/>
                    <a:pt x="10074" y="20208"/>
                  </a:cubicBezTo>
                  <a:cubicBezTo>
                    <a:pt x="9807" y="20875"/>
                    <a:pt x="9607" y="21409"/>
                    <a:pt x="9407" y="21976"/>
                  </a:cubicBezTo>
                  <a:cubicBezTo>
                    <a:pt x="9307" y="21976"/>
                    <a:pt x="9240" y="21976"/>
                    <a:pt x="9174" y="21943"/>
                  </a:cubicBezTo>
                  <a:cubicBezTo>
                    <a:pt x="9140" y="21709"/>
                    <a:pt x="9074" y="21476"/>
                    <a:pt x="9140" y="21242"/>
                  </a:cubicBezTo>
                  <a:cubicBezTo>
                    <a:pt x="9207" y="20809"/>
                    <a:pt x="9340" y="20442"/>
                    <a:pt x="9441" y="20041"/>
                  </a:cubicBezTo>
                  <a:lnTo>
                    <a:pt x="9441" y="20041"/>
                  </a:lnTo>
                  <a:cubicBezTo>
                    <a:pt x="9140" y="20508"/>
                    <a:pt x="8807" y="21009"/>
                    <a:pt x="8373" y="21676"/>
                  </a:cubicBezTo>
                  <a:cubicBezTo>
                    <a:pt x="8306" y="21376"/>
                    <a:pt x="8173" y="21109"/>
                    <a:pt x="8240" y="20942"/>
                  </a:cubicBezTo>
                  <a:cubicBezTo>
                    <a:pt x="8373" y="20542"/>
                    <a:pt x="8607" y="20208"/>
                    <a:pt x="8740" y="19841"/>
                  </a:cubicBezTo>
                  <a:cubicBezTo>
                    <a:pt x="8807" y="19708"/>
                    <a:pt x="8707" y="19541"/>
                    <a:pt x="8707" y="19374"/>
                  </a:cubicBezTo>
                  <a:cubicBezTo>
                    <a:pt x="8573" y="19474"/>
                    <a:pt x="8406" y="19541"/>
                    <a:pt x="8373" y="19641"/>
                  </a:cubicBezTo>
                  <a:cubicBezTo>
                    <a:pt x="8206" y="20041"/>
                    <a:pt x="8106" y="20475"/>
                    <a:pt x="7906" y="20842"/>
                  </a:cubicBezTo>
                  <a:cubicBezTo>
                    <a:pt x="7806" y="21109"/>
                    <a:pt x="7539" y="21276"/>
                    <a:pt x="7306" y="21576"/>
                  </a:cubicBezTo>
                  <a:cubicBezTo>
                    <a:pt x="7005" y="20508"/>
                    <a:pt x="8073" y="19808"/>
                    <a:pt x="7573" y="18707"/>
                  </a:cubicBezTo>
                  <a:lnTo>
                    <a:pt x="7573" y="18707"/>
                  </a:lnTo>
                  <a:cubicBezTo>
                    <a:pt x="7239" y="19374"/>
                    <a:pt x="7005" y="19908"/>
                    <a:pt x="6739" y="20442"/>
                  </a:cubicBezTo>
                  <a:cubicBezTo>
                    <a:pt x="6639" y="20675"/>
                    <a:pt x="6505" y="20942"/>
                    <a:pt x="6372" y="21176"/>
                  </a:cubicBezTo>
                  <a:cubicBezTo>
                    <a:pt x="6105" y="21009"/>
                    <a:pt x="5805" y="20875"/>
                    <a:pt x="5504" y="20675"/>
                  </a:cubicBezTo>
                  <a:cubicBezTo>
                    <a:pt x="5404" y="20709"/>
                    <a:pt x="5204" y="20775"/>
                    <a:pt x="5037" y="20809"/>
                  </a:cubicBezTo>
                  <a:cubicBezTo>
                    <a:pt x="5071" y="20675"/>
                    <a:pt x="5071" y="20575"/>
                    <a:pt x="5104" y="20442"/>
                  </a:cubicBezTo>
                  <a:cubicBezTo>
                    <a:pt x="5037" y="20342"/>
                    <a:pt x="4937" y="20275"/>
                    <a:pt x="4871" y="20208"/>
                  </a:cubicBezTo>
                  <a:cubicBezTo>
                    <a:pt x="4704" y="20408"/>
                    <a:pt x="4504" y="20608"/>
                    <a:pt x="4237" y="20942"/>
                  </a:cubicBezTo>
                  <a:cubicBezTo>
                    <a:pt x="4437" y="20075"/>
                    <a:pt x="4637" y="19374"/>
                    <a:pt x="4804" y="18674"/>
                  </a:cubicBezTo>
                  <a:cubicBezTo>
                    <a:pt x="4704" y="18640"/>
                    <a:pt x="4604" y="18607"/>
                    <a:pt x="4537" y="18574"/>
                  </a:cubicBezTo>
                  <a:cubicBezTo>
                    <a:pt x="4237" y="19274"/>
                    <a:pt x="3970" y="19941"/>
                    <a:pt x="3703" y="20675"/>
                  </a:cubicBezTo>
                  <a:cubicBezTo>
                    <a:pt x="3536" y="20608"/>
                    <a:pt x="3303" y="20575"/>
                    <a:pt x="3036" y="20508"/>
                  </a:cubicBezTo>
                  <a:cubicBezTo>
                    <a:pt x="3269" y="19775"/>
                    <a:pt x="3503" y="19107"/>
                    <a:pt x="3703" y="18407"/>
                  </a:cubicBezTo>
                  <a:cubicBezTo>
                    <a:pt x="3636" y="18407"/>
                    <a:pt x="3570" y="18374"/>
                    <a:pt x="3470" y="18340"/>
                  </a:cubicBezTo>
                  <a:cubicBezTo>
                    <a:pt x="3203" y="18941"/>
                    <a:pt x="2903" y="19541"/>
                    <a:pt x="2636" y="20108"/>
                  </a:cubicBezTo>
                  <a:cubicBezTo>
                    <a:pt x="2536" y="20075"/>
                    <a:pt x="2469" y="20041"/>
                    <a:pt x="2369" y="20008"/>
                  </a:cubicBezTo>
                  <a:cubicBezTo>
                    <a:pt x="2436" y="19875"/>
                    <a:pt x="2469" y="19741"/>
                    <a:pt x="2502" y="19608"/>
                  </a:cubicBezTo>
                  <a:cubicBezTo>
                    <a:pt x="2669" y="19107"/>
                    <a:pt x="2869" y="18607"/>
                    <a:pt x="3036" y="18073"/>
                  </a:cubicBezTo>
                  <a:cubicBezTo>
                    <a:pt x="3069" y="17940"/>
                    <a:pt x="2969" y="17773"/>
                    <a:pt x="2936" y="17640"/>
                  </a:cubicBezTo>
                  <a:cubicBezTo>
                    <a:pt x="2869" y="17740"/>
                    <a:pt x="2836" y="17873"/>
                    <a:pt x="2769" y="17973"/>
                  </a:cubicBezTo>
                  <a:cubicBezTo>
                    <a:pt x="2536" y="18474"/>
                    <a:pt x="2302" y="19007"/>
                    <a:pt x="2002" y="19674"/>
                  </a:cubicBezTo>
                  <a:cubicBezTo>
                    <a:pt x="1335" y="18907"/>
                    <a:pt x="2035" y="18474"/>
                    <a:pt x="2135" y="17973"/>
                  </a:cubicBezTo>
                  <a:cubicBezTo>
                    <a:pt x="2269" y="17406"/>
                    <a:pt x="2369" y="16839"/>
                    <a:pt x="2502" y="16272"/>
                  </a:cubicBezTo>
                  <a:cubicBezTo>
                    <a:pt x="2436" y="16239"/>
                    <a:pt x="2335" y="16239"/>
                    <a:pt x="2269" y="16205"/>
                  </a:cubicBezTo>
                  <a:cubicBezTo>
                    <a:pt x="1969" y="17006"/>
                    <a:pt x="1668" y="17806"/>
                    <a:pt x="1368" y="18574"/>
                  </a:cubicBezTo>
                  <a:cubicBezTo>
                    <a:pt x="1301" y="18574"/>
                    <a:pt x="1201" y="18540"/>
                    <a:pt x="1135" y="18507"/>
                  </a:cubicBezTo>
                  <a:cubicBezTo>
                    <a:pt x="1101" y="18140"/>
                    <a:pt x="1001" y="17706"/>
                    <a:pt x="1135" y="17339"/>
                  </a:cubicBezTo>
                  <a:cubicBezTo>
                    <a:pt x="1435" y="16339"/>
                    <a:pt x="1668" y="15238"/>
                    <a:pt x="2202" y="14337"/>
                  </a:cubicBezTo>
                  <a:cubicBezTo>
                    <a:pt x="2903" y="13170"/>
                    <a:pt x="3870" y="12169"/>
                    <a:pt x="4737" y="11102"/>
                  </a:cubicBezTo>
                  <a:cubicBezTo>
                    <a:pt x="5604" y="10034"/>
                    <a:pt x="6672" y="9067"/>
                    <a:pt x="7406" y="7899"/>
                  </a:cubicBezTo>
                  <a:cubicBezTo>
                    <a:pt x="8373" y="6432"/>
                    <a:pt x="9474" y="5031"/>
                    <a:pt x="10808" y="3997"/>
                  </a:cubicBezTo>
                  <a:cubicBezTo>
                    <a:pt x="11976" y="3096"/>
                    <a:pt x="13377" y="2462"/>
                    <a:pt x="14744" y="1995"/>
                  </a:cubicBezTo>
                  <a:cubicBezTo>
                    <a:pt x="15685" y="1695"/>
                    <a:pt x="16662" y="1527"/>
                    <a:pt x="17660" y="1527"/>
                  </a:cubicBezTo>
                  <a:close/>
                  <a:moveTo>
                    <a:pt x="30084" y="1"/>
                  </a:moveTo>
                  <a:cubicBezTo>
                    <a:pt x="29846" y="1"/>
                    <a:pt x="29579" y="116"/>
                    <a:pt x="29321" y="361"/>
                  </a:cubicBezTo>
                  <a:cubicBezTo>
                    <a:pt x="28254" y="1361"/>
                    <a:pt x="27353" y="2495"/>
                    <a:pt x="26786" y="3863"/>
                  </a:cubicBezTo>
                  <a:cubicBezTo>
                    <a:pt x="26686" y="4130"/>
                    <a:pt x="26586" y="4363"/>
                    <a:pt x="26519" y="4530"/>
                  </a:cubicBezTo>
                  <a:cubicBezTo>
                    <a:pt x="25285" y="3696"/>
                    <a:pt x="24118" y="2796"/>
                    <a:pt x="22817" y="2129"/>
                  </a:cubicBezTo>
                  <a:cubicBezTo>
                    <a:pt x="21849" y="1595"/>
                    <a:pt x="20782" y="1295"/>
                    <a:pt x="19715" y="994"/>
                  </a:cubicBezTo>
                  <a:cubicBezTo>
                    <a:pt x="19118" y="842"/>
                    <a:pt x="18530" y="776"/>
                    <a:pt x="17945" y="776"/>
                  </a:cubicBezTo>
                  <a:cubicBezTo>
                    <a:pt x="16859" y="776"/>
                    <a:pt x="15783" y="1003"/>
                    <a:pt x="14678" y="1328"/>
                  </a:cubicBezTo>
                  <a:cubicBezTo>
                    <a:pt x="12976" y="1828"/>
                    <a:pt x="11442" y="2662"/>
                    <a:pt x="9974" y="3663"/>
                  </a:cubicBezTo>
                  <a:cubicBezTo>
                    <a:pt x="9441" y="4030"/>
                    <a:pt x="9107" y="4730"/>
                    <a:pt x="8673" y="5264"/>
                  </a:cubicBezTo>
                  <a:cubicBezTo>
                    <a:pt x="7606" y="6632"/>
                    <a:pt x="6572" y="7999"/>
                    <a:pt x="5438" y="9334"/>
                  </a:cubicBezTo>
                  <a:cubicBezTo>
                    <a:pt x="4570" y="10401"/>
                    <a:pt x="3636" y="11402"/>
                    <a:pt x="2702" y="12403"/>
                  </a:cubicBezTo>
                  <a:cubicBezTo>
                    <a:pt x="1635" y="13570"/>
                    <a:pt x="768" y="14871"/>
                    <a:pt x="367" y="16439"/>
                  </a:cubicBezTo>
                  <a:cubicBezTo>
                    <a:pt x="0" y="17840"/>
                    <a:pt x="334" y="19141"/>
                    <a:pt x="1368" y="20242"/>
                  </a:cubicBezTo>
                  <a:cubicBezTo>
                    <a:pt x="2135" y="21042"/>
                    <a:pt x="3069" y="21342"/>
                    <a:pt x="4137" y="21476"/>
                  </a:cubicBezTo>
                  <a:cubicBezTo>
                    <a:pt x="5905" y="21709"/>
                    <a:pt x="7639" y="22143"/>
                    <a:pt x="9340" y="22777"/>
                  </a:cubicBezTo>
                  <a:cubicBezTo>
                    <a:pt x="11609" y="23611"/>
                    <a:pt x="13944" y="24378"/>
                    <a:pt x="16379" y="24645"/>
                  </a:cubicBezTo>
                  <a:cubicBezTo>
                    <a:pt x="16845" y="24700"/>
                    <a:pt x="17306" y="24727"/>
                    <a:pt x="17762" y="24727"/>
                  </a:cubicBezTo>
                  <a:cubicBezTo>
                    <a:pt x="19781" y="24727"/>
                    <a:pt x="21694" y="24196"/>
                    <a:pt x="23517" y="23244"/>
                  </a:cubicBezTo>
                  <a:cubicBezTo>
                    <a:pt x="25786" y="22043"/>
                    <a:pt x="27487" y="20275"/>
                    <a:pt x="28521" y="17873"/>
                  </a:cubicBezTo>
                  <a:cubicBezTo>
                    <a:pt x="28688" y="17473"/>
                    <a:pt x="28788" y="17039"/>
                    <a:pt x="28921" y="16606"/>
                  </a:cubicBezTo>
                  <a:cubicBezTo>
                    <a:pt x="30222" y="17806"/>
                    <a:pt x="31690" y="18540"/>
                    <a:pt x="33524" y="18841"/>
                  </a:cubicBezTo>
                  <a:cubicBezTo>
                    <a:pt x="33791" y="16172"/>
                    <a:pt x="32657" y="14137"/>
                    <a:pt x="30589" y="12403"/>
                  </a:cubicBezTo>
                  <a:cubicBezTo>
                    <a:pt x="30812" y="12338"/>
                    <a:pt x="31016" y="12310"/>
                    <a:pt x="31205" y="12310"/>
                  </a:cubicBezTo>
                  <a:cubicBezTo>
                    <a:pt x="31893" y="12310"/>
                    <a:pt x="32379" y="12675"/>
                    <a:pt x="32824" y="12936"/>
                  </a:cubicBezTo>
                  <a:cubicBezTo>
                    <a:pt x="33658" y="13470"/>
                    <a:pt x="34358" y="14171"/>
                    <a:pt x="35159" y="14804"/>
                  </a:cubicBezTo>
                  <a:cubicBezTo>
                    <a:pt x="35259" y="14871"/>
                    <a:pt x="35426" y="14904"/>
                    <a:pt x="35559" y="14904"/>
                  </a:cubicBezTo>
                  <a:cubicBezTo>
                    <a:pt x="36860" y="14804"/>
                    <a:pt x="37928" y="13770"/>
                    <a:pt x="38061" y="12436"/>
                  </a:cubicBezTo>
                  <a:cubicBezTo>
                    <a:pt x="38128" y="11769"/>
                    <a:pt x="37694" y="11602"/>
                    <a:pt x="37160" y="11502"/>
                  </a:cubicBezTo>
                  <a:cubicBezTo>
                    <a:pt x="35926" y="11268"/>
                    <a:pt x="34692" y="11035"/>
                    <a:pt x="33524" y="10801"/>
                  </a:cubicBezTo>
                  <a:cubicBezTo>
                    <a:pt x="34258" y="9867"/>
                    <a:pt x="34992" y="9000"/>
                    <a:pt x="35693" y="8133"/>
                  </a:cubicBezTo>
                  <a:cubicBezTo>
                    <a:pt x="36160" y="7566"/>
                    <a:pt x="36126" y="7132"/>
                    <a:pt x="35426" y="6965"/>
                  </a:cubicBezTo>
                  <a:cubicBezTo>
                    <a:pt x="34513" y="6730"/>
                    <a:pt x="33574" y="6520"/>
                    <a:pt x="32655" y="6520"/>
                  </a:cubicBezTo>
                  <a:cubicBezTo>
                    <a:pt x="32533" y="6520"/>
                    <a:pt x="32411" y="6524"/>
                    <a:pt x="32290" y="6532"/>
                  </a:cubicBezTo>
                  <a:cubicBezTo>
                    <a:pt x="31523" y="6565"/>
                    <a:pt x="30789" y="7065"/>
                    <a:pt x="29989" y="7399"/>
                  </a:cubicBezTo>
                  <a:cubicBezTo>
                    <a:pt x="29989" y="7266"/>
                    <a:pt x="29955" y="7132"/>
                    <a:pt x="30022" y="7032"/>
                  </a:cubicBezTo>
                  <a:cubicBezTo>
                    <a:pt x="30756" y="5931"/>
                    <a:pt x="30956" y="4664"/>
                    <a:pt x="30989" y="3363"/>
                  </a:cubicBezTo>
                  <a:cubicBezTo>
                    <a:pt x="30989" y="2529"/>
                    <a:pt x="30989" y="1662"/>
                    <a:pt x="30856" y="828"/>
                  </a:cubicBezTo>
                  <a:cubicBezTo>
                    <a:pt x="30774" y="295"/>
                    <a:pt x="30465" y="1"/>
                    <a:pt x="30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31"/>
            <p:cNvSpPr/>
            <p:nvPr/>
          </p:nvSpPr>
          <p:spPr>
            <a:xfrm rot="-6276054">
              <a:off x="4185678" y="3673309"/>
              <a:ext cx="34553" cy="119544"/>
            </a:xfrm>
            <a:custGeom>
              <a:avLst/>
              <a:gdLst/>
              <a:ahLst/>
              <a:cxnLst/>
              <a:rect l="l" t="t" r="r" b="b"/>
              <a:pathLst>
                <a:path w="868" h="3003" extrusionOk="0">
                  <a:moveTo>
                    <a:pt x="734" y="1"/>
                  </a:moveTo>
                  <a:cubicBezTo>
                    <a:pt x="601" y="301"/>
                    <a:pt x="434" y="601"/>
                    <a:pt x="334" y="935"/>
                  </a:cubicBezTo>
                  <a:cubicBezTo>
                    <a:pt x="200" y="1635"/>
                    <a:pt x="100" y="2302"/>
                    <a:pt x="0" y="3003"/>
                  </a:cubicBezTo>
                  <a:cubicBezTo>
                    <a:pt x="67" y="2969"/>
                    <a:pt x="234" y="2936"/>
                    <a:pt x="234" y="2869"/>
                  </a:cubicBezTo>
                  <a:cubicBezTo>
                    <a:pt x="467" y="1969"/>
                    <a:pt x="667" y="1068"/>
                    <a:pt x="868" y="167"/>
                  </a:cubicBezTo>
                  <a:cubicBezTo>
                    <a:pt x="834" y="134"/>
                    <a:pt x="801" y="67"/>
                    <a:pt x="7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1"/>
            <p:cNvSpPr/>
            <p:nvPr/>
          </p:nvSpPr>
          <p:spPr>
            <a:xfrm rot="-6276054">
              <a:off x="4360219" y="4419094"/>
              <a:ext cx="37221" cy="67753"/>
            </a:xfrm>
            <a:custGeom>
              <a:avLst/>
              <a:gdLst/>
              <a:ahLst/>
              <a:cxnLst/>
              <a:rect l="l" t="t" r="r" b="b"/>
              <a:pathLst>
                <a:path w="935" h="1702" extrusionOk="0">
                  <a:moveTo>
                    <a:pt x="835" y="0"/>
                  </a:moveTo>
                  <a:cubicBezTo>
                    <a:pt x="701" y="67"/>
                    <a:pt x="468" y="134"/>
                    <a:pt x="434" y="234"/>
                  </a:cubicBezTo>
                  <a:cubicBezTo>
                    <a:pt x="234" y="634"/>
                    <a:pt x="134" y="1035"/>
                    <a:pt x="1" y="1435"/>
                  </a:cubicBezTo>
                  <a:cubicBezTo>
                    <a:pt x="67" y="1535"/>
                    <a:pt x="167" y="1602"/>
                    <a:pt x="234" y="1702"/>
                  </a:cubicBezTo>
                  <a:cubicBezTo>
                    <a:pt x="468" y="1201"/>
                    <a:pt x="701" y="701"/>
                    <a:pt x="935" y="201"/>
                  </a:cubicBezTo>
                  <a:cubicBezTo>
                    <a:pt x="901" y="134"/>
                    <a:pt x="868" y="67"/>
                    <a:pt x="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31"/>
            <p:cNvSpPr/>
            <p:nvPr/>
          </p:nvSpPr>
          <p:spPr>
            <a:xfrm rot="-6276054">
              <a:off x="3884429" y="3839311"/>
              <a:ext cx="154097" cy="99998"/>
            </a:xfrm>
            <a:custGeom>
              <a:avLst/>
              <a:gdLst/>
              <a:ahLst/>
              <a:cxnLst/>
              <a:rect l="l" t="t" r="r" b="b"/>
              <a:pathLst>
                <a:path w="3871" h="2512" extrusionOk="0">
                  <a:moveTo>
                    <a:pt x="2141" y="878"/>
                  </a:moveTo>
                  <a:cubicBezTo>
                    <a:pt x="2355" y="878"/>
                    <a:pt x="2605" y="912"/>
                    <a:pt x="2903" y="977"/>
                  </a:cubicBezTo>
                  <a:cubicBezTo>
                    <a:pt x="2539" y="1463"/>
                    <a:pt x="2050" y="1719"/>
                    <a:pt x="1580" y="1719"/>
                  </a:cubicBezTo>
                  <a:cubicBezTo>
                    <a:pt x="1404" y="1719"/>
                    <a:pt x="1231" y="1683"/>
                    <a:pt x="1068" y="1611"/>
                  </a:cubicBezTo>
                  <a:cubicBezTo>
                    <a:pt x="1285" y="1106"/>
                    <a:pt x="1588" y="878"/>
                    <a:pt x="2141" y="878"/>
                  </a:cubicBezTo>
                  <a:close/>
                  <a:moveTo>
                    <a:pt x="2274" y="0"/>
                  </a:moveTo>
                  <a:cubicBezTo>
                    <a:pt x="1319" y="0"/>
                    <a:pt x="273" y="679"/>
                    <a:pt x="1" y="1711"/>
                  </a:cubicBezTo>
                  <a:cubicBezTo>
                    <a:pt x="168" y="1911"/>
                    <a:pt x="368" y="2378"/>
                    <a:pt x="701" y="2445"/>
                  </a:cubicBezTo>
                  <a:cubicBezTo>
                    <a:pt x="890" y="2490"/>
                    <a:pt x="1077" y="2512"/>
                    <a:pt x="1259" y="2512"/>
                  </a:cubicBezTo>
                  <a:cubicBezTo>
                    <a:pt x="2013" y="2512"/>
                    <a:pt x="2706" y="2148"/>
                    <a:pt x="3270" y="1611"/>
                  </a:cubicBezTo>
                  <a:cubicBezTo>
                    <a:pt x="3870" y="1011"/>
                    <a:pt x="3670" y="377"/>
                    <a:pt x="2903" y="110"/>
                  </a:cubicBezTo>
                  <a:cubicBezTo>
                    <a:pt x="2705" y="36"/>
                    <a:pt x="2492" y="0"/>
                    <a:pt x="2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31"/>
            <p:cNvSpPr/>
            <p:nvPr/>
          </p:nvSpPr>
          <p:spPr>
            <a:xfrm rot="-6276054">
              <a:off x="4057477" y="3908222"/>
              <a:ext cx="156247" cy="110706"/>
            </a:xfrm>
            <a:custGeom>
              <a:avLst/>
              <a:gdLst/>
              <a:ahLst/>
              <a:cxnLst/>
              <a:rect l="l" t="t" r="r" b="b"/>
              <a:pathLst>
                <a:path w="3925" h="2781" extrusionOk="0">
                  <a:moveTo>
                    <a:pt x="2830" y="766"/>
                  </a:moveTo>
                  <a:cubicBezTo>
                    <a:pt x="2939" y="766"/>
                    <a:pt x="3052" y="772"/>
                    <a:pt x="3169" y="785"/>
                  </a:cubicBezTo>
                  <a:cubicBezTo>
                    <a:pt x="2818" y="1412"/>
                    <a:pt x="2185" y="1775"/>
                    <a:pt x="1566" y="1775"/>
                  </a:cubicBezTo>
                  <a:cubicBezTo>
                    <a:pt x="1361" y="1775"/>
                    <a:pt x="1158" y="1735"/>
                    <a:pt x="968" y="1652"/>
                  </a:cubicBezTo>
                  <a:cubicBezTo>
                    <a:pt x="1493" y="1069"/>
                    <a:pt x="2069" y="766"/>
                    <a:pt x="2830" y="766"/>
                  </a:cubicBezTo>
                  <a:close/>
                  <a:moveTo>
                    <a:pt x="3028" y="0"/>
                  </a:moveTo>
                  <a:cubicBezTo>
                    <a:pt x="2986" y="0"/>
                    <a:pt x="2944" y="6"/>
                    <a:pt x="2903" y="18"/>
                  </a:cubicBezTo>
                  <a:cubicBezTo>
                    <a:pt x="2302" y="151"/>
                    <a:pt x="1668" y="351"/>
                    <a:pt x="1168" y="652"/>
                  </a:cubicBezTo>
                  <a:cubicBezTo>
                    <a:pt x="768" y="918"/>
                    <a:pt x="467" y="1352"/>
                    <a:pt x="0" y="1852"/>
                  </a:cubicBezTo>
                  <a:cubicBezTo>
                    <a:pt x="401" y="2186"/>
                    <a:pt x="634" y="2553"/>
                    <a:pt x="1001" y="2720"/>
                  </a:cubicBezTo>
                  <a:cubicBezTo>
                    <a:pt x="1101" y="2761"/>
                    <a:pt x="1217" y="2781"/>
                    <a:pt x="1344" y="2781"/>
                  </a:cubicBezTo>
                  <a:cubicBezTo>
                    <a:pt x="2228" y="2781"/>
                    <a:pt x="3628" y="1840"/>
                    <a:pt x="3803" y="1052"/>
                  </a:cubicBezTo>
                  <a:cubicBezTo>
                    <a:pt x="3925" y="595"/>
                    <a:pt x="3464" y="0"/>
                    <a:pt x="30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1"/>
            <p:cNvSpPr/>
            <p:nvPr/>
          </p:nvSpPr>
          <p:spPr>
            <a:xfrm rot="-6276054">
              <a:off x="3762948" y="3707190"/>
              <a:ext cx="146136" cy="92036"/>
            </a:xfrm>
            <a:custGeom>
              <a:avLst/>
              <a:gdLst/>
              <a:ahLst/>
              <a:cxnLst/>
              <a:rect l="l" t="t" r="r" b="b"/>
              <a:pathLst>
                <a:path w="3671" h="2312" extrusionOk="0">
                  <a:moveTo>
                    <a:pt x="2202" y="630"/>
                  </a:moveTo>
                  <a:cubicBezTo>
                    <a:pt x="2269" y="730"/>
                    <a:pt x="2369" y="830"/>
                    <a:pt x="2436" y="930"/>
                  </a:cubicBezTo>
                  <a:lnTo>
                    <a:pt x="1335" y="1698"/>
                  </a:lnTo>
                  <a:cubicBezTo>
                    <a:pt x="1268" y="1597"/>
                    <a:pt x="1202" y="1497"/>
                    <a:pt x="1135" y="1397"/>
                  </a:cubicBezTo>
                  <a:cubicBezTo>
                    <a:pt x="1469" y="1164"/>
                    <a:pt x="1836" y="897"/>
                    <a:pt x="2202" y="630"/>
                  </a:cubicBezTo>
                  <a:close/>
                  <a:moveTo>
                    <a:pt x="2429" y="0"/>
                  </a:moveTo>
                  <a:cubicBezTo>
                    <a:pt x="1563" y="0"/>
                    <a:pt x="587" y="528"/>
                    <a:pt x="234" y="1264"/>
                  </a:cubicBezTo>
                  <a:cubicBezTo>
                    <a:pt x="1" y="1731"/>
                    <a:pt x="268" y="2198"/>
                    <a:pt x="601" y="2265"/>
                  </a:cubicBezTo>
                  <a:cubicBezTo>
                    <a:pt x="762" y="2297"/>
                    <a:pt x="932" y="2312"/>
                    <a:pt x="1106" y="2312"/>
                  </a:cubicBezTo>
                  <a:cubicBezTo>
                    <a:pt x="1473" y="2312"/>
                    <a:pt x="1852" y="2244"/>
                    <a:pt x="2169" y="2131"/>
                  </a:cubicBezTo>
                  <a:cubicBezTo>
                    <a:pt x="2603" y="1931"/>
                    <a:pt x="3003" y="1564"/>
                    <a:pt x="3303" y="1164"/>
                  </a:cubicBezTo>
                  <a:cubicBezTo>
                    <a:pt x="3670" y="697"/>
                    <a:pt x="3403" y="130"/>
                    <a:pt x="2770" y="30"/>
                  </a:cubicBezTo>
                  <a:cubicBezTo>
                    <a:pt x="2659" y="10"/>
                    <a:pt x="2545" y="0"/>
                    <a:pt x="2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31"/>
            <p:cNvSpPr/>
            <p:nvPr/>
          </p:nvSpPr>
          <p:spPr>
            <a:xfrm rot="-6276054">
              <a:off x="4031733" y="4107781"/>
              <a:ext cx="160387" cy="101152"/>
            </a:xfrm>
            <a:custGeom>
              <a:avLst/>
              <a:gdLst/>
              <a:ahLst/>
              <a:cxnLst/>
              <a:rect l="l" t="t" r="r" b="b"/>
              <a:pathLst>
                <a:path w="4029" h="2541" extrusionOk="0">
                  <a:moveTo>
                    <a:pt x="2650" y="664"/>
                  </a:moveTo>
                  <a:cubicBezTo>
                    <a:pt x="2785" y="664"/>
                    <a:pt x="2925" y="678"/>
                    <a:pt x="3070" y="706"/>
                  </a:cubicBezTo>
                  <a:cubicBezTo>
                    <a:pt x="2749" y="1374"/>
                    <a:pt x="2065" y="1785"/>
                    <a:pt x="1428" y="1785"/>
                  </a:cubicBezTo>
                  <a:cubicBezTo>
                    <a:pt x="1269" y="1785"/>
                    <a:pt x="1114" y="1760"/>
                    <a:pt x="968" y="1707"/>
                  </a:cubicBezTo>
                  <a:cubicBezTo>
                    <a:pt x="1413" y="1012"/>
                    <a:pt x="1974" y="664"/>
                    <a:pt x="2650" y="664"/>
                  </a:cubicBezTo>
                  <a:close/>
                  <a:moveTo>
                    <a:pt x="2900" y="0"/>
                  </a:moveTo>
                  <a:cubicBezTo>
                    <a:pt x="2868" y="0"/>
                    <a:pt x="2836" y="2"/>
                    <a:pt x="2803" y="6"/>
                  </a:cubicBezTo>
                  <a:cubicBezTo>
                    <a:pt x="1936" y="139"/>
                    <a:pt x="1168" y="506"/>
                    <a:pt x="568" y="1140"/>
                  </a:cubicBezTo>
                  <a:cubicBezTo>
                    <a:pt x="1" y="1740"/>
                    <a:pt x="134" y="2274"/>
                    <a:pt x="968" y="2507"/>
                  </a:cubicBezTo>
                  <a:cubicBezTo>
                    <a:pt x="1037" y="2530"/>
                    <a:pt x="1118" y="2541"/>
                    <a:pt x="1209" y="2541"/>
                  </a:cubicBezTo>
                  <a:cubicBezTo>
                    <a:pt x="2039" y="2541"/>
                    <a:pt x="3660" y="1641"/>
                    <a:pt x="3870" y="1040"/>
                  </a:cubicBezTo>
                  <a:cubicBezTo>
                    <a:pt x="4028" y="565"/>
                    <a:pt x="3496" y="0"/>
                    <a:pt x="2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31"/>
            <p:cNvSpPr/>
            <p:nvPr/>
          </p:nvSpPr>
          <p:spPr>
            <a:xfrm rot="-6276054">
              <a:off x="3869574" y="4278630"/>
              <a:ext cx="143468" cy="99082"/>
            </a:xfrm>
            <a:custGeom>
              <a:avLst/>
              <a:gdLst/>
              <a:ahLst/>
              <a:cxnLst/>
              <a:rect l="l" t="t" r="r" b="b"/>
              <a:pathLst>
                <a:path w="3604" h="2489" extrusionOk="0">
                  <a:moveTo>
                    <a:pt x="2769" y="399"/>
                  </a:moveTo>
                  <a:lnTo>
                    <a:pt x="2769" y="399"/>
                  </a:lnTo>
                  <a:cubicBezTo>
                    <a:pt x="2721" y="1194"/>
                    <a:pt x="2117" y="1710"/>
                    <a:pt x="1445" y="1710"/>
                  </a:cubicBezTo>
                  <a:cubicBezTo>
                    <a:pt x="1187" y="1710"/>
                    <a:pt x="918" y="1634"/>
                    <a:pt x="668" y="1466"/>
                  </a:cubicBezTo>
                  <a:cubicBezTo>
                    <a:pt x="1401" y="1100"/>
                    <a:pt x="2035" y="766"/>
                    <a:pt x="2769" y="399"/>
                  </a:cubicBezTo>
                  <a:close/>
                  <a:moveTo>
                    <a:pt x="2869" y="1"/>
                  </a:moveTo>
                  <a:cubicBezTo>
                    <a:pt x="1978" y="1"/>
                    <a:pt x="480" y="670"/>
                    <a:pt x="167" y="1266"/>
                  </a:cubicBezTo>
                  <a:cubicBezTo>
                    <a:pt x="134" y="1333"/>
                    <a:pt x="167" y="1466"/>
                    <a:pt x="167" y="1567"/>
                  </a:cubicBezTo>
                  <a:cubicBezTo>
                    <a:pt x="0" y="2100"/>
                    <a:pt x="267" y="2400"/>
                    <a:pt x="768" y="2467"/>
                  </a:cubicBezTo>
                  <a:cubicBezTo>
                    <a:pt x="863" y="2482"/>
                    <a:pt x="960" y="2489"/>
                    <a:pt x="1058" y="2489"/>
                  </a:cubicBezTo>
                  <a:cubicBezTo>
                    <a:pt x="2102" y="2489"/>
                    <a:pt x="3295" y="1708"/>
                    <a:pt x="3570" y="733"/>
                  </a:cubicBezTo>
                  <a:cubicBezTo>
                    <a:pt x="3603" y="532"/>
                    <a:pt x="3436" y="132"/>
                    <a:pt x="3269" y="65"/>
                  </a:cubicBezTo>
                  <a:cubicBezTo>
                    <a:pt x="3161" y="21"/>
                    <a:pt x="3024" y="1"/>
                    <a:pt x="28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31"/>
            <p:cNvSpPr/>
            <p:nvPr/>
          </p:nvSpPr>
          <p:spPr>
            <a:xfrm rot="-6276054">
              <a:off x="3847688" y="4098213"/>
              <a:ext cx="148763" cy="93987"/>
            </a:xfrm>
            <a:custGeom>
              <a:avLst/>
              <a:gdLst/>
              <a:ahLst/>
              <a:cxnLst/>
              <a:rect l="l" t="t" r="r" b="b"/>
              <a:pathLst>
                <a:path w="3737" h="2361" extrusionOk="0">
                  <a:moveTo>
                    <a:pt x="2537" y="601"/>
                  </a:moveTo>
                  <a:cubicBezTo>
                    <a:pt x="2694" y="601"/>
                    <a:pt x="2860" y="615"/>
                    <a:pt x="3036" y="645"/>
                  </a:cubicBezTo>
                  <a:cubicBezTo>
                    <a:pt x="2636" y="1345"/>
                    <a:pt x="2136" y="1712"/>
                    <a:pt x="1435" y="1746"/>
                  </a:cubicBezTo>
                  <a:cubicBezTo>
                    <a:pt x="1268" y="1746"/>
                    <a:pt x="1135" y="1645"/>
                    <a:pt x="1001" y="1612"/>
                  </a:cubicBezTo>
                  <a:cubicBezTo>
                    <a:pt x="1035" y="1479"/>
                    <a:pt x="1068" y="1279"/>
                    <a:pt x="1168" y="1178"/>
                  </a:cubicBezTo>
                  <a:cubicBezTo>
                    <a:pt x="1533" y="788"/>
                    <a:pt x="1978" y="601"/>
                    <a:pt x="2537" y="601"/>
                  </a:cubicBezTo>
                  <a:close/>
                  <a:moveTo>
                    <a:pt x="2227" y="0"/>
                  </a:moveTo>
                  <a:cubicBezTo>
                    <a:pt x="1486" y="0"/>
                    <a:pt x="913" y="356"/>
                    <a:pt x="434" y="1112"/>
                  </a:cubicBezTo>
                  <a:cubicBezTo>
                    <a:pt x="301" y="1312"/>
                    <a:pt x="167" y="1512"/>
                    <a:pt x="1" y="1712"/>
                  </a:cubicBezTo>
                  <a:cubicBezTo>
                    <a:pt x="414" y="2153"/>
                    <a:pt x="987" y="2361"/>
                    <a:pt x="1557" y="2361"/>
                  </a:cubicBezTo>
                  <a:cubicBezTo>
                    <a:pt x="2367" y="2361"/>
                    <a:pt x="3170" y="1942"/>
                    <a:pt x="3503" y="1178"/>
                  </a:cubicBezTo>
                  <a:cubicBezTo>
                    <a:pt x="3737" y="678"/>
                    <a:pt x="3537" y="244"/>
                    <a:pt x="3003" y="111"/>
                  </a:cubicBezTo>
                  <a:cubicBezTo>
                    <a:pt x="2725" y="38"/>
                    <a:pt x="2467" y="0"/>
                    <a:pt x="2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31"/>
            <p:cNvSpPr/>
            <p:nvPr/>
          </p:nvSpPr>
          <p:spPr>
            <a:xfrm rot="-6276054">
              <a:off x="3613212" y="4070059"/>
              <a:ext cx="139448" cy="89608"/>
            </a:xfrm>
            <a:custGeom>
              <a:avLst/>
              <a:gdLst/>
              <a:ahLst/>
              <a:cxnLst/>
              <a:rect l="l" t="t" r="r" b="b"/>
              <a:pathLst>
                <a:path w="3503" h="2251" extrusionOk="0">
                  <a:moveTo>
                    <a:pt x="1653" y="619"/>
                  </a:moveTo>
                  <a:cubicBezTo>
                    <a:pt x="1964" y="619"/>
                    <a:pt x="2267" y="809"/>
                    <a:pt x="2569" y="874"/>
                  </a:cubicBezTo>
                  <a:cubicBezTo>
                    <a:pt x="2569" y="940"/>
                    <a:pt x="2602" y="1007"/>
                    <a:pt x="2602" y="1074"/>
                  </a:cubicBezTo>
                  <a:cubicBezTo>
                    <a:pt x="2235" y="1274"/>
                    <a:pt x="1835" y="1474"/>
                    <a:pt x="1434" y="1574"/>
                  </a:cubicBezTo>
                  <a:cubicBezTo>
                    <a:pt x="1414" y="1582"/>
                    <a:pt x="1392" y="1586"/>
                    <a:pt x="1370" y="1586"/>
                  </a:cubicBezTo>
                  <a:cubicBezTo>
                    <a:pt x="1211" y="1586"/>
                    <a:pt x="1010" y="1399"/>
                    <a:pt x="834" y="1341"/>
                  </a:cubicBezTo>
                  <a:cubicBezTo>
                    <a:pt x="934" y="1174"/>
                    <a:pt x="1001" y="974"/>
                    <a:pt x="1134" y="840"/>
                  </a:cubicBezTo>
                  <a:cubicBezTo>
                    <a:pt x="1311" y="675"/>
                    <a:pt x="1483" y="619"/>
                    <a:pt x="1653" y="619"/>
                  </a:cubicBezTo>
                  <a:close/>
                  <a:moveTo>
                    <a:pt x="1633" y="0"/>
                  </a:moveTo>
                  <a:cubicBezTo>
                    <a:pt x="1214" y="0"/>
                    <a:pt x="803" y="141"/>
                    <a:pt x="467" y="440"/>
                  </a:cubicBezTo>
                  <a:cubicBezTo>
                    <a:pt x="200" y="673"/>
                    <a:pt x="0" y="1307"/>
                    <a:pt x="133" y="1641"/>
                  </a:cubicBezTo>
                  <a:cubicBezTo>
                    <a:pt x="200" y="1941"/>
                    <a:pt x="801" y="2208"/>
                    <a:pt x="1168" y="2241"/>
                  </a:cubicBezTo>
                  <a:cubicBezTo>
                    <a:pt x="1250" y="2247"/>
                    <a:pt x="1332" y="2250"/>
                    <a:pt x="1413" y="2250"/>
                  </a:cubicBezTo>
                  <a:cubicBezTo>
                    <a:pt x="2247" y="2250"/>
                    <a:pt x="2986" y="1928"/>
                    <a:pt x="3503" y="1107"/>
                  </a:cubicBezTo>
                  <a:cubicBezTo>
                    <a:pt x="3064" y="397"/>
                    <a:pt x="2337" y="0"/>
                    <a:pt x="16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31"/>
            <p:cNvSpPr/>
            <p:nvPr/>
          </p:nvSpPr>
          <p:spPr>
            <a:xfrm rot="-6276054">
              <a:off x="3702102" y="4242922"/>
              <a:ext cx="135507" cy="89688"/>
            </a:xfrm>
            <a:custGeom>
              <a:avLst/>
              <a:gdLst/>
              <a:ahLst/>
              <a:cxnLst/>
              <a:rect l="l" t="t" r="r" b="b"/>
              <a:pathLst>
                <a:path w="3404" h="2253" extrusionOk="0">
                  <a:moveTo>
                    <a:pt x="2414" y="488"/>
                  </a:moveTo>
                  <a:cubicBezTo>
                    <a:pt x="2533" y="488"/>
                    <a:pt x="2652" y="499"/>
                    <a:pt x="2769" y="524"/>
                  </a:cubicBezTo>
                  <a:cubicBezTo>
                    <a:pt x="2390" y="1182"/>
                    <a:pt x="1857" y="1532"/>
                    <a:pt x="1287" y="1532"/>
                  </a:cubicBezTo>
                  <a:cubicBezTo>
                    <a:pt x="1105" y="1532"/>
                    <a:pt x="920" y="1497"/>
                    <a:pt x="735" y="1424"/>
                  </a:cubicBezTo>
                  <a:cubicBezTo>
                    <a:pt x="1019" y="883"/>
                    <a:pt x="1718" y="488"/>
                    <a:pt x="2414" y="488"/>
                  </a:cubicBezTo>
                  <a:close/>
                  <a:moveTo>
                    <a:pt x="2216" y="0"/>
                  </a:moveTo>
                  <a:cubicBezTo>
                    <a:pt x="2020" y="0"/>
                    <a:pt x="1823" y="19"/>
                    <a:pt x="1635" y="57"/>
                  </a:cubicBezTo>
                  <a:cubicBezTo>
                    <a:pt x="1268" y="123"/>
                    <a:pt x="901" y="390"/>
                    <a:pt x="601" y="691"/>
                  </a:cubicBezTo>
                  <a:cubicBezTo>
                    <a:pt x="334" y="924"/>
                    <a:pt x="1" y="1391"/>
                    <a:pt x="101" y="1625"/>
                  </a:cubicBezTo>
                  <a:cubicBezTo>
                    <a:pt x="167" y="1958"/>
                    <a:pt x="668" y="2125"/>
                    <a:pt x="801" y="2225"/>
                  </a:cubicBezTo>
                  <a:cubicBezTo>
                    <a:pt x="883" y="2243"/>
                    <a:pt x="974" y="2252"/>
                    <a:pt x="1073" y="2252"/>
                  </a:cubicBezTo>
                  <a:cubicBezTo>
                    <a:pt x="1866" y="2252"/>
                    <a:pt x="3125" y="1695"/>
                    <a:pt x="3303" y="1191"/>
                  </a:cubicBezTo>
                  <a:cubicBezTo>
                    <a:pt x="3403" y="891"/>
                    <a:pt x="3303" y="224"/>
                    <a:pt x="3136" y="157"/>
                  </a:cubicBezTo>
                  <a:cubicBezTo>
                    <a:pt x="2865" y="53"/>
                    <a:pt x="2542" y="0"/>
                    <a:pt x="2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1"/>
            <p:cNvSpPr/>
            <p:nvPr/>
          </p:nvSpPr>
          <p:spPr>
            <a:xfrm rot="-6276054">
              <a:off x="4027307" y="4320713"/>
              <a:ext cx="148763" cy="93310"/>
            </a:xfrm>
            <a:custGeom>
              <a:avLst/>
              <a:gdLst/>
              <a:ahLst/>
              <a:cxnLst/>
              <a:rect l="l" t="t" r="r" b="b"/>
              <a:pathLst>
                <a:path w="3737" h="2344" extrusionOk="0">
                  <a:moveTo>
                    <a:pt x="2212" y="681"/>
                  </a:moveTo>
                  <a:cubicBezTo>
                    <a:pt x="2439" y="681"/>
                    <a:pt x="2664" y="745"/>
                    <a:pt x="2869" y="879"/>
                  </a:cubicBezTo>
                  <a:cubicBezTo>
                    <a:pt x="2390" y="1252"/>
                    <a:pt x="1932" y="1667"/>
                    <a:pt x="1326" y="1667"/>
                  </a:cubicBezTo>
                  <a:cubicBezTo>
                    <a:pt x="1173" y="1667"/>
                    <a:pt x="1010" y="1640"/>
                    <a:pt x="835" y="1580"/>
                  </a:cubicBezTo>
                  <a:cubicBezTo>
                    <a:pt x="1181" y="1003"/>
                    <a:pt x="1702" y="681"/>
                    <a:pt x="2212" y="681"/>
                  </a:cubicBezTo>
                  <a:close/>
                  <a:moveTo>
                    <a:pt x="2371" y="0"/>
                  </a:moveTo>
                  <a:cubicBezTo>
                    <a:pt x="2324" y="0"/>
                    <a:pt x="2279" y="4"/>
                    <a:pt x="2236" y="12"/>
                  </a:cubicBezTo>
                  <a:cubicBezTo>
                    <a:pt x="1702" y="112"/>
                    <a:pt x="1168" y="479"/>
                    <a:pt x="701" y="812"/>
                  </a:cubicBezTo>
                  <a:cubicBezTo>
                    <a:pt x="434" y="979"/>
                    <a:pt x="1" y="1246"/>
                    <a:pt x="268" y="1713"/>
                  </a:cubicBezTo>
                  <a:cubicBezTo>
                    <a:pt x="434" y="1947"/>
                    <a:pt x="668" y="2147"/>
                    <a:pt x="735" y="2213"/>
                  </a:cubicBezTo>
                  <a:cubicBezTo>
                    <a:pt x="1024" y="2302"/>
                    <a:pt x="1272" y="2343"/>
                    <a:pt x="1492" y="2343"/>
                  </a:cubicBezTo>
                  <a:cubicBezTo>
                    <a:pt x="1932" y="2343"/>
                    <a:pt x="2258" y="2180"/>
                    <a:pt x="2569" y="1913"/>
                  </a:cubicBezTo>
                  <a:cubicBezTo>
                    <a:pt x="2736" y="1780"/>
                    <a:pt x="2903" y="1546"/>
                    <a:pt x="3103" y="1446"/>
                  </a:cubicBezTo>
                  <a:cubicBezTo>
                    <a:pt x="3537" y="1179"/>
                    <a:pt x="3737" y="779"/>
                    <a:pt x="3403" y="445"/>
                  </a:cubicBezTo>
                  <a:cubicBezTo>
                    <a:pt x="3168" y="210"/>
                    <a:pt x="2724" y="0"/>
                    <a:pt x="23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1"/>
            <p:cNvSpPr/>
            <p:nvPr/>
          </p:nvSpPr>
          <p:spPr>
            <a:xfrm rot="-6276054">
              <a:off x="3741537" y="3927637"/>
              <a:ext cx="130172" cy="86344"/>
            </a:xfrm>
            <a:custGeom>
              <a:avLst/>
              <a:gdLst/>
              <a:ahLst/>
              <a:cxnLst/>
              <a:rect l="l" t="t" r="r" b="b"/>
              <a:pathLst>
                <a:path w="3270" h="2169" extrusionOk="0">
                  <a:moveTo>
                    <a:pt x="2469" y="550"/>
                  </a:moveTo>
                  <a:cubicBezTo>
                    <a:pt x="2536" y="650"/>
                    <a:pt x="2569" y="783"/>
                    <a:pt x="2636" y="916"/>
                  </a:cubicBezTo>
                  <a:cubicBezTo>
                    <a:pt x="2169" y="1117"/>
                    <a:pt x="1702" y="1350"/>
                    <a:pt x="1235" y="1550"/>
                  </a:cubicBezTo>
                  <a:cubicBezTo>
                    <a:pt x="1224" y="1554"/>
                    <a:pt x="1212" y="1556"/>
                    <a:pt x="1199" y="1556"/>
                  </a:cubicBezTo>
                  <a:cubicBezTo>
                    <a:pt x="1094" y="1556"/>
                    <a:pt x="934" y="1443"/>
                    <a:pt x="934" y="1383"/>
                  </a:cubicBezTo>
                  <a:cubicBezTo>
                    <a:pt x="934" y="1283"/>
                    <a:pt x="968" y="1050"/>
                    <a:pt x="1034" y="1017"/>
                  </a:cubicBezTo>
                  <a:cubicBezTo>
                    <a:pt x="1501" y="816"/>
                    <a:pt x="2002" y="683"/>
                    <a:pt x="2469" y="550"/>
                  </a:cubicBezTo>
                  <a:close/>
                  <a:moveTo>
                    <a:pt x="2294" y="1"/>
                  </a:moveTo>
                  <a:cubicBezTo>
                    <a:pt x="1305" y="1"/>
                    <a:pt x="474" y="391"/>
                    <a:pt x="234" y="1050"/>
                  </a:cubicBezTo>
                  <a:cubicBezTo>
                    <a:pt x="0" y="1684"/>
                    <a:pt x="201" y="2117"/>
                    <a:pt x="834" y="2151"/>
                  </a:cubicBezTo>
                  <a:cubicBezTo>
                    <a:pt x="960" y="2162"/>
                    <a:pt x="1087" y="2169"/>
                    <a:pt x="1215" y="2169"/>
                  </a:cubicBezTo>
                  <a:cubicBezTo>
                    <a:pt x="1834" y="2169"/>
                    <a:pt x="2460" y="2015"/>
                    <a:pt x="2902" y="1517"/>
                  </a:cubicBezTo>
                  <a:cubicBezTo>
                    <a:pt x="3103" y="1350"/>
                    <a:pt x="3269" y="983"/>
                    <a:pt x="3236" y="750"/>
                  </a:cubicBezTo>
                  <a:cubicBezTo>
                    <a:pt x="3169" y="483"/>
                    <a:pt x="2836" y="249"/>
                    <a:pt x="2636" y="16"/>
                  </a:cubicBezTo>
                  <a:cubicBezTo>
                    <a:pt x="2520" y="6"/>
                    <a:pt x="2406" y="1"/>
                    <a:pt x="2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1"/>
            <p:cNvSpPr/>
            <p:nvPr/>
          </p:nvSpPr>
          <p:spPr>
            <a:xfrm rot="-6276054">
              <a:off x="3614752" y="3813692"/>
              <a:ext cx="136462" cy="80492"/>
            </a:xfrm>
            <a:custGeom>
              <a:avLst/>
              <a:gdLst/>
              <a:ahLst/>
              <a:cxnLst/>
              <a:rect l="l" t="t" r="r" b="b"/>
              <a:pathLst>
                <a:path w="3428" h="2022" extrusionOk="0">
                  <a:moveTo>
                    <a:pt x="2260" y="707"/>
                  </a:moveTo>
                  <a:cubicBezTo>
                    <a:pt x="2260" y="807"/>
                    <a:pt x="2293" y="907"/>
                    <a:pt x="2293" y="1007"/>
                  </a:cubicBezTo>
                  <a:cubicBezTo>
                    <a:pt x="1959" y="1174"/>
                    <a:pt x="1592" y="1407"/>
                    <a:pt x="1225" y="1507"/>
                  </a:cubicBezTo>
                  <a:cubicBezTo>
                    <a:pt x="1215" y="1510"/>
                    <a:pt x="1205" y="1511"/>
                    <a:pt x="1194" y="1511"/>
                  </a:cubicBezTo>
                  <a:cubicBezTo>
                    <a:pt x="1062" y="1511"/>
                    <a:pt x="877" y="1333"/>
                    <a:pt x="692" y="1240"/>
                  </a:cubicBezTo>
                  <a:cubicBezTo>
                    <a:pt x="792" y="1074"/>
                    <a:pt x="892" y="840"/>
                    <a:pt x="992" y="807"/>
                  </a:cubicBezTo>
                  <a:cubicBezTo>
                    <a:pt x="1426" y="740"/>
                    <a:pt x="1826" y="740"/>
                    <a:pt x="2260" y="707"/>
                  </a:cubicBezTo>
                  <a:close/>
                  <a:moveTo>
                    <a:pt x="1619" y="1"/>
                  </a:moveTo>
                  <a:cubicBezTo>
                    <a:pt x="797" y="1"/>
                    <a:pt x="0" y="541"/>
                    <a:pt x="58" y="1207"/>
                  </a:cubicBezTo>
                  <a:cubicBezTo>
                    <a:pt x="91" y="1507"/>
                    <a:pt x="392" y="1974"/>
                    <a:pt x="592" y="1974"/>
                  </a:cubicBezTo>
                  <a:cubicBezTo>
                    <a:pt x="852" y="1996"/>
                    <a:pt x="1110" y="2021"/>
                    <a:pt x="1363" y="2021"/>
                  </a:cubicBezTo>
                  <a:cubicBezTo>
                    <a:pt x="1888" y="2021"/>
                    <a:pt x="2398" y="1913"/>
                    <a:pt x="2893" y="1441"/>
                  </a:cubicBezTo>
                  <a:cubicBezTo>
                    <a:pt x="3427" y="940"/>
                    <a:pt x="3127" y="740"/>
                    <a:pt x="2827" y="473"/>
                  </a:cubicBezTo>
                  <a:cubicBezTo>
                    <a:pt x="2593" y="273"/>
                    <a:pt x="2260" y="173"/>
                    <a:pt x="1993" y="40"/>
                  </a:cubicBezTo>
                  <a:cubicBezTo>
                    <a:pt x="1870" y="13"/>
                    <a:pt x="1744" y="1"/>
                    <a:pt x="16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1"/>
            <p:cNvSpPr/>
            <p:nvPr/>
          </p:nvSpPr>
          <p:spPr>
            <a:xfrm rot="-6276054">
              <a:off x="4189605" y="4379169"/>
              <a:ext cx="147449" cy="91161"/>
            </a:xfrm>
            <a:custGeom>
              <a:avLst/>
              <a:gdLst/>
              <a:ahLst/>
              <a:cxnLst/>
              <a:rect l="l" t="t" r="r" b="b"/>
              <a:pathLst>
                <a:path w="3704" h="2290" extrusionOk="0">
                  <a:moveTo>
                    <a:pt x="1986" y="608"/>
                  </a:moveTo>
                  <a:cubicBezTo>
                    <a:pt x="2294" y="608"/>
                    <a:pt x="2634" y="719"/>
                    <a:pt x="2970" y="955"/>
                  </a:cubicBezTo>
                  <a:cubicBezTo>
                    <a:pt x="2408" y="1211"/>
                    <a:pt x="1964" y="1622"/>
                    <a:pt x="1413" y="1622"/>
                  </a:cubicBezTo>
                  <a:cubicBezTo>
                    <a:pt x="1244" y="1622"/>
                    <a:pt x="1064" y="1583"/>
                    <a:pt x="868" y="1489"/>
                  </a:cubicBezTo>
                  <a:cubicBezTo>
                    <a:pt x="1036" y="924"/>
                    <a:pt x="1466" y="608"/>
                    <a:pt x="1986" y="608"/>
                  </a:cubicBezTo>
                  <a:close/>
                  <a:moveTo>
                    <a:pt x="2168" y="0"/>
                  </a:moveTo>
                  <a:cubicBezTo>
                    <a:pt x="1326" y="0"/>
                    <a:pt x="584" y="572"/>
                    <a:pt x="201" y="1256"/>
                  </a:cubicBezTo>
                  <a:cubicBezTo>
                    <a:pt x="1" y="1656"/>
                    <a:pt x="101" y="1956"/>
                    <a:pt x="568" y="2156"/>
                  </a:cubicBezTo>
                  <a:cubicBezTo>
                    <a:pt x="775" y="2249"/>
                    <a:pt x="998" y="2290"/>
                    <a:pt x="1224" y="2290"/>
                  </a:cubicBezTo>
                  <a:cubicBezTo>
                    <a:pt x="2057" y="2290"/>
                    <a:pt x="2951" y="1739"/>
                    <a:pt x="3370" y="1189"/>
                  </a:cubicBezTo>
                  <a:cubicBezTo>
                    <a:pt x="3704" y="722"/>
                    <a:pt x="3437" y="288"/>
                    <a:pt x="2736" y="88"/>
                  </a:cubicBezTo>
                  <a:cubicBezTo>
                    <a:pt x="2544" y="28"/>
                    <a:pt x="2354" y="0"/>
                    <a:pt x="2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1"/>
            <p:cNvSpPr/>
            <p:nvPr/>
          </p:nvSpPr>
          <p:spPr>
            <a:xfrm rot="-6276054">
              <a:off x="4032373" y="3583860"/>
              <a:ext cx="38574" cy="84990"/>
            </a:xfrm>
            <a:custGeom>
              <a:avLst/>
              <a:gdLst/>
              <a:ahLst/>
              <a:cxnLst/>
              <a:rect l="l" t="t" r="r" b="b"/>
              <a:pathLst>
                <a:path w="969" h="2135" extrusionOk="0">
                  <a:moveTo>
                    <a:pt x="701" y="0"/>
                  </a:moveTo>
                  <a:cubicBezTo>
                    <a:pt x="468" y="567"/>
                    <a:pt x="234" y="1134"/>
                    <a:pt x="34" y="1735"/>
                  </a:cubicBezTo>
                  <a:cubicBezTo>
                    <a:pt x="1" y="1835"/>
                    <a:pt x="201" y="2001"/>
                    <a:pt x="268" y="2135"/>
                  </a:cubicBezTo>
                  <a:cubicBezTo>
                    <a:pt x="501" y="1434"/>
                    <a:pt x="735" y="767"/>
                    <a:pt x="968" y="100"/>
                  </a:cubicBezTo>
                  <a:cubicBezTo>
                    <a:pt x="901" y="67"/>
                    <a:pt x="801" y="33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55;p31"/>
          <p:cNvGrpSpPr/>
          <p:nvPr/>
        </p:nvGrpSpPr>
        <p:grpSpPr>
          <a:xfrm>
            <a:off x="5779450" y="516900"/>
            <a:ext cx="676350" cy="685700"/>
            <a:chOff x="4734375" y="4074675"/>
            <a:chExt cx="676350" cy="685700"/>
          </a:xfrm>
        </p:grpSpPr>
        <p:sp>
          <p:nvSpPr>
            <p:cNvPr id="56" name="Google Shape;56;p31"/>
            <p:cNvSpPr/>
            <p:nvPr/>
          </p:nvSpPr>
          <p:spPr>
            <a:xfrm>
              <a:off x="4734375" y="4074675"/>
              <a:ext cx="676350" cy="685700"/>
            </a:xfrm>
            <a:custGeom>
              <a:avLst/>
              <a:gdLst/>
              <a:ahLst/>
              <a:cxnLst/>
              <a:rect l="l" t="t" r="r" b="b"/>
              <a:pathLst>
                <a:path w="27054" h="27428" extrusionOk="0">
                  <a:moveTo>
                    <a:pt x="11861" y="0"/>
                  </a:moveTo>
                  <a:cubicBezTo>
                    <a:pt x="11471" y="0"/>
                    <a:pt x="11077" y="32"/>
                    <a:pt x="10675" y="115"/>
                  </a:cubicBezTo>
                  <a:cubicBezTo>
                    <a:pt x="9308" y="415"/>
                    <a:pt x="7840" y="548"/>
                    <a:pt x="6639" y="1349"/>
                  </a:cubicBezTo>
                  <a:cubicBezTo>
                    <a:pt x="6005" y="1782"/>
                    <a:pt x="5438" y="2316"/>
                    <a:pt x="4804" y="2716"/>
                  </a:cubicBezTo>
                  <a:cubicBezTo>
                    <a:pt x="2403" y="4218"/>
                    <a:pt x="1235" y="6486"/>
                    <a:pt x="835" y="9154"/>
                  </a:cubicBezTo>
                  <a:cubicBezTo>
                    <a:pt x="468" y="11423"/>
                    <a:pt x="301" y="13691"/>
                    <a:pt x="101" y="15993"/>
                  </a:cubicBezTo>
                  <a:cubicBezTo>
                    <a:pt x="1" y="17260"/>
                    <a:pt x="301" y="18528"/>
                    <a:pt x="1035" y="19629"/>
                  </a:cubicBezTo>
                  <a:cubicBezTo>
                    <a:pt x="1535" y="20396"/>
                    <a:pt x="2069" y="21196"/>
                    <a:pt x="2569" y="21997"/>
                  </a:cubicBezTo>
                  <a:cubicBezTo>
                    <a:pt x="3070" y="22731"/>
                    <a:pt x="3704" y="23298"/>
                    <a:pt x="4437" y="23765"/>
                  </a:cubicBezTo>
                  <a:cubicBezTo>
                    <a:pt x="5772" y="24599"/>
                    <a:pt x="7106" y="25466"/>
                    <a:pt x="8474" y="26233"/>
                  </a:cubicBezTo>
                  <a:cubicBezTo>
                    <a:pt x="9041" y="26567"/>
                    <a:pt x="9674" y="26834"/>
                    <a:pt x="10308" y="26967"/>
                  </a:cubicBezTo>
                  <a:cubicBezTo>
                    <a:pt x="11586" y="27232"/>
                    <a:pt x="12863" y="27428"/>
                    <a:pt x="14140" y="27428"/>
                  </a:cubicBezTo>
                  <a:cubicBezTo>
                    <a:pt x="14631" y="27428"/>
                    <a:pt x="15121" y="27399"/>
                    <a:pt x="15612" y="27334"/>
                  </a:cubicBezTo>
                  <a:cubicBezTo>
                    <a:pt x="17213" y="27101"/>
                    <a:pt x="18748" y="26800"/>
                    <a:pt x="20082" y="25833"/>
                  </a:cubicBezTo>
                  <a:cubicBezTo>
                    <a:pt x="20449" y="25566"/>
                    <a:pt x="20949" y="25399"/>
                    <a:pt x="21316" y="25133"/>
                  </a:cubicBezTo>
                  <a:cubicBezTo>
                    <a:pt x="21950" y="24699"/>
                    <a:pt x="22617" y="24299"/>
                    <a:pt x="23117" y="23698"/>
                  </a:cubicBezTo>
                  <a:cubicBezTo>
                    <a:pt x="24252" y="22364"/>
                    <a:pt x="25252" y="20863"/>
                    <a:pt x="25853" y="19162"/>
                  </a:cubicBezTo>
                  <a:cubicBezTo>
                    <a:pt x="26053" y="18561"/>
                    <a:pt x="26253" y="17961"/>
                    <a:pt x="26386" y="17327"/>
                  </a:cubicBezTo>
                  <a:cubicBezTo>
                    <a:pt x="26587" y="16393"/>
                    <a:pt x="26753" y="15426"/>
                    <a:pt x="26887" y="14458"/>
                  </a:cubicBezTo>
                  <a:cubicBezTo>
                    <a:pt x="26987" y="13591"/>
                    <a:pt x="26987" y="12690"/>
                    <a:pt x="27054" y="11823"/>
                  </a:cubicBezTo>
                  <a:cubicBezTo>
                    <a:pt x="27054" y="11690"/>
                    <a:pt x="26953" y="11556"/>
                    <a:pt x="26920" y="11323"/>
                  </a:cubicBezTo>
                  <a:cubicBezTo>
                    <a:pt x="26820" y="12223"/>
                    <a:pt x="26753" y="13057"/>
                    <a:pt x="26620" y="13824"/>
                  </a:cubicBezTo>
                  <a:cubicBezTo>
                    <a:pt x="26520" y="14391"/>
                    <a:pt x="26320" y="14892"/>
                    <a:pt x="26186" y="15459"/>
                  </a:cubicBezTo>
                  <a:cubicBezTo>
                    <a:pt x="25919" y="16693"/>
                    <a:pt x="25586" y="17894"/>
                    <a:pt x="25019" y="19062"/>
                  </a:cubicBezTo>
                  <a:cubicBezTo>
                    <a:pt x="24285" y="20529"/>
                    <a:pt x="23351" y="21864"/>
                    <a:pt x="22317" y="23098"/>
                  </a:cubicBezTo>
                  <a:cubicBezTo>
                    <a:pt x="21750" y="23798"/>
                    <a:pt x="20949" y="24232"/>
                    <a:pt x="20049" y="24432"/>
                  </a:cubicBezTo>
                  <a:lnTo>
                    <a:pt x="20082" y="24399"/>
                  </a:lnTo>
                  <a:lnTo>
                    <a:pt x="20082" y="24399"/>
                  </a:lnTo>
                  <a:cubicBezTo>
                    <a:pt x="18881" y="25399"/>
                    <a:pt x="17580" y="26167"/>
                    <a:pt x="16012" y="26267"/>
                  </a:cubicBezTo>
                  <a:cubicBezTo>
                    <a:pt x="15679" y="26300"/>
                    <a:pt x="15345" y="26367"/>
                    <a:pt x="15012" y="26400"/>
                  </a:cubicBezTo>
                  <a:cubicBezTo>
                    <a:pt x="14518" y="26433"/>
                    <a:pt x="14027" y="26453"/>
                    <a:pt x="13539" y="26453"/>
                  </a:cubicBezTo>
                  <a:cubicBezTo>
                    <a:pt x="11558" y="26453"/>
                    <a:pt x="9640" y="26124"/>
                    <a:pt x="7873" y="24999"/>
                  </a:cubicBezTo>
                  <a:cubicBezTo>
                    <a:pt x="7339" y="24632"/>
                    <a:pt x="6739" y="24332"/>
                    <a:pt x="6172" y="23998"/>
                  </a:cubicBezTo>
                  <a:cubicBezTo>
                    <a:pt x="4638" y="23098"/>
                    <a:pt x="3270" y="22064"/>
                    <a:pt x="2469" y="20429"/>
                  </a:cubicBezTo>
                  <a:cubicBezTo>
                    <a:pt x="2369" y="20229"/>
                    <a:pt x="2236" y="20029"/>
                    <a:pt x="2102" y="19862"/>
                  </a:cubicBezTo>
                  <a:cubicBezTo>
                    <a:pt x="1035" y="18528"/>
                    <a:pt x="668" y="16993"/>
                    <a:pt x="768" y="15292"/>
                  </a:cubicBezTo>
                  <a:cubicBezTo>
                    <a:pt x="902" y="13057"/>
                    <a:pt x="1235" y="10889"/>
                    <a:pt x="1635" y="8687"/>
                  </a:cubicBezTo>
                  <a:cubicBezTo>
                    <a:pt x="1869" y="7220"/>
                    <a:pt x="2369" y="5752"/>
                    <a:pt x="3470" y="4651"/>
                  </a:cubicBezTo>
                  <a:cubicBezTo>
                    <a:pt x="4104" y="4051"/>
                    <a:pt x="4804" y="3484"/>
                    <a:pt x="5572" y="3017"/>
                  </a:cubicBezTo>
                  <a:cubicBezTo>
                    <a:pt x="6606" y="2350"/>
                    <a:pt x="7673" y="1749"/>
                    <a:pt x="8774" y="1249"/>
                  </a:cubicBezTo>
                  <a:cubicBezTo>
                    <a:pt x="9508" y="915"/>
                    <a:pt x="10308" y="582"/>
                    <a:pt x="11109" y="582"/>
                  </a:cubicBezTo>
                  <a:cubicBezTo>
                    <a:pt x="11374" y="578"/>
                    <a:pt x="11640" y="575"/>
                    <a:pt x="11905" y="575"/>
                  </a:cubicBezTo>
                  <a:cubicBezTo>
                    <a:pt x="13840" y="575"/>
                    <a:pt x="15769" y="712"/>
                    <a:pt x="17647" y="1416"/>
                  </a:cubicBezTo>
                  <a:cubicBezTo>
                    <a:pt x="18281" y="1649"/>
                    <a:pt x="18948" y="1849"/>
                    <a:pt x="19481" y="2316"/>
                  </a:cubicBezTo>
                  <a:cubicBezTo>
                    <a:pt x="20015" y="2783"/>
                    <a:pt x="20582" y="3183"/>
                    <a:pt x="21116" y="3650"/>
                  </a:cubicBezTo>
                  <a:cubicBezTo>
                    <a:pt x="22283" y="4685"/>
                    <a:pt x="23484" y="5652"/>
                    <a:pt x="24418" y="6853"/>
                  </a:cubicBezTo>
                  <a:cubicBezTo>
                    <a:pt x="24719" y="7253"/>
                    <a:pt x="25085" y="7587"/>
                    <a:pt x="25419" y="7954"/>
                  </a:cubicBezTo>
                  <a:cubicBezTo>
                    <a:pt x="25386" y="7653"/>
                    <a:pt x="25286" y="7386"/>
                    <a:pt x="25119" y="7153"/>
                  </a:cubicBezTo>
                  <a:cubicBezTo>
                    <a:pt x="24952" y="6886"/>
                    <a:pt x="24752" y="6653"/>
                    <a:pt x="24585" y="6419"/>
                  </a:cubicBezTo>
                  <a:cubicBezTo>
                    <a:pt x="24085" y="5685"/>
                    <a:pt x="23518" y="5085"/>
                    <a:pt x="22784" y="4551"/>
                  </a:cubicBezTo>
                  <a:cubicBezTo>
                    <a:pt x="22117" y="4051"/>
                    <a:pt x="21450" y="3517"/>
                    <a:pt x="20849" y="2917"/>
                  </a:cubicBezTo>
                  <a:cubicBezTo>
                    <a:pt x="19982" y="2016"/>
                    <a:pt x="19014" y="1249"/>
                    <a:pt x="17747" y="949"/>
                  </a:cubicBezTo>
                  <a:cubicBezTo>
                    <a:pt x="16813" y="715"/>
                    <a:pt x="15879" y="482"/>
                    <a:pt x="14945" y="348"/>
                  </a:cubicBezTo>
                  <a:cubicBezTo>
                    <a:pt x="13903" y="227"/>
                    <a:pt x="12897" y="0"/>
                    <a:pt x="118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31"/>
            <p:cNvSpPr/>
            <p:nvPr/>
          </p:nvSpPr>
          <p:spPr>
            <a:xfrm>
              <a:off x="4975400" y="4289875"/>
              <a:ext cx="172650" cy="142725"/>
            </a:xfrm>
            <a:custGeom>
              <a:avLst/>
              <a:gdLst/>
              <a:ahLst/>
              <a:cxnLst/>
              <a:rect l="l" t="t" r="r" b="b"/>
              <a:pathLst>
                <a:path w="6906" h="5709" extrusionOk="0">
                  <a:moveTo>
                    <a:pt x="1568" y="380"/>
                  </a:moveTo>
                  <a:lnTo>
                    <a:pt x="1568" y="380"/>
                  </a:lnTo>
                  <a:cubicBezTo>
                    <a:pt x="1468" y="1214"/>
                    <a:pt x="1168" y="1747"/>
                    <a:pt x="567" y="2281"/>
                  </a:cubicBezTo>
                  <a:cubicBezTo>
                    <a:pt x="534" y="1414"/>
                    <a:pt x="834" y="880"/>
                    <a:pt x="1568" y="380"/>
                  </a:cubicBezTo>
                  <a:close/>
                  <a:moveTo>
                    <a:pt x="1548" y="0"/>
                  </a:moveTo>
                  <a:cubicBezTo>
                    <a:pt x="1479" y="0"/>
                    <a:pt x="1407" y="15"/>
                    <a:pt x="1334" y="46"/>
                  </a:cubicBezTo>
                  <a:cubicBezTo>
                    <a:pt x="434" y="380"/>
                    <a:pt x="0" y="1681"/>
                    <a:pt x="534" y="2581"/>
                  </a:cubicBezTo>
                  <a:cubicBezTo>
                    <a:pt x="734" y="2414"/>
                    <a:pt x="901" y="2248"/>
                    <a:pt x="1068" y="2114"/>
                  </a:cubicBezTo>
                  <a:cubicBezTo>
                    <a:pt x="1311" y="1931"/>
                    <a:pt x="1543" y="1848"/>
                    <a:pt x="1754" y="1848"/>
                  </a:cubicBezTo>
                  <a:cubicBezTo>
                    <a:pt x="1890" y="1848"/>
                    <a:pt x="2018" y="1882"/>
                    <a:pt x="2135" y="1947"/>
                  </a:cubicBezTo>
                  <a:cubicBezTo>
                    <a:pt x="2435" y="2148"/>
                    <a:pt x="2769" y="2348"/>
                    <a:pt x="3136" y="2448"/>
                  </a:cubicBezTo>
                  <a:cubicBezTo>
                    <a:pt x="4337" y="2781"/>
                    <a:pt x="4703" y="3782"/>
                    <a:pt x="4603" y="4683"/>
                  </a:cubicBezTo>
                  <a:cubicBezTo>
                    <a:pt x="4570" y="4883"/>
                    <a:pt x="4570" y="5050"/>
                    <a:pt x="4570" y="5283"/>
                  </a:cubicBezTo>
                  <a:cubicBezTo>
                    <a:pt x="4670" y="5216"/>
                    <a:pt x="4737" y="5216"/>
                    <a:pt x="4770" y="5183"/>
                  </a:cubicBezTo>
                  <a:cubicBezTo>
                    <a:pt x="5170" y="4216"/>
                    <a:pt x="4703" y="2881"/>
                    <a:pt x="3769" y="2381"/>
                  </a:cubicBezTo>
                  <a:cubicBezTo>
                    <a:pt x="3102" y="2047"/>
                    <a:pt x="2469" y="1681"/>
                    <a:pt x="1701" y="1280"/>
                  </a:cubicBezTo>
                  <a:cubicBezTo>
                    <a:pt x="1845" y="1223"/>
                    <a:pt x="1964" y="1140"/>
                    <a:pt x="2016" y="1140"/>
                  </a:cubicBezTo>
                  <a:cubicBezTo>
                    <a:pt x="2024" y="1140"/>
                    <a:pt x="2030" y="1142"/>
                    <a:pt x="2035" y="1147"/>
                  </a:cubicBezTo>
                  <a:cubicBezTo>
                    <a:pt x="2535" y="1447"/>
                    <a:pt x="3136" y="1480"/>
                    <a:pt x="3703" y="1580"/>
                  </a:cubicBezTo>
                  <a:cubicBezTo>
                    <a:pt x="4837" y="1781"/>
                    <a:pt x="5504" y="2681"/>
                    <a:pt x="5371" y="3782"/>
                  </a:cubicBezTo>
                  <a:cubicBezTo>
                    <a:pt x="5337" y="3949"/>
                    <a:pt x="5337" y="4116"/>
                    <a:pt x="5337" y="4249"/>
                  </a:cubicBezTo>
                  <a:cubicBezTo>
                    <a:pt x="5371" y="4749"/>
                    <a:pt x="5304" y="5183"/>
                    <a:pt x="4870" y="5517"/>
                  </a:cubicBezTo>
                  <a:cubicBezTo>
                    <a:pt x="5128" y="5646"/>
                    <a:pt x="5366" y="5709"/>
                    <a:pt x="5582" y="5709"/>
                  </a:cubicBezTo>
                  <a:cubicBezTo>
                    <a:pt x="5982" y="5709"/>
                    <a:pt x="6312" y="5494"/>
                    <a:pt x="6571" y="5083"/>
                  </a:cubicBezTo>
                  <a:cubicBezTo>
                    <a:pt x="6905" y="4516"/>
                    <a:pt x="6772" y="4149"/>
                    <a:pt x="6004" y="3515"/>
                  </a:cubicBezTo>
                  <a:cubicBezTo>
                    <a:pt x="6371" y="2715"/>
                    <a:pt x="5838" y="2181"/>
                    <a:pt x="5237" y="1781"/>
                  </a:cubicBezTo>
                  <a:cubicBezTo>
                    <a:pt x="4637" y="1347"/>
                    <a:pt x="3970" y="1013"/>
                    <a:pt x="3236" y="880"/>
                  </a:cubicBezTo>
                  <a:cubicBezTo>
                    <a:pt x="2702" y="813"/>
                    <a:pt x="2235" y="680"/>
                    <a:pt x="1935" y="213"/>
                  </a:cubicBezTo>
                  <a:cubicBezTo>
                    <a:pt x="1843" y="75"/>
                    <a:pt x="1703" y="0"/>
                    <a:pt x="15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1"/>
            <p:cNvSpPr/>
            <p:nvPr/>
          </p:nvSpPr>
          <p:spPr>
            <a:xfrm>
              <a:off x="5184700" y="4140075"/>
              <a:ext cx="132625" cy="106775"/>
            </a:xfrm>
            <a:custGeom>
              <a:avLst/>
              <a:gdLst/>
              <a:ahLst/>
              <a:cxnLst/>
              <a:rect l="l" t="t" r="r" b="b"/>
              <a:pathLst>
                <a:path w="5305" h="4271" extrusionOk="0">
                  <a:moveTo>
                    <a:pt x="1" y="0"/>
                  </a:moveTo>
                  <a:lnTo>
                    <a:pt x="1" y="0"/>
                  </a:lnTo>
                  <a:cubicBezTo>
                    <a:pt x="2202" y="1001"/>
                    <a:pt x="3470" y="2902"/>
                    <a:pt x="5305" y="4270"/>
                  </a:cubicBezTo>
                  <a:cubicBezTo>
                    <a:pt x="4004" y="2369"/>
                    <a:pt x="1468" y="267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1"/>
            <p:cNvSpPr/>
            <p:nvPr/>
          </p:nvSpPr>
          <p:spPr>
            <a:xfrm>
              <a:off x="4832800" y="4286850"/>
              <a:ext cx="40875" cy="135125"/>
            </a:xfrm>
            <a:custGeom>
              <a:avLst/>
              <a:gdLst/>
              <a:ahLst/>
              <a:cxnLst/>
              <a:rect l="l" t="t" r="r" b="b"/>
              <a:pathLst>
                <a:path w="1635" h="5405" extrusionOk="0">
                  <a:moveTo>
                    <a:pt x="1635" y="0"/>
                  </a:moveTo>
                  <a:lnTo>
                    <a:pt x="1635" y="0"/>
                  </a:lnTo>
                  <a:cubicBezTo>
                    <a:pt x="400" y="1368"/>
                    <a:pt x="0" y="4137"/>
                    <a:pt x="600" y="5404"/>
                  </a:cubicBezTo>
                  <a:cubicBezTo>
                    <a:pt x="600" y="3503"/>
                    <a:pt x="600" y="1668"/>
                    <a:pt x="1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1"/>
            <p:cNvSpPr/>
            <p:nvPr/>
          </p:nvSpPr>
          <p:spPr>
            <a:xfrm>
              <a:off x="4816950" y="4409425"/>
              <a:ext cx="30875" cy="82600"/>
            </a:xfrm>
            <a:custGeom>
              <a:avLst/>
              <a:gdLst/>
              <a:ahLst/>
              <a:cxnLst/>
              <a:rect l="l" t="t" r="r" b="b"/>
              <a:pathLst>
                <a:path w="1235" h="3304" extrusionOk="0">
                  <a:moveTo>
                    <a:pt x="100" y="1"/>
                  </a:moveTo>
                  <a:lnTo>
                    <a:pt x="100" y="1"/>
                  </a:lnTo>
                  <a:cubicBezTo>
                    <a:pt x="0" y="935"/>
                    <a:pt x="501" y="2402"/>
                    <a:pt x="1234" y="3303"/>
                  </a:cubicBezTo>
                  <a:cubicBezTo>
                    <a:pt x="1001" y="2202"/>
                    <a:pt x="601" y="1135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1"/>
            <p:cNvSpPr/>
            <p:nvPr/>
          </p:nvSpPr>
          <p:spPr>
            <a:xfrm>
              <a:off x="4797775" y="4562050"/>
              <a:ext cx="66725" cy="72575"/>
            </a:xfrm>
            <a:custGeom>
              <a:avLst/>
              <a:gdLst/>
              <a:ahLst/>
              <a:cxnLst/>
              <a:rect l="l" t="t" r="r" b="b"/>
              <a:pathLst>
                <a:path w="2669" h="2903" extrusionOk="0">
                  <a:moveTo>
                    <a:pt x="0" y="0"/>
                  </a:moveTo>
                  <a:lnTo>
                    <a:pt x="0" y="0"/>
                  </a:lnTo>
                  <a:cubicBezTo>
                    <a:pt x="400" y="1435"/>
                    <a:pt x="1368" y="2302"/>
                    <a:pt x="2669" y="2902"/>
                  </a:cubicBezTo>
                  <a:cubicBezTo>
                    <a:pt x="1735" y="1968"/>
                    <a:pt x="634" y="1234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1"/>
            <p:cNvSpPr/>
            <p:nvPr/>
          </p:nvSpPr>
          <p:spPr>
            <a:xfrm>
              <a:off x="4984575" y="4626250"/>
              <a:ext cx="100925" cy="33600"/>
            </a:xfrm>
            <a:custGeom>
              <a:avLst/>
              <a:gdLst/>
              <a:ahLst/>
              <a:cxnLst/>
              <a:rect l="l" t="t" r="r" b="b"/>
              <a:pathLst>
                <a:path w="4037" h="1344" extrusionOk="0">
                  <a:moveTo>
                    <a:pt x="33" y="1"/>
                  </a:moveTo>
                  <a:lnTo>
                    <a:pt x="0" y="34"/>
                  </a:lnTo>
                  <a:cubicBezTo>
                    <a:pt x="22" y="42"/>
                    <a:pt x="45" y="50"/>
                    <a:pt x="67" y="57"/>
                  </a:cubicBezTo>
                  <a:lnTo>
                    <a:pt x="67" y="57"/>
                  </a:lnTo>
                  <a:cubicBezTo>
                    <a:pt x="56" y="37"/>
                    <a:pt x="44" y="17"/>
                    <a:pt x="33" y="1"/>
                  </a:cubicBezTo>
                  <a:close/>
                  <a:moveTo>
                    <a:pt x="67" y="57"/>
                  </a:moveTo>
                  <a:cubicBezTo>
                    <a:pt x="123" y="163"/>
                    <a:pt x="183" y="306"/>
                    <a:pt x="267" y="334"/>
                  </a:cubicBezTo>
                  <a:cubicBezTo>
                    <a:pt x="1268" y="668"/>
                    <a:pt x="2235" y="1001"/>
                    <a:pt x="3236" y="1302"/>
                  </a:cubicBezTo>
                  <a:cubicBezTo>
                    <a:pt x="3369" y="1335"/>
                    <a:pt x="3503" y="1343"/>
                    <a:pt x="3636" y="1343"/>
                  </a:cubicBezTo>
                  <a:cubicBezTo>
                    <a:pt x="3769" y="1343"/>
                    <a:pt x="3903" y="1335"/>
                    <a:pt x="4036" y="1335"/>
                  </a:cubicBezTo>
                  <a:cubicBezTo>
                    <a:pt x="3369" y="1101"/>
                    <a:pt x="2669" y="935"/>
                    <a:pt x="2001" y="735"/>
                  </a:cubicBezTo>
                  <a:cubicBezTo>
                    <a:pt x="1357" y="541"/>
                    <a:pt x="712" y="285"/>
                    <a:pt x="67" y="5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1"/>
            <p:cNvSpPr/>
            <p:nvPr/>
          </p:nvSpPr>
          <p:spPr>
            <a:xfrm>
              <a:off x="5150525" y="4602075"/>
              <a:ext cx="101750" cy="27325"/>
            </a:xfrm>
            <a:custGeom>
              <a:avLst/>
              <a:gdLst/>
              <a:ahLst/>
              <a:cxnLst/>
              <a:rect l="l" t="t" r="r" b="b"/>
              <a:pathLst>
                <a:path w="4070" h="1093" extrusionOk="0">
                  <a:moveTo>
                    <a:pt x="4070" y="0"/>
                  </a:moveTo>
                  <a:lnTo>
                    <a:pt x="4070" y="0"/>
                  </a:lnTo>
                  <a:cubicBezTo>
                    <a:pt x="3736" y="134"/>
                    <a:pt x="3369" y="267"/>
                    <a:pt x="3036" y="434"/>
                  </a:cubicBezTo>
                  <a:cubicBezTo>
                    <a:pt x="2343" y="745"/>
                    <a:pt x="1633" y="918"/>
                    <a:pt x="893" y="918"/>
                  </a:cubicBezTo>
                  <a:cubicBezTo>
                    <a:pt x="600" y="918"/>
                    <a:pt x="303" y="891"/>
                    <a:pt x="0" y="834"/>
                  </a:cubicBezTo>
                  <a:lnTo>
                    <a:pt x="0" y="834"/>
                  </a:lnTo>
                  <a:cubicBezTo>
                    <a:pt x="67" y="901"/>
                    <a:pt x="100" y="968"/>
                    <a:pt x="167" y="1001"/>
                  </a:cubicBezTo>
                  <a:cubicBezTo>
                    <a:pt x="395" y="1063"/>
                    <a:pt x="655" y="1092"/>
                    <a:pt x="933" y="1092"/>
                  </a:cubicBezTo>
                  <a:cubicBezTo>
                    <a:pt x="2000" y="1092"/>
                    <a:pt x="3329" y="662"/>
                    <a:pt x="40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1"/>
            <p:cNvSpPr/>
            <p:nvPr/>
          </p:nvSpPr>
          <p:spPr>
            <a:xfrm>
              <a:off x="5041275" y="4675450"/>
              <a:ext cx="100925" cy="6275"/>
            </a:xfrm>
            <a:custGeom>
              <a:avLst/>
              <a:gdLst/>
              <a:ahLst/>
              <a:cxnLst/>
              <a:rect l="l" t="t" r="r" b="b"/>
              <a:pathLst>
                <a:path w="4037" h="251" extrusionOk="0">
                  <a:moveTo>
                    <a:pt x="0" y="1"/>
                  </a:moveTo>
                  <a:cubicBezTo>
                    <a:pt x="734" y="201"/>
                    <a:pt x="1418" y="251"/>
                    <a:pt x="2081" y="251"/>
                  </a:cubicBezTo>
                  <a:cubicBezTo>
                    <a:pt x="2744" y="251"/>
                    <a:pt x="3386" y="201"/>
                    <a:pt x="4037" y="201"/>
                  </a:cubicBezTo>
                  <a:cubicBezTo>
                    <a:pt x="2736" y="134"/>
                    <a:pt x="1468" y="6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1"/>
            <p:cNvSpPr/>
            <p:nvPr/>
          </p:nvSpPr>
          <p:spPr>
            <a:xfrm>
              <a:off x="5163025" y="4397750"/>
              <a:ext cx="20050" cy="47575"/>
            </a:xfrm>
            <a:custGeom>
              <a:avLst/>
              <a:gdLst/>
              <a:ahLst/>
              <a:cxnLst/>
              <a:rect l="l" t="t" r="r" b="b"/>
              <a:pathLst>
                <a:path w="802" h="1903" extrusionOk="0">
                  <a:moveTo>
                    <a:pt x="401" y="1"/>
                  </a:moveTo>
                  <a:lnTo>
                    <a:pt x="401" y="1"/>
                  </a:lnTo>
                  <a:cubicBezTo>
                    <a:pt x="267" y="635"/>
                    <a:pt x="134" y="1268"/>
                    <a:pt x="0" y="1902"/>
                  </a:cubicBezTo>
                  <a:cubicBezTo>
                    <a:pt x="668" y="1302"/>
                    <a:pt x="801" y="701"/>
                    <a:pt x="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1"/>
            <p:cNvSpPr/>
            <p:nvPr/>
          </p:nvSpPr>
          <p:spPr>
            <a:xfrm>
              <a:off x="4998750" y="4215275"/>
              <a:ext cx="69225" cy="17400"/>
            </a:xfrm>
            <a:custGeom>
              <a:avLst/>
              <a:gdLst/>
              <a:ahLst/>
              <a:cxnLst/>
              <a:rect l="l" t="t" r="r" b="b"/>
              <a:pathLst>
                <a:path w="2769" h="696" extrusionOk="0">
                  <a:moveTo>
                    <a:pt x="2022" y="1"/>
                  </a:moveTo>
                  <a:cubicBezTo>
                    <a:pt x="1287" y="1"/>
                    <a:pt x="711" y="212"/>
                    <a:pt x="0" y="695"/>
                  </a:cubicBezTo>
                  <a:cubicBezTo>
                    <a:pt x="934" y="495"/>
                    <a:pt x="1868" y="261"/>
                    <a:pt x="2769" y="61"/>
                  </a:cubicBezTo>
                  <a:cubicBezTo>
                    <a:pt x="2498" y="21"/>
                    <a:pt x="2252" y="1"/>
                    <a:pt x="20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31"/>
            <p:cNvSpPr/>
            <p:nvPr/>
          </p:nvSpPr>
          <p:spPr>
            <a:xfrm>
              <a:off x="5327300" y="4509500"/>
              <a:ext cx="35050" cy="61750"/>
            </a:xfrm>
            <a:custGeom>
              <a:avLst/>
              <a:gdLst/>
              <a:ahLst/>
              <a:cxnLst/>
              <a:rect l="l" t="t" r="r" b="b"/>
              <a:pathLst>
                <a:path w="1402" h="2470" extrusionOk="0">
                  <a:moveTo>
                    <a:pt x="1402" y="1"/>
                  </a:moveTo>
                  <a:lnTo>
                    <a:pt x="1402" y="1"/>
                  </a:lnTo>
                  <a:cubicBezTo>
                    <a:pt x="1002" y="668"/>
                    <a:pt x="701" y="1202"/>
                    <a:pt x="401" y="1769"/>
                  </a:cubicBezTo>
                  <a:cubicBezTo>
                    <a:pt x="234" y="2002"/>
                    <a:pt x="134" y="2236"/>
                    <a:pt x="1" y="2469"/>
                  </a:cubicBezTo>
                  <a:cubicBezTo>
                    <a:pt x="668" y="1802"/>
                    <a:pt x="1302" y="1101"/>
                    <a:pt x="1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31"/>
            <p:cNvSpPr/>
            <p:nvPr/>
          </p:nvSpPr>
          <p:spPr>
            <a:xfrm>
              <a:off x="5089650" y="4591225"/>
              <a:ext cx="46725" cy="9350"/>
            </a:xfrm>
            <a:custGeom>
              <a:avLst/>
              <a:gdLst/>
              <a:ahLst/>
              <a:cxnLst/>
              <a:rect l="l" t="t" r="r" b="b"/>
              <a:pathLst>
                <a:path w="1869" h="374" extrusionOk="0">
                  <a:moveTo>
                    <a:pt x="0" y="1"/>
                  </a:moveTo>
                  <a:cubicBezTo>
                    <a:pt x="381" y="202"/>
                    <a:pt x="792" y="374"/>
                    <a:pt x="1223" y="374"/>
                  </a:cubicBezTo>
                  <a:cubicBezTo>
                    <a:pt x="1433" y="374"/>
                    <a:pt x="1649" y="333"/>
                    <a:pt x="1868" y="234"/>
                  </a:cubicBezTo>
                  <a:cubicBezTo>
                    <a:pt x="1234" y="167"/>
                    <a:pt x="600" y="6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31"/>
            <p:cNvSpPr/>
            <p:nvPr/>
          </p:nvSpPr>
          <p:spPr>
            <a:xfrm>
              <a:off x="5274775" y="4571225"/>
              <a:ext cx="52550" cy="39200"/>
            </a:xfrm>
            <a:custGeom>
              <a:avLst/>
              <a:gdLst/>
              <a:ahLst/>
              <a:cxnLst/>
              <a:rect l="l" t="t" r="r" b="b"/>
              <a:pathLst>
                <a:path w="2102" h="1568" extrusionOk="0">
                  <a:moveTo>
                    <a:pt x="2102" y="0"/>
                  </a:moveTo>
                  <a:lnTo>
                    <a:pt x="2102" y="0"/>
                  </a:lnTo>
                  <a:cubicBezTo>
                    <a:pt x="1902" y="134"/>
                    <a:pt x="1668" y="234"/>
                    <a:pt x="1468" y="400"/>
                  </a:cubicBezTo>
                  <a:cubicBezTo>
                    <a:pt x="1001" y="767"/>
                    <a:pt x="534" y="1168"/>
                    <a:pt x="0" y="1568"/>
                  </a:cubicBezTo>
                  <a:cubicBezTo>
                    <a:pt x="1001" y="1401"/>
                    <a:pt x="1501" y="634"/>
                    <a:pt x="2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31"/>
            <p:cNvSpPr/>
            <p:nvPr/>
          </p:nvSpPr>
          <p:spPr>
            <a:xfrm>
              <a:off x="5110475" y="4432775"/>
              <a:ext cx="38400" cy="23375"/>
            </a:xfrm>
            <a:custGeom>
              <a:avLst/>
              <a:gdLst/>
              <a:ahLst/>
              <a:cxnLst/>
              <a:rect l="l" t="t" r="r" b="b"/>
              <a:pathLst>
                <a:path w="1536" h="935" extrusionOk="0">
                  <a:moveTo>
                    <a:pt x="1535" y="1"/>
                  </a:moveTo>
                  <a:lnTo>
                    <a:pt x="1535" y="1"/>
                  </a:lnTo>
                  <a:cubicBezTo>
                    <a:pt x="1035" y="301"/>
                    <a:pt x="468" y="635"/>
                    <a:pt x="1" y="901"/>
                  </a:cubicBezTo>
                  <a:cubicBezTo>
                    <a:pt x="148" y="923"/>
                    <a:pt x="284" y="934"/>
                    <a:pt x="408" y="934"/>
                  </a:cubicBezTo>
                  <a:cubicBezTo>
                    <a:pt x="1046" y="934"/>
                    <a:pt x="1396" y="643"/>
                    <a:pt x="1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1"/>
            <p:cNvSpPr/>
            <p:nvPr/>
          </p:nvSpPr>
          <p:spPr>
            <a:xfrm>
              <a:off x="5060450" y="4508675"/>
              <a:ext cx="49225" cy="18575"/>
            </a:xfrm>
            <a:custGeom>
              <a:avLst/>
              <a:gdLst/>
              <a:ahLst/>
              <a:cxnLst/>
              <a:rect l="l" t="t" r="r" b="b"/>
              <a:pathLst>
                <a:path w="1969" h="743" extrusionOk="0">
                  <a:moveTo>
                    <a:pt x="1" y="0"/>
                  </a:moveTo>
                  <a:cubicBezTo>
                    <a:pt x="519" y="427"/>
                    <a:pt x="1093" y="743"/>
                    <a:pt x="1774" y="743"/>
                  </a:cubicBezTo>
                  <a:cubicBezTo>
                    <a:pt x="1838" y="743"/>
                    <a:pt x="1903" y="740"/>
                    <a:pt x="1969" y="734"/>
                  </a:cubicBezTo>
                  <a:cubicBezTo>
                    <a:pt x="1301" y="501"/>
                    <a:pt x="668" y="23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1"/>
            <p:cNvSpPr/>
            <p:nvPr/>
          </p:nvSpPr>
          <p:spPr>
            <a:xfrm>
              <a:off x="5168025" y="4594575"/>
              <a:ext cx="50075" cy="7950"/>
            </a:xfrm>
            <a:custGeom>
              <a:avLst/>
              <a:gdLst/>
              <a:ahLst/>
              <a:cxnLst/>
              <a:rect l="l" t="t" r="r" b="b"/>
              <a:pathLst>
                <a:path w="2003" h="318" extrusionOk="0">
                  <a:moveTo>
                    <a:pt x="2002" y="0"/>
                  </a:moveTo>
                  <a:lnTo>
                    <a:pt x="2002" y="0"/>
                  </a:lnTo>
                  <a:cubicBezTo>
                    <a:pt x="1201" y="67"/>
                    <a:pt x="601" y="134"/>
                    <a:pt x="1" y="200"/>
                  </a:cubicBezTo>
                  <a:cubicBezTo>
                    <a:pt x="269" y="271"/>
                    <a:pt x="537" y="318"/>
                    <a:pt x="813" y="318"/>
                  </a:cubicBezTo>
                  <a:cubicBezTo>
                    <a:pt x="1189" y="318"/>
                    <a:pt x="1579" y="231"/>
                    <a:pt x="20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1"/>
            <p:cNvSpPr/>
            <p:nvPr/>
          </p:nvSpPr>
          <p:spPr>
            <a:xfrm>
              <a:off x="4809450" y="4307700"/>
              <a:ext cx="11700" cy="40050"/>
            </a:xfrm>
            <a:custGeom>
              <a:avLst/>
              <a:gdLst/>
              <a:ahLst/>
              <a:cxnLst/>
              <a:rect l="l" t="t" r="r" b="b"/>
              <a:pathLst>
                <a:path w="468" h="1602" extrusionOk="0">
                  <a:moveTo>
                    <a:pt x="334" y="0"/>
                  </a:moveTo>
                  <a:cubicBezTo>
                    <a:pt x="234" y="501"/>
                    <a:pt x="100" y="1034"/>
                    <a:pt x="0" y="1568"/>
                  </a:cubicBezTo>
                  <a:cubicBezTo>
                    <a:pt x="67" y="1568"/>
                    <a:pt x="100" y="1601"/>
                    <a:pt x="167" y="1601"/>
                  </a:cubicBezTo>
                  <a:cubicBezTo>
                    <a:pt x="267" y="1068"/>
                    <a:pt x="367" y="534"/>
                    <a:pt x="467" y="34"/>
                  </a:cubicBezTo>
                  <a:cubicBezTo>
                    <a:pt x="434" y="0"/>
                    <a:pt x="367" y="0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31"/>
            <p:cNvSpPr/>
            <p:nvPr/>
          </p:nvSpPr>
          <p:spPr>
            <a:xfrm>
              <a:off x="5087975" y="4476975"/>
              <a:ext cx="37550" cy="6725"/>
            </a:xfrm>
            <a:custGeom>
              <a:avLst/>
              <a:gdLst/>
              <a:ahLst/>
              <a:cxnLst/>
              <a:rect l="l" t="t" r="r" b="b"/>
              <a:pathLst>
                <a:path w="1502" h="269" extrusionOk="0">
                  <a:moveTo>
                    <a:pt x="0" y="1"/>
                  </a:moveTo>
                  <a:lnTo>
                    <a:pt x="0" y="1"/>
                  </a:lnTo>
                  <a:cubicBezTo>
                    <a:pt x="302" y="196"/>
                    <a:pt x="575" y="268"/>
                    <a:pt x="835" y="268"/>
                  </a:cubicBezTo>
                  <a:cubicBezTo>
                    <a:pt x="1064" y="268"/>
                    <a:pt x="1283" y="212"/>
                    <a:pt x="1501" y="134"/>
                  </a:cubicBezTo>
                  <a:cubicBezTo>
                    <a:pt x="1034" y="101"/>
                    <a:pt x="601" y="6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31"/>
            <p:cNvSpPr/>
            <p:nvPr/>
          </p:nvSpPr>
          <p:spPr>
            <a:xfrm>
              <a:off x="5200550" y="4682775"/>
              <a:ext cx="35875" cy="7725"/>
            </a:xfrm>
            <a:custGeom>
              <a:avLst/>
              <a:gdLst/>
              <a:ahLst/>
              <a:cxnLst/>
              <a:rect l="l" t="t" r="r" b="b"/>
              <a:pathLst>
                <a:path w="1435" h="309" extrusionOk="0">
                  <a:moveTo>
                    <a:pt x="896" y="1"/>
                  </a:moveTo>
                  <a:cubicBezTo>
                    <a:pt x="679" y="1"/>
                    <a:pt x="459" y="89"/>
                    <a:pt x="1" y="308"/>
                  </a:cubicBezTo>
                  <a:cubicBezTo>
                    <a:pt x="468" y="241"/>
                    <a:pt x="968" y="175"/>
                    <a:pt x="1435" y="108"/>
                  </a:cubicBezTo>
                  <a:lnTo>
                    <a:pt x="1402" y="108"/>
                  </a:lnTo>
                  <a:cubicBezTo>
                    <a:pt x="1187" y="41"/>
                    <a:pt x="1042" y="1"/>
                    <a:pt x="8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1"/>
            <p:cNvSpPr/>
            <p:nvPr/>
          </p:nvSpPr>
          <p:spPr>
            <a:xfrm>
              <a:off x="5138850" y="4373575"/>
              <a:ext cx="15025" cy="22550"/>
            </a:xfrm>
            <a:custGeom>
              <a:avLst/>
              <a:gdLst/>
              <a:ahLst/>
              <a:cxnLst/>
              <a:rect l="l" t="t" r="r" b="b"/>
              <a:pathLst>
                <a:path w="601" h="902" extrusionOk="0">
                  <a:moveTo>
                    <a:pt x="134" y="0"/>
                  </a:moveTo>
                  <a:cubicBezTo>
                    <a:pt x="100" y="34"/>
                    <a:pt x="33" y="67"/>
                    <a:pt x="0" y="100"/>
                  </a:cubicBezTo>
                  <a:cubicBezTo>
                    <a:pt x="167" y="367"/>
                    <a:pt x="334" y="634"/>
                    <a:pt x="500" y="901"/>
                  </a:cubicBezTo>
                  <a:cubicBezTo>
                    <a:pt x="601" y="467"/>
                    <a:pt x="467" y="167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1"/>
            <p:cNvSpPr/>
            <p:nvPr/>
          </p:nvSpPr>
          <p:spPr>
            <a:xfrm>
              <a:off x="5182200" y="4440275"/>
              <a:ext cx="18375" cy="22550"/>
            </a:xfrm>
            <a:custGeom>
              <a:avLst/>
              <a:gdLst/>
              <a:ahLst/>
              <a:cxnLst/>
              <a:rect l="l" t="t" r="r" b="b"/>
              <a:pathLst>
                <a:path w="735" h="902" extrusionOk="0">
                  <a:moveTo>
                    <a:pt x="601" y="1"/>
                  </a:moveTo>
                  <a:cubicBezTo>
                    <a:pt x="401" y="268"/>
                    <a:pt x="201" y="535"/>
                    <a:pt x="1" y="802"/>
                  </a:cubicBezTo>
                  <a:cubicBezTo>
                    <a:pt x="34" y="835"/>
                    <a:pt x="101" y="868"/>
                    <a:pt x="134" y="902"/>
                  </a:cubicBezTo>
                  <a:cubicBezTo>
                    <a:pt x="334" y="635"/>
                    <a:pt x="534" y="368"/>
                    <a:pt x="735" y="101"/>
                  </a:cubicBezTo>
                  <a:cubicBezTo>
                    <a:pt x="701" y="68"/>
                    <a:pt x="634" y="34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1"/>
            <p:cNvSpPr/>
            <p:nvPr/>
          </p:nvSpPr>
          <p:spPr>
            <a:xfrm>
              <a:off x="4940375" y="4456975"/>
              <a:ext cx="11700" cy="21700"/>
            </a:xfrm>
            <a:custGeom>
              <a:avLst/>
              <a:gdLst/>
              <a:ahLst/>
              <a:cxnLst/>
              <a:rect l="l" t="t" r="r" b="b"/>
              <a:pathLst>
                <a:path w="468" h="868" extrusionOk="0">
                  <a:moveTo>
                    <a:pt x="134" y="0"/>
                  </a:moveTo>
                  <a:cubicBezTo>
                    <a:pt x="100" y="0"/>
                    <a:pt x="33" y="33"/>
                    <a:pt x="0" y="67"/>
                  </a:cubicBezTo>
                  <a:lnTo>
                    <a:pt x="334" y="867"/>
                  </a:lnTo>
                  <a:cubicBezTo>
                    <a:pt x="367" y="834"/>
                    <a:pt x="434" y="801"/>
                    <a:pt x="467" y="801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31"/>
            <p:cNvSpPr/>
            <p:nvPr/>
          </p:nvSpPr>
          <p:spPr>
            <a:xfrm>
              <a:off x="4928700" y="4507825"/>
              <a:ext cx="15850" cy="18375"/>
            </a:xfrm>
            <a:custGeom>
              <a:avLst/>
              <a:gdLst/>
              <a:ahLst/>
              <a:cxnLst/>
              <a:rect l="l" t="t" r="r" b="b"/>
              <a:pathLst>
                <a:path w="634" h="735" extrusionOk="0">
                  <a:moveTo>
                    <a:pt x="134" y="1"/>
                  </a:moveTo>
                  <a:lnTo>
                    <a:pt x="0" y="101"/>
                  </a:lnTo>
                  <a:lnTo>
                    <a:pt x="500" y="735"/>
                  </a:lnTo>
                  <a:cubicBezTo>
                    <a:pt x="534" y="701"/>
                    <a:pt x="567" y="668"/>
                    <a:pt x="634" y="635"/>
                  </a:cubicBezTo>
                  <a:cubicBezTo>
                    <a:pt x="467" y="435"/>
                    <a:pt x="300" y="20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31"/>
            <p:cNvSpPr/>
            <p:nvPr/>
          </p:nvSpPr>
          <p:spPr>
            <a:xfrm>
              <a:off x="5125500" y="4622925"/>
              <a:ext cx="25050" cy="1675"/>
            </a:xfrm>
            <a:custGeom>
              <a:avLst/>
              <a:gdLst/>
              <a:ahLst/>
              <a:cxnLst/>
              <a:rect l="l" t="t" r="r" b="b"/>
              <a:pathLst>
                <a:path w="1002" h="67" extrusionOk="0">
                  <a:moveTo>
                    <a:pt x="0" y="0"/>
                  </a:moveTo>
                  <a:cubicBezTo>
                    <a:pt x="0" y="0"/>
                    <a:pt x="0" y="34"/>
                    <a:pt x="0" y="67"/>
                  </a:cubicBezTo>
                  <a:cubicBezTo>
                    <a:pt x="334" y="34"/>
                    <a:pt x="668" y="0"/>
                    <a:pt x="1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31"/>
            <p:cNvSpPr/>
            <p:nvPr/>
          </p:nvSpPr>
          <p:spPr>
            <a:xfrm>
              <a:off x="5278950" y="4623750"/>
              <a:ext cx="13350" cy="10025"/>
            </a:xfrm>
            <a:custGeom>
              <a:avLst/>
              <a:gdLst/>
              <a:ahLst/>
              <a:cxnLst/>
              <a:rect l="l" t="t" r="r" b="b"/>
              <a:pathLst>
                <a:path w="534" h="401" extrusionOk="0">
                  <a:moveTo>
                    <a:pt x="434" y="1"/>
                  </a:moveTo>
                  <a:cubicBezTo>
                    <a:pt x="300" y="101"/>
                    <a:pt x="134" y="201"/>
                    <a:pt x="0" y="301"/>
                  </a:cubicBezTo>
                  <a:cubicBezTo>
                    <a:pt x="0" y="334"/>
                    <a:pt x="33" y="368"/>
                    <a:pt x="67" y="401"/>
                  </a:cubicBezTo>
                  <a:cubicBezTo>
                    <a:pt x="200" y="301"/>
                    <a:pt x="367" y="201"/>
                    <a:pt x="534" y="134"/>
                  </a:cubicBezTo>
                  <a:cubicBezTo>
                    <a:pt x="500" y="67"/>
                    <a:pt x="467" y="34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1"/>
            <p:cNvSpPr/>
            <p:nvPr/>
          </p:nvSpPr>
          <p:spPr>
            <a:xfrm>
              <a:off x="4902850" y="4145075"/>
              <a:ext cx="11700" cy="10875"/>
            </a:xfrm>
            <a:custGeom>
              <a:avLst/>
              <a:gdLst/>
              <a:ahLst/>
              <a:cxnLst/>
              <a:rect l="l" t="t" r="r" b="b"/>
              <a:pathLst>
                <a:path w="468" h="435" extrusionOk="0">
                  <a:moveTo>
                    <a:pt x="400" y="1"/>
                  </a:moveTo>
                  <a:cubicBezTo>
                    <a:pt x="267" y="101"/>
                    <a:pt x="133" y="234"/>
                    <a:pt x="0" y="334"/>
                  </a:cubicBezTo>
                  <a:cubicBezTo>
                    <a:pt x="0" y="367"/>
                    <a:pt x="33" y="401"/>
                    <a:pt x="67" y="434"/>
                  </a:cubicBezTo>
                  <a:cubicBezTo>
                    <a:pt x="200" y="301"/>
                    <a:pt x="334" y="201"/>
                    <a:pt x="467" y="101"/>
                  </a:cubicBezTo>
                  <a:cubicBezTo>
                    <a:pt x="467" y="67"/>
                    <a:pt x="434" y="34"/>
                    <a:pt x="4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31"/>
            <p:cNvSpPr/>
            <p:nvPr/>
          </p:nvSpPr>
          <p:spPr>
            <a:xfrm>
              <a:off x="5062950" y="4720500"/>
              <a:ext cx="13375" cy="4175"/>
            </a:xfrm>
            <a:custGeom>
              <a:avLst/>
              <a:gdLst/>
              <a:ahLst/>
              <a:cxnLst/>
              <a:rect l="l" t="t" r="r" b="b"/>
              <a:pathLst>
                <a:path w="535" h="167" extrusionOk="0">
                  <a:moveTo>
                    <a:pt x="34" y="0"/>
                  </a:moveTo>
                  <a:cubicBezTo>
                    <a:pt x="1" y="33"/>
                    <a:pt x="1" y="67"/>
                    <a:pt x="1" y="100"/>
                  </a:cubicBezTo>
                  <a:cubicBezTo>
                    <a:pt x="101" y="133"/>
                    <a:pt x="201" y="167"/>
                    <a:pt x="267" y="167"/>
                  </a:cubicBezTo>
                  <a:cubicBezTo>
                    <a:pt x="368" y="167"/>
                    <a:pt x="434" y="167"/>
                    <a:pt x="534" y="133"/>
                  </a:cubicBezTo>
                  <a:cubicBezTo>
                    <a:pt x="501" y="100"/>
                    <a:pt x="501" y="100"/>
                    <a:pt x="501" y="67"/>
                  </a:cubicBezTo>
                  <a:cubicBezTo>
                    <a:pt x="334" y="33"/>
                    <a:pt x="167" y="33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31"/>
            <p:cNvSpPr/>
            <p:nvPr/>
          </p:nvSpPr>
          <p:spPr>
            <a:xfrm>
              <a:off x="5131325" y="4706300"/>
              <a:ext cx="11700" cy="875"/>
            </a:xfrm>
            <a:custGeom>
              <a:avLst/>
              <a:gdLst/>
              <a:ahLst/>
              <a:cxnLst/>
              <a:rect l="l" t="t" r="r" b="b"/>
              <a:pathLst>
                <a:path w="468" h="35" extrusionOk="0">
                  <a:moveTo>
                    <a:pt x="1" y="1"/>
                  </a:moveTo>
                  <a:lnTo>
                    <a:pt x="1" y="34"/>
                  </a:lnTo>
                  <a:lnTo>
                    <a:pt x="468" y="34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1"/>
            <p:cNvSpPr/>
            <p:nvPr/>
          </p:nvSpPr>
          <p:spPr>
            <a:xfrm>
              <a:off x="5193875" y="4581225"/>
              <a:ext cx="13375" cy="4200"/>
            </a:xfrm>
            <a:custGeom>
              <a:avLst/>
              <a:gdLst/>
              <a:ahLst/>
              <a:cxnLst/>
              <a:rect l="l" t="t" r="r" b="b"/>
              <a:pathLst>
                <a:path w="535" h="168" extrusionOk="0">
                  <a:moveTo>
                    <a:pt x="534" y="0"/>
                  </a:moveTo>
                  <a:cubicBezTo>
                    <a:pt x="368" y="34"/>
                    <a:pt x="167" y="67"/>
                    <a:pt x="1" y="100"/>
                  </a:cubicBezTo>
                  <a:cubicBezTo>
                    <a:pt x="1" y="134"/>
                    <a:pt x="1" y="134"/>
                    <a:pt x="1" y="167"/>
                  </a:cubicBezTo>
                  <a:lnTo>
                    <a:pt x="534" y="167"/>
                  </a:lnTo>
                  <a:cubicBezTo>
                    <a:pt x="534" y="134"/>
                    <a:pt x="534" y="67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1"/>
            <p:cNvSpPr/>
            <p:nvPr/>
          </p:nvSpPr>
          <p:spPr>
            <a:xfrm>
              <a:off x="5343975" y="4279350"/>
              <a:ext cx="10050" cy="10025"/>
            </a:xfrm>
            <a:custGeom>
              <a:avLst/>
              <a:gdLst/>
              <a:ahLst/>
              <a:cxnLst/>
              <a:rect l="l" t="t" r="r" b="b"/>
              <a:pathLst>
                <a:path w="402" h="401" extrusionOk="0">
                  <a:moveTo>
                    <a:pt x="68" y="0"/>
                  </a:moveTo>
                  <a:cubicBezTo>
                    <a:pt x="34" y="33"/>
                    <a:pt x="34" y="33"/>
                    <a:pt x="1" y="67"/>
                  </a:cubicBezTo>
                  <a:cubicBezTo>
                    <a:pt x="101" y="167"/>
                    <a:pt x="201" y="300"/>
                    <a:pt x="301" y="400"/>
                  </a:cubicBezTo>
                  <a:cubicBezTo>
                    <a:pt x="335" y="367"/>
                    <a:pt x="368" y="334"/>
                    <a:pt x="401" y="300"/>
                  </a:cubicBezTo>
                  <a:cubicBezTo>
                    <a:pt x="301" y="200"/>
                    <a:pt x="168" y="100"/>
                    <a:pt x="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31"/>
            <p:cNvSpPr/>
            <p:nvPr/>
          </p:nvSpPr>
          <p:spPr>
            <a:xfrm>
              <a:off x="4858650" y="4164250"/>
              <a:ext cx="9200" cy="8375"/>
            </a:xfrm>
            <a:custGeom>
              <a:avLst/>
              <a:gdLst/>
              <a:ahLst/>
              <a:cxnLst/>
              <a:rect l="l" t="t" r="r" b="b"/>
              <a:pathLst>
                <a:path w="368" h="335" extrusionOk="0">
                  <a:moveTo>
                    <a:pt x="300" y="1"/>
                  </a:moveTo>
                  <a:cubicBezTo>
                    <a:pt x="200" y="101"/>
                    <a:pt x="100" y="168"/>
                    <a:pt x="0" y="234"/>
                  </a:cubicBezTo>
                  <a:cubicBezTo>
                    <a:pt x="33" y="268"/>
                    <a:pt x="33" y="301"/>
                    <a:pt x="67" y="334"/>
                  </a:cubicBezTo>
                  <a:cubicBezTo>
                    <a:pt x="167" y="268"/>
                    <a:pt x="267" y="168"/>
                    <a:pt x="367" y="67"/>
                  </a:cubicBezTo>
                  <a:cubicBezTo>
                    <a:pt x="334" y="67"/>
                    <a:pt x="334" y="34"/>
                    <a:pt x="3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31"/>
            <p:cNvSpPr/>
            <p:nvPr/>
          </p:nvSpPr>
          <p:spPr>
            <a:xfrm>
              <a:off x="5144675" y="4301025"/>
              <a:ext cx="11700" cy="6700"/>
            </a:xfrm>
            <a:custGeom>
              <a:avLst/>
              <a:gdLst/>
              <a:ahLst/>
              <a:cxnLst/>
              <a:rect l="l" t="t" r="r" b="b"/>
              <a:pathLst>
                <a:path w="468" h="268" extrusionOk="0">
                  <a:moveTo>
                    <a:pt x="34" y="0"/>
                  </a:moveTo>
                  <a:cubicBezTo>
                    <a:pt x="34" y="34"/>
                    <a:pt x="34" y="67"/>
                    <a:pt x="1" y="67"/>
                  </a:cubicBezTo>
                  <a:cubicBezTo>
                    <a:pt x="134" y="134"/>
                    <a:pt x="267" y="200"/>
                    <a:pt x="401" y="267"/>
                  </a:cubicBezTo>
                  <a:cubicBezTo>
                    <a:pt x="401" y="234"/>
                    <a:pt x="434" y="200"/>
                    <a:pt x="468" y="167"/>
                  </a:cubicBezTo>
                  <a:cubicBezTo>
                    <a:pt x="334" y="100"/>
                    <a:pt x="201" y="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1"/>
            <p:cNvSpPr/>
            <p:nvPr/>
          </p:nvSpPr>
          <p:spPr>
            <a:xfrm>
              <a:off x="5139675" y="4463625"/>
              <a:ext cx="11700" cy="8375"/>
            </a:xfrm>
            <a:custGeom>
              <a:avLst/>
              <a:gdLst/>
              <a:ahLst/>
              <a:cxnLst/>
              <a:rect l="l" t="t" r="r" b="b"/>
              <a:pathLst>
                <a:path w="468" h="335" extrusionOk="0">
                  <a:moveTo>
                    <a:pt x="401" y="1"/>
                  </a:moveTo>
                  <a:cubicBezTo>
                    <a:pt x="267" y="68"/>
                    <a:pt x="134" y="134"/>
                    <a:pt x="0" y="168"/>
                  </a:cubicBezTo>
                  <a:cubicBezTo>
                    <a:pt x="34" y="234"/>
                    <a:pt x="34" y="301"/>
                    <a:pt x="67" y="335"/>
                  </a:cubicBezTo>
                  <a:cubicBezTo>
                    <a:pt x="201" y="268"/>
                    <a:pt x="334" y="201"/>
                    <a:pt x="467" y="134"/>
                  </a:cubicBezTo>
                  <a:cubicBezTo>
                    <a:pt x="434" y="68"/>
                    <a:pt x="401" y="34"/>
                    <a:pt x="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2"/>
          <p:cNvSpPr txBox="1">
            <a:spLocks noGrp="1"/>
          </p:cNvSpPr>
          <p:nvPr>
            <p:ph type="title"/>
          </p:nvPr>
        </p:nvSpPr>
        <p:spPr>
          <a:xfrm>
            <a:off x="713225" y="2136400"/>
            <a:ext cx="4206000" cy="12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2" name="Google Shape;92;p32"/>
          <p:cNvSpPr txBox="1">
            <a:spLocks noGrp="1"/>
          </p:cNvSpPr>
          <p:nvPr>
            <p:ph type="subTitle" idx="1"/>
          </p:nvPr>
        </p:nvSpPr>
        <p:spPr>
          <a:xfrm>
            <a:off x="713225" y="3674250"/>
            <a:ext cx="2876100" cy="7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32"/>
          <p:cNvSpPr txBox="1">
            <a:spLocks noGrp="1"/>
          </p:cNvSpPr>
          <p:nvPr>
            <p:ph type="title" idx="2"/>
          </p:nvPr>
        </p:nvSpPr>
        <p:spPr>
          <a:xfrm>
            <a:off x="713225" y="572850"/>
            <a:ext cx="1905600" cy="1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endParaRPr/>
          </a:p>
        </p:txBody>
      </p:sp>
      <p:sp>
        <p:nvSpPr>
          <p:cNvPr id="94" name="Google Shape;94;p32"/>
          <p:cNvSpPr/>
          <p:nvPr/>
        </p:nvSpPr>
        <p:spPr>
          <a:xfrm rot="1717823">
            <a:off x="3626118" y="198311"/>
            <a:ext cx="611861" cy="1192867"/>
          </a:xfrm>
          <a:custGeom>
            <a:avLst/>
            <a:gdLst/>
            <a:ahLst/>
            <a:cxnLst/>
            <a:rect l="l" t="t" r="r" b="b"/>
            <a:pathLst>
              <a:path w="53305" h="103922" extrusionOk="0">
                <a:moveTo>
                  <a:pt x="14744" y="25471"/>
                </a:moveTo>
                <a:lnTo>
                  <a:pt x="14744" y="25471"/>
                </a:lnTo>
                <a:cubicBezTo>
                  <a:pt x="15244" y="25504"/>
                  <a:pt x="15745" y="25538"/>
                  <a:pt x="16278" y="25571"/>
                </a:cubicBezTo>
                <a:cubicBezTo>
                  <a:pt x="16033" y="25801"/>
                  <a:pt x="15788" y="25911"/>
                  <a:pt x="15549" y="25911"/>
                </a:cubicBezTo>
                <a:cubicBezTo>
                  <a:pt x="15268" y="25911"/>
                  <a:pt x="14996" y="25759"/>
                  <a:pt x="14744" y="25471"/>
                </a:cubicBezTo>
                <a:close/>
                <a:moveTo>
                  <a:pt x="15811" y="26138"/>
                </a:moveTo>
                <a:cubicBezTo>
                  <a:pt x="15845" y="26238"/>
                  <a:pt x="15845" y="26338"/>
                  <a:pt x="15845" y="26438"/>
                </a:cubicBezTo>
                <a:lnTo>
                  <a:pt x="14077" y="26538"/>
                </a:lnTo>
                <a:cubicBezTo>
                  <a:pt x="14077" y="26472"/>
                  <a:pt x="14077" y="26372"/>
                  <a:pt x="14043" y="26305"/>
                </a:cubicBezTo>
                <a:cubicBezTo>
                  <a:pt x="14644" y="26271"/>
                  <a:pt x="15244" y="26205"/>
                  <a:pt x="15811" y="26138"/>
                </a:cubicBezTo>
                <a:close/>
                <a:moveTo>
                  <a:pt x="13076" y="26905"/>
                </a:moveTo>
                <a:lnTo>
                  <a:pt x="13076" y="26905"/>
                </a:lnTo>
                <a:cubicBezTo>
                  <a:pt x="13843" y="27072"/>
                  <a:pt x="14577" y="27205"/>
                  <a:pt x="15344" y="27339"/>
                </a:cubicBezTo>
                <a:cubicBezTo>
                  <a:pt x="15231" y="27590"/>
                  <a:pt x="15100" y="27657"/>
                  <a:pt x="14960" y="27657"/>
                </a:cubicBezTo>
                <a:cubicBezTo>
                  <a:pt x="14800" y="27657"/>
                  <a:pt x="14629" y="27569"/>
                  <a:pt x="14464" y="27569"/>
                </a:cubicBezTo>
                <a:cubicBezTo>
                  <a:pt x="14389" y="27569"/>
                  <a:pt x="14315" y="27587"/>
                  <a:pt x="14244" y="27639"/>
                </a:cubicBezTo>
                <a:cubicBezTo>
                  <a:pt x="14510" y="27773"/>
                  <a:pt x="14811" y="27873"/>
                  <a:pt x="15244" y="28073"/>
                </a:cubicBezTo>
                <a:cubicBezTo>
                  <a:pt x="15011" y="28139"/>
                  <a:pt x="14877" y="28206"/>
                  <a:pt x="14777" y="28240"/>
                </a:cubicBezTo>
                <a:cubicBezTo>
                  <a:pt x="14544" y="28273"/>
                  <a:pt x="14244" y="28173"/>
                  <a:pt x="14244" y="28540"/>
                </a:cubicBezTo>
                <a:lnTo>
                  <a:pt x="14944" y="28540"/>
                </a:lnTo>
                <a:cubicBezTo>
                  <a:pt x="14877" y="28740"/>
                  <a:pt x="14811" y="28873"/>
                  <a:pt x="14777" y="29040"/>
                </a:cubicBezTo>
                <a:cubicBezTo>
                  <a:pt x="14510" y="28940"/>
                  <a:pt x="14244" y="28840"/>
                  <a:pt x="13843" y="28673"/>
                </a:cubicBezTo>
                <a:cubicBezTo>
                  <a:pt x="14043" y="28606"/>
                  <a:pt x="14144" y="28573"/>
                  <a:pt x="14244" y="28540"/>
                </a:cubicBezTo>
                <a:cubicBezTo>
                  <a:pt x="14177" y="28440"/>
                  <a:pt x="14110" y="28273"/>
                  <a:pt x="14077" y="28273"/>
                </a:cubicBezTo>
                <a:cubicBezTo>
                  <a:pt x="14056" y="28274"/>
                  <a:pt x="14035" y="28275"/>
                  <a:pt x="14015" y="28275"/>
                </a:cubicBezTo>
                <a:cubicBezTo>
                  <a:pt x="13571" y="28275"/>
                  <a:pt x="13501" y="27924"/>
                  <a:pt x="13310" y="27572"/>
                </a:cubicBezTo>
                <a:lnTo>
                  <a:pt x="13310" y="27572"/>
                </a:lnTo>
                <a:cubicBezTo>
                  <a:pt x="13510" y="27606"/>
                  <a:pt x="13643" y="27639"/>
                  <a:pt x="13777" y="27639"/>
                </a:cubicBezTo>
                <a:cubicBezTo>
                  <a:pt x="13877" y="27672"/>
                  <a:pt x="13977" y="27739"/>
                  <a:pt x="14244" y="27839"/>
                </a:cubicBezTo>
                <a:cubicBezTo>
                  <a:pt x="14077" y="27072"/>
                  <a:pt x="13243" y="27539"/>
                  <a:pt x="13076" y="26905"/>
                </a:cubicBezTo>
                <a:close/>
                <a:moveTo>
                  <a:pt x="14043" y="29374"/>
                </a:moveTo>
                <a:lnTo>
                  <a:pt x="14043" y="29374"/>
                </a:lnTo>
                <a:cubicBezTo>
                  <a:pt x="14644" y="29440"/>
                  <a:pt x="14677" y="29507"/>
                  <a:pt x="14344" y="30208"/>
                </a:cubicBezTo>
                <a:cubicBezTo>
                  <a:pt x="14244" y="29941"/>
                  <a:pt x="14144" y="29674"/>
                  <a:pt x="14043" y="29374"/>
                </a:cubicBezTo>
                <a:close/>
                <a:moveTo>
                  <a:pt x="16078" y="29540"/>
                </a:moveTo>
                <a:cubicBezTo>
                  <a:pt x="16812" y="29841"/>
                  <a:pt x="17546" y="30141"/>
                  <a:pt x="18280" y="30441"/>
                </a:cubicBezTo>
                <a:cubicBezTo>
                  <a:pt x="18183" y="30477"/>
                  <a:pt x="18067" y="30493"/>
                  <a:pt x="17939" y="30493"/>
                </a:cubicBezTo>
                <a:cubicBezTo>
                  <a:pt x="17230" y="30493"/>
                  <a:pt x="16163" y="29993"/>
                  <a:pt x="16078" y="29540"/>
                </a:cubicBezTo>
                <a:close/>
                <a:moveTo>
                  <a:pt x="15878" y="30041"/>
                </a:moveTo>
                <a:lnTo>
                  <a:pt x="15878" y="30041"/>
                </a:lnTo>
                <a:cubicBezTo>
                  <a:pt x="16512" y="30308"/>
                  <a:pt x="17079" y="30575"/>
                  <a:pt x="17646" y="30841"/>
                </a:cubicBezTo>
                <a:cubicBezTo>
                  <a:pt x="17584" y="30851"/>
                  <a:pt x="17519" y="30855"/>
                  <a:pt x="17453" y="30855"/>
                </a:cubicBezTo>
                <a:cubicBezTo>
                  <a:pt x="16801" y="30855"/>
                  <a:pt x="15969" y="30434"/>
                  <a:pt x="15878" y="30041"/>
                </a:cubicBezTo>
                <a:close/>
                <a:moveTo>
                  <a:pt x="31263" y="485"/>
                </a:moveTo>
                <a:cubicBezTo>
                  <a:pt x="31898" y="485"/>
                  <a:pt x="32863" y="1232"/>
                  <a:pt x="33124" y="1787"/>
                </a:cubicBezTo>
                <a:cubicBezTo>
                  <a:pt x="33758" y="3021"/>
                  <a:pt x="33824" y="4422"/>
                  <a:pt x="34191" y="5723"/>
                </a:cubicBezTo>
                <a:cubicBezTo>
                  <a:pt x="34258" y="6024"/>
                  <a:pt x="34158" y="6357"/>
                  <a:pt x="34158" y="6657"/>
                </a:cubicBezTo>
                <a:cubicBezTo>
                  <a:pt x="34258" y="7625"/>
                  <a:pt x="34425" y="8559"/>
                  <a:pt x="34491" y="9526"/>
                </a:cubicBezTo>
                <a:cubicBezTo>
                  <a:pt x="34558" y="10560"/>
                  <a:pt x="34558" y="11594"/>
                  <a:pt x="34591" y="12628"/>
                </a:cubicBezTo>
                <a:cubicBezTo>
                  <a:pt x="34625" y="13262"/>
                  <a:pt x="34692" y="13929"/>
                  <a:pt x="34725" y="14596"/>
                </a:cubicBezTo>
                <a:cubicBezTo>
                  <a:pt x="34792" y="14630"/>
                  <a:pt x="34958" y="14663"/>
                  <a:pt x="35092" y="14696"/>
                </a:cubicBezTo>
                <a:cubicBezTo>
                  <a:pt x="35092" y="14696"/>
                  <a:pt x="35092" y="14763"/>
                  <a:pt x="35058" y="14763"/>
                </a:cubicBezTo>
                <a:cubicBezTo>
                  <a:pt x="34458" y="14763"/>
                  <a:pt x="34758" y="15297"/>
                  <a:pt x="34725" y="15497"/>
                </a:cubicBezTo>
                <a:cubicBezTo>
                  <a:pt x="34658" y="16097"/>
                  <a:pt x="34725" y="16731"/>
                  <a:pt x="34792" y="17365"/>
                </a:cubicBezTo>
                <a:cubicBezTo>
                  <a:pt x="34792" y="17699"/>
                  <a:pt x="34825" y="18066"/>
                  <a:pt x="34958" y="18366"/>
                </a:cubicBezTo>
                <a:cubicBezTo>
                  <a:pt x="35018" y="18515"/>
                  <a:pt x="35265" y="18638"/>
                  <a:pt x="35436" y="18638"/>
                </a:cubicBezTo>
                <a:cubicBezTo>
                  <a:pt x="35456" y="18638"/>
                  <a:pt x="35475" y="18636"/>
                  <a:pt x="35492" y="18633"/>
                </a:cubicBezTo>
                <a:cubicBezTo>
                  <a:pt x="36159" y="18533"/>
                  <a:pt x="36826" y="18399"/>
                  <a:pt x="37494" y="18266"/>
                </a:cubicBezTo>
                <a:cubicBezTo>
                  <a:pt x="37538" y="18255"/>
                  <a:pt x="37583" y="18251"/>
                  <a:pt x="37627" y="18251"/>
                </a:cubicBezTo>
                <a:cubicBezTo>
                  <a:pt x="37716" y="18251"/>
                  <a:pt x="37805" y="18266"/>
                  <a:pt x="37894" y="18266"/>
                </a:cubicBezTo>
                <a:cubicBezTo>
                  <a:pt x="37694" y="19633"/>
                  <a:pt x="36760" y="20434"/>
                  <a:pt x="35826" y="21301"/>
                </a:cubicBezTo>
                <a:cubicBezTo>
                  <a:pt x="35259" y="21835"/>
                  <a:pt x="34725" y="22435"/>
                  <a:pt x="34158" y="22969"/>
                </a:cubicBezTo>
                <a:cubicBezTo>
                  <a:pt x="33824" y="23269"/>
                  <a:pt x="33391" y="23436"/>
                  <a:pt x="33024" y="23670"/>
                </a:cubicBezTo>
                <a:cubicBezTo>
                  <a:pt x="32256" y="24203"/>
                  <a:pt x="31489" y="24737"/>
                  <a:pt x="30655" y="25237"/>
                </a:cubicBezTo>
                <a:cubicBezTo>
                  <a:pt x="29955" y="25638"/>
                  <a:pt x="29221" y="26038"/>
                  <a:pt x="28487" y="26338"/>
                </a:cubicBezTo>
                <a:cubicBezTo>
                  <a:pt x="27953" y="26538"/>
                  <a:pt x="27386" y="26505"/>
                  <a:pt x="26853" y="26638"/>
                </a:cubicBezTo>
                <a:cubicBezTo>
                  <a:pt x="26586" y="26672"/>
                  <a:pt x="26152" y="26839"/>
                  <a:pt x="26152" y="26939"/>
                </a:cubicBezTo>
                <a:cubicBezTo>
                  <a:pt x="26152" y="27239"/>
                  <a:pt x="26252" y="27706"/>
                  <a:pt x="26486" y="27839"/>
                </a:cubicBezTo>
                <a:cubicBezTo>
                  <a:pt x="26986" y="28173"/>
                  <a:pt x="27186" y="28673"/>
                  <a:pt x="27386" y="29174"/>
                </a:cubicBezTo>
                <a:cubicBezTo>
                  <a:pt x="27486" y="29374"/>
                  <a:pt x="27420" y="29741"/>
                  <a:pt x="27286" y="29841"/>
                </a:cubicBezTo>
                <a:cubicBezTo>
                  <a:pt x="26941" y="30137"/>
                  <a:pt x="26559" y="30305"/>
                  <a:pt x="26140" y="30305"/>
                </a:cubicBezTo>
                <a:cubicBezTo>
                  <a:pt x="25993" y="30305"/>
                  <a:pt x="25841" y="30284"/>
                  <a:pt x="25685" y="30241"/>
                </a:cubicBezTo>
                <a:cubicBezTo>
                  <a:pt x="24584" y="29907"/>
                  <a:pt x="23517" y="29641"/>
                  <a:pt x="22416" y="29340"/>
                </a:cubicBezTo>
                <a:cubicBezTo>
                  <a:pt x="22349" y="29340"/>
                  <a:pt x="22249" y="29374"/>
                  <a:pt x="22183" y="29407"/>
                </a:cubicBezTo>
                <a:lnTo>
                  <a:pt x="22183" y="29474"/>
                </a:lnTo>
                <a:cubicBezTo>
                  <a:pt x="22516" y="29607"/>
                  <a:pt x="22850" y="29741"/>
                  <a:pt x="23183" y="29807"/>
                </a:cubicBezTo>
                <a:cubicBezTo>
                  <a:pt x="24017" y="30041"/>
                  <a:pt x="24851" y="30241"/>
                  <a:pt x="25819" y="30474"/>
                </a:cubicBezTo>
                <a:cubicBezTo>
                  <a:pt x="25322" y="30733"/>
                  <a:pt x="24873" y="30837"/>
                  <a:pt x="24436" y="30837"/>
                </a:cubicBezTo>
                <a:cubicBezTo>
                  <a:pt x="24139" y="30837"/>
                  <a:pt x="23847" y="30789"/>
                  <a:pt x="23550" y="30708"/>
                </a:cubicBezTo>
                <a:cubicBezTo>
                  <a:pt x="22416" y="30341"/>
                  <a:pt x="21282" y="29974"/>
                  <a:pt x="20181" y="29607"/>
                </a:cubicBezTo>
                <a:cubicBezTo>
                  <a:pt x="20048" y="29574"/>
                  <a:pt x="19881" y="29574"/>
                  <a:pt x="19748" y="29540"/>
                </a:cubicBezTo>
                <a:lnTo>
                  <a:pt x="19748" y="29540"/>
                </a:lnTo>
                <a:cubicBezTo>
                  <a:pt x="19748" y="30007"/>
                  <a:pt x="20181" y="29874"/>
                  <a:pt x="20381" y="29974"/>
                </a:cubicBezTo>
                <a:cubicBezTo>
                  <a:pt x="21015" y="30208"/>
                  <a:pt x="21682" y="30374"/>
                  <a:pt x="22316" y="30575"/>
                </a:cubicBezTo>
                <a:cubicBezTo>
                  <a:pt x="22716" y="30708"/>
                  <a:pt x="23117" y="30841"/>
                  <a:pt x="23550" y="30975"/>
                </a:cubicBezTo>
                <a:cubicBezTo>
                  <a:pt x="23235" y="31126"/>
                  <a:pt x="22881" y="31196"/>
                  <a:pt x="22515" y="31196"/>
                </a:cubicBezTo>
                <a:cubicBezTo>
                  <a:pt x="21912" y="31196"/>
                  <a:pt x="21275" y="31006"/>
                  <a:pt x="20715" y="30675"/>
                </a:cubicBezTo>
                <a:cubicBezTo>
                  <a:pt x="20148" y="30341"/>
                  <a:pt x="19481" y="30174"/>
                  <a:pt x="18880" y="29907"/>
                </a:cubicBezTo>
                <a:cubicBezTo>
                  <a:pt x="18547" y="29774"/>
                  <a:pt x="18213" y="29574"/>
                  <a:pt x="17880" y="29440"/>
                </a:cubicBezTo>
                <a:cubicBezTo>
                  <a:pt x="17446" y="29274"/>
                  <a:pt x="16979" y="29107"/>
                  <a:pt x="16512" y="28907"/>
                </a:cubicBezTo>
                <a:cubicBezTo>
                  <a:pt x="16545" y="28840"/>
                  <a:pt x="16579" y="28707"/>
                  <a:pt x="16612" y="28606"/>
                </a:cubicBezTo>
                <a:cubicBezTo>
                  <a:pt x="17079" y="28707"/>
                  <a:pt x="17513" y="28840"/>
                  <a:pt x="17980" y="28940"/>
                </a:cubicBezTo>
                <a:cubicBezTo>
                  <a:pt x="17946" y="28840"/>
                  <a:pt x="17946" y="28673"/>
                  <a:pt x="17880" y="28673"/>
                </a:cubicBezTo>
                <a:cubicBezTo>
                  <a:pt x="17713" y="28573"/>
                  <a:pt x="17513" y="28573"/>
                  <a:pt x="17346" y="28506"/>
                </a:cubicBezTo>
                <a:cubicBezTo>
                  <a:pt x="17046" y="28373"/>
                  <a:pt x="16745" y="28240"/>
                  <a:pt x="16946" y="27806"/>
                </a:cubicBezTo>
                <a:lnTo>
                  <a:pt x="16946" y="27806"/>
                </a:lnTo>
                <a:cubicBezTo>
                  <a:pt x="17813" y="28139"/>
                  <a:pt x="18680" y="28506"/>
                  <a:pt x="19547" y="28840"/>
                </a:cubicBezTo>
                <a:lnTo>
                  <a:pt x="19781" y="28707"/>
                </a:lnTo>
                <a:cubicBezTo>
                  <a:pt x="19681" y="28606"/>
                  <a:pt x="19581" y="28473"/>
                  <a:pt x="19447" y="28440"/>
                </a:cubicBezTo>
                <a:cubicBezTo>
                  <a:pt x="18647" y="28139"/>
                  <a:pt x="17846" y="27873"/>
                  <a:pt x="17079" y="27606"/>
                </a:cubicBezTo>
                <a:cubicBezTo>
                  <a:pt x="17079" y="27370"/>
                  <a:pt x="17120" y="27197"/>
                  <a:pt x="17330" y="27197"/>
                </a:cubicBezTo>
                <a:cubicBezTo>
                  <a:pt x="17388" y="27197"/>
                  <a:pt x="17459" y="27210"/>
                  <a:pt x="17546" y="27239"/>
                </a:cubicBezTo>
                <a:cubicBezTo>
                  <a:pt x="18280" y="27506"/>
                  <a:pt x="19047" y="27773"/>
                  <a:pt x="19814" y="28039"/>
                </a:cubicBezTo>
                <a:cubicBezTo>
                  <a:pt x="20782" y="28373"/>
                  <a:pt x="21749" y="28707"/>
                  <a:pt x="22716" y="29040"/>
                </a:cubicBezTo>
                <a:cubicBezTo>
                  <a:pt x="22750" y="29051"/>
                  <a:pt x="22783" y="29055"/>
                  <a:pt x="22818" y="29055"/>
                </a:cubicBezTo>
                <a:cubicBezTo>
                  <a:pt x="22887" y="29055"/>
                  <a:pt x="22961" y="29040"/>
                  <a:pt x="23050" y="29040"/>
                </a:cubicBezTo>
                <a:cubicBezTo>
                  <a:pt x="23050" y="28973"/>
                  <a:pt x="23083" y="28940"/>
                  <a:pt x="23083" y="28873"/>
                </a:cubicBezTo>
                <a:cubicBezTo>
                  <a:pt x="21182" y="28206"/>
                  <a:pt x="19281" y="27539"/>
                  <a:pt x="17379" y="26872"/>
                </a:cubicBezTo>
                <a:cubicBezTo>
                  <a:pt x="17424" y="26490"/>
                  <a:pt x="17499" y="26350"/>
                  <a:pt x="17696" y="26350"/>
                </a:cubicBezTo>
                <a:cubicBezTo>
                  <a:pt x="17791" y="26350"/>
                  <a:pt x="17916" y="26384"/>
                  <a:pt x="18080" y="26438"/>
                </a:cubicBezTo>
                <a:cubicBezTo>
                  <a:pt x="18814" y="26705"/>
                  <a:pt x="19581" y="26939"/>
                  <a:pt x="20315" y="27172"/>
                </a:cubicBezTo>
                <a:cubicBezTo>
                  <a:pt x="21215" y="27439"/>
                  <a:pt x="22116" y="27706"/>
                  <a:pt x="23050" y="27939"/>
                </a:cubicBezTo>
                <a:cubicBezTo>
                  <a:pt x="23083" y="27948"/>
                  <a:pt x="23119" y="27952"/>
                  <a:pt x="23156" y="27952"/>
                </a:cubicBezTo>
                <a:cubicBezTo>
                  <a:pt x="23267" y="27952"/>
                  <a:pt x="23392" y="27914"/>
                  <a:pt x="23517" y="27839"/>
                </a:cubicBezTo>
                <a:cubicBezTo>
                  <a:pt x="21582" y="27239"/>
                  <a:pt x="19681" y="26638"/>
                  <a:pt x="17713" y="26038"/>
                </a:cubicBezTo>
                <a:cubicBezTo>
                  <a:pt x="17779" y="25904"/>
                  <a:pt x="17846" y="25771"/>
                  <a:pt x="17913" y="25571"/>
                </a:cubicBezTo>
                <a:cubicBezTo>
                  <a:pt x="19314" y="25938"/>
                  <a:pt x="20715" y="26305"/>
                  <a:pt x="22083" y="26672"/>
                </a:cubicBezTo>
                <a:cubicBezTo>
                  <a:pt x="22083" y="26638"/>
                  <a:pt x="22116" y="26572"/>
                  <a:pt x="22116" y="26505"/>
                </a:cubicBezTo>
                <a:cubicBezTo>
                  <a:pt x="20915" y="25904"/>
                  <a:pt x="19547" y="25771"/>
                  <a:pt x="18146" y="25304"/>
                </a:cubicBezTo>
                <a:cubicBezTo>
                  <a:pt x="18303" y="25210"/>
                  <a:pt x="18461" y="24968"/>
                  <a:pt x="18590" y="24968"/>
                </a:cubicBezTo>
                <a:cubicBezTo>
                  <a:pt x="18598" y="24968"/>
                  <a:pt x="18606" y="24969"/>
                  <a:pt x="18613" y="24970"/>
                </a:cubicBezTo>
                <a:cubicBezTo>
                  <a:pt x="19214" y="25004"/>
                  <a:pt x="19781" y="25104"/>
                  <a:pt x="20348" y="25204"/>
                </a:cubicBezTo>
                <a:cubicBezTo>
                  <a:pt x="20815" y="25304"/>
                  <a:pt x="21249" y="25437"/>
                  <a:pt x="21682" y="25571"/>
                </a:cubicBezTo>
                <a:cubicBezTo>
                  <a:pt x="21716" y="25504"/>
                  <a:pt x="21749" y="25437"/>
                  <a:pt x="21749" y="25371"/>
                </a:cubicBezTo>
                <a:cubicBezTo>
                  <a:pt x="21215" y="25204"/>
                  <a:pt x="20648" y="25004"/>
                  <a:pt x="20081" y="24837"/>
                </a:cubicBezTo>
                <a:cubicBezTo>
                  <a:pt x="19581" y="24670"/>
                  <a:pt x="18980" y="24804"/>
                  <a:pt x="18480" y="24537"/>
                </a:cubicBezTo>
                <a:cubicBezTo>
                  <a:pt x="18480" y="24503"/>
                  <a:pt x="18480" y="24437"/>
                  <a:pt x="18513" y="24370"/>
                </a:cubicBezTo>
                <a:cubicBezTo>
                  <a:pt x="19347" y="24437"/>
                  <a:pt x="20148" y="24470"/>
                  <a:pt x="20982" y="24503"/>
                </a:cubicBezTo>
                <a:lnTo>
                  <a:pt x="20982" y="24370"/>
                </a:lnTo>
                <a:cubicBezTo>
                  <a:pt x="20782" y="24303"/>
                  <a:pt x="20581" y="24203"/>
                  <a:pt x="20415" y="24103"/>
                </a:cubicBezTo>
                <a:cubicBezTo>
                  <a:pt x="19981" y="24137"/>
                  <a:pt x="19547" y="24170"/>
                  <a:pt x="19147" y="24170"/>
                </a:cubicBezTo>
                <a:cubicBezTo>
                  <a:pt x="19014" y="24137"/>
                  <a:pt x="18880" y="23970"/>
                  <a:pt x="18847" y="23803"/>
                </a:cubicBezTo>
                <a:lnTo>
                  <a:pt x="18847" y="23803"/>
                </a:lnTo>
                <a:cubicBezTo>
                  <a:pt x="19247" y="23870"/>
                  <a:pt x="19681" y="23903"/>
                  <a:pt x="20081" y="23970"/>
                </a:cubicBezTo>
                <a:cubicBezTo>
                  <a:pt x="20181" y="24003"/>
                  <a:pt x="20281" y="24070"/>
                  <a:pt x="20381" y="24103"/>
                </a:cubicBezTo>
                <a:lnTo>
                  <a:pt x="21415" y="24103"/>
                </a:lnTo>
                <a:cubicBezTo>
                  <a:pt x="21415" y="24036"/>
                  <a:pt x="21415" y="23970"/>
                  <a:pt x="21415" y="23870"/>
                </a:cubicBezTo>
                <a:lnTo>
                  <a:pt x="19080" y="23603"/>
                </a:lnTo>
                <a:cubicBezTo>
                  <a:pt x="19047" y="23536"/>
                  <a:pt x="19014" y="23469"/>
                  <a:pt x="19014" y="23403"/>
                </a:cubicBezTo>
                <a:cubicBezTo>
                  <a:pt x="19214" y="23269"/>
                  <a:pt x="19414" y="23136"/>
                  <a:pt x="19647" y="22969"/>
                </a:cubicBezTo>
                <a:cubicBezTo>
                  <a:pt x="19647" y="22936"/>
                  <a:pt x="19681" y="22936"/>
                  <a:pt x="19681" y="22902"/>
                </a:cubicBezTo>
                <a:cubicBezTo>
                  <a:pt x="19647" y="22769"/>
                  <a:pt x="19647" y="22602"/>
                  <a:pt x="19614" y="22435"/>
                </a:cubicBezTo>
                <a:lnTo>
                  <a:pt x="19614" y="22435"/>
                </a:lnTo>
                <a:cubicBezTo>
                  <a:pt x="20014" y="22469"/>
                  <a:pt x="20348" y="22469"/>
                  <a:pt x="20715" y="22502"/>
                </a:cubicBezTo>
                <a:cubicBezTo>
                  <a:pt x="20715" y="22469"/>
                  <a:pt x="20748" y="22402"/>
                  <a:pt x="20748" y="22335"/>
                </a:cubicBezTo>
                <a:cubicBezTo>
                  <a:pt x="20615" y="22269"/>
                  <a:pt x="20448" y="22202"/>
                  <a:pt x="20281" y="22135"/>
                </a:cubicBezTo>
                <a:cubicBezTo>
                  <a:pt x="20181" y="22068"/>
                  <a:pt x="20081" y="22035"/>
                  <a:pt x="19981" y="22002"/>
                </a:cubicBezTo>
                <a:cubicBezTo>
                  <a:pt x="20114" y="21968"/>
                  <a:pt x="20248" y="21902"/>
                  <a:pt x="20381" y="21902"/>
                </a:cubicBezTo>
                <a:cubicBezTo>
                  <a:pt x="20615" y="21835"/>
                  <a:pt x="20848" y="21835"/>
                  <a:pt x="21082" y="21802"/>
                </a:cubicBezTo>
                <a:lnTo>
                  <a:pt x="21082" y="21635"/>
                </a:lnTo>
                <a:lnTo>
                  <a:pt x="20181" y="21635"/>
                </a:lnTo>
                <a:cubicBezTo>
                  <a:pt x="20415" y="21234"/>
                  <a:pt x="20548" y="20801"/>
                  <a:pt x="20815" y="20567"/>
                </a:cubicBezTo>
                <a:cubicBezTo>
                  <a:pt x="21115" y="20367"/>
                  <a:pt x="21582" y="20401"/>
                  <a:pt x="21949" y="20334"/>
                </a:cubicBezTo>
                <a:cubicBezTo>
                  <a:pt x="21949" y="20300"/>
                  <a:pt x="21949" y="20234"/>
                  <a:pt x="21949" y="20200"/>
                </a:cubicBezTo>
                <a:lnTo>
                  <a:pt x="21215" y="20200"/>
                </a:lnTo>
                <a:cubicBezTo>
                  <a:pt x="21115" y="19200"/>
                  <a:pt x="22116" y="19467"/>
                  <a:pt x="22550" y="19100"/>
                </a:cubicBezTo>
                <a:cubicBezTo>
                  <a:pt x="22516" y="19066"/>
                  <a:pt x="22483" y="19000"/>
                  <a:pt x="22483" y="18966"/>
                </a:cubicBezTo>
                <a:lnTo>
                  <a:pt x="21782" y="19100"/>
                </a:lnTo>
                <a:cubicBezTo>
                  <a:pt x="22116" y="18633"/>
                  <a:pt x="22416" y="18232"/>
                  <a:pt x="22683" y="17832"/>
                </a:cubicBezTo>
                <a:cubicBezTo>
                  <a:pt x="22983" y="17432"/>
                  <a:pt x="23283" y="17065"/>
                  <a:pt x="23383" y="16531"/>
                </a:cubicBezTo>
                <a:cubicBezTo>
                  <a:pt x="23450" y="16198"/>
                  <a:pt x="23817" y="15931"/>
                  <a:pt x="24051" y="15630"/>
                </a:cubicBezTo>
                <a:cubicBezTo>
                  <a:pt x="24584" y="14997"/>
                  <a:pt x="25085" y="14396"/>
                  <a:pt x="25552" y="13729"/>
                </a:cubicBezTo>
                <a:cubicBezTo>
                  <a:pt x="26286" y="12662"/>
                  <a:pt x="27119" y="11694"/>
                  <a:pt x="28187" y="10960"/>
                </a:cubicBezTo>
                <a:cubicBezTo>
                  <a:pt x="28420" y="10794"/>
                  <a:pt x="28621" y="10527"/>
                  <a:pt x="28787" y="10260"/>
                </a:cubicBezTo>
                <a:cubicBezTo>
                  <a:pt x="28647" y="10242"/>
                  <a:pt x="28508" y="10232"/>
                  <a:pt x="28373" y="10232"/>
                </a:cubicBezTo>
                <a:cubicBezTo>
                  <a:pt x="27997" y="10232"/>
                  <a:pt x="27648" y="10315"/>
                  <a:pt x="27353" y="10560"/>
                </a:cubicBezTo>
                <a:cubicBezTo>
                  <a:pt x="26219" y="11661"/>
                  <a:pt x="25051" y="12762"/>
                  <a:pt x="23951" y="13896"/>
                </a:cubicBezTo>
                <a:cubicBezTo>
                  <a:pt x="22750" y="15097"/>
                  <a:pt x="21649" y="16398"/>
                  <a:pt x="20715" y="17832"/>
                </a:cubicBezTo>
                <a:cubicBezTo>
                  <a:pt x="20081" y="18833"/>
                  <a:pt x="19481" y="19833"/>
                  <a:pt x="18847" y="20801"/>
                </a:cubicBezTo>
                <a:cubicBezTo>
                  <a:pt x="18747" y="20968"/>
                  <a:pt x="18580" y="21068"/>
                  <a:pt x="18413" y="21201"/>
                </a:cubicBezTo>
                <a:cubicBezTo>
                  <a:pt x="18480" y="21935"/>
                  <a:pt x="17513" y="21568"/>
                  <a:pt x="17346" y="22202"/>
                </a:cubicBezTo>
                <a:cubicBezTo>
                  <a:pt x="17646" y="22102"/>
                  <a:pt x="17913" y="22035"/>
                  <a:pt x="18146" y="21935"/>
                </a:cubicBezTo>
                <a:lnTo>
                  <a:pt x="18146" y="21935"/>
                </a:lnTo>
                <a:cubicBezTo>
                  <a:pt x="18180" y="22702"/>
                  <a:pt x="17413" y="22335"/>
                  <a:pt x="17112" y="22702"/>
                </a:cubicBezTo>
                <a:cubicBezTo>
                  <a:pt x="17346" y="22736"/>
                  <a:pt x="17513" y="22736"/>
                  <a:pt x="17679" y="22769"/>
                </a:cubicBezTo>
                <a:cubicBezTo>
                  <a:pt x="17679" y="22802"/>
                  <a:pt x="17679" y="22836"/>
                  <a:pt x="17713" y="22869"/>
                </a:cubicBezTo>
                <a:cubicBezTo>
                  <a:pt x="17346" y="22969"/>
                  <a:pt x="17012" y="23069"/>
                  <a:pt x="16679" y="23203"/>
                </a:cubicBezTo>
                <a:cubicBezTo>
                  <a:pt x="16679" y="23236"/>
                  <a:pt x="16712" y="23269"/>
                  <a:pt x="16712" y="23303"/>
                </a:cubicBezTo>
                <a:lnTo>
                  <a:pt x="17446" y="23303"/>
                </a:lnTo>
                <a:cubicBezTo>
                  <a:pt x="17446" y="23336"/>
                  <a:pt x="17446" y="23369"/>
                  <a:pt x="17446" y="23403"/>
                </a:cubicBezTo>
                <a:cubicBezTo>
                  <a:pt x="17246" y="23469"/>
                  <a:pt x="17012" y="23536"/>
                  <a:pt x="16779" y="23603"/>
                </a:cubicBezTo>
                <a:cubicBezTo>
                  <a:pt x="16879" y="23703"/>
                  <a:pt x="16979" y="23803"/>
                  <a:pt x="17079" y="23903"/>
                </a:cubicBezTo>
                <a:cubicBezTo>
                  <a:pt x="17079" y="23970"/>
                  <a:pt x="17079" y="24003"/>
                  <a:pt x="17112" y="24070"/>
                </a:cubicBezTo>
                <a:lnTo>
                  <a:pt x="15878" y="24170"/>
                </a:lnTo>
                <a:cubicBezTo>
                  <a:pt x="15878" y="24237"/>
                  <a:pt x="15878" y="24270"/>
                  <a:pt x="15845" y="24303"/>
                </a:cubicBezTo>
                <a:cubicBezTo>
                  <a:pt x="16112" y="24370"/>
                  <a:pt x="16345" y="24437"/>
                  <a:pt x="16645" y="24537"/>
                </a:cubicBezTo>
                <a:cubicBezTo>
                  <a:pt x="16479" y="24570"/>
                  <a:pt x="16278" y="24637"/>
                  <a:pt x="16045" y="24670"/>
                </a:cubicBezTo>
                <a:cubicBezTo>
                  <a:pt x="15845" y="24737"/>
                  <a:pt x="15611" y="24804"/>
                  <a:pt x="15378" y="24837"/>
                </a:cubicBezTo>
                <a:cubicBezTo>
                  <a:pt x="15467" y="24986"/>
                  <a:pt x="15582" y="25025"/>
                  <a:pt x="15708" y="25025"/>
                </a:cubicBezTo>
                <a:cubicBezTo>
                  <a:pt x="15853" y="25025"/>
                  <a:pt x="16011" y="24972"/>
                  <a:pt x="16157" y="24972"/>
                </a:cubicBezTo>
                <a:cubicBezTo>
                  <a:pt x="16310" y="24972"/>
                  <a:pt x="16449" y="25031"/>
                  <a:pt x="16545" y="25271"/>
                </a:cubicBezTo>
                <a:cubicBezTo>
                  <a:pt x="15845" y="25237"/>
                  <a:pt x="15211" y="25304"/>
                  <a:pt x="14644" y="25137"/>
                </a:cubicBezTo>
                <a:cubicBezTo>
                  <a:pt x="14344" y="25071"/>
                  <a:pt x="14077" y="24637"/>
                  <a:pt x="13943" y="24303"/>
                </a:cubicBezTo>
                <a:cubicBezTo>
                  <a:pt x="13576" y="23269"/>
                  <a:pt x="13043" y="22335"/>
                  <a:pt x="12809" y="21268"/>
                </a:cubicBezTo>
                <a:cubicBezTo>
                  <a:pt x="12509" y="19934"/>
                  <a:pt x="12476" y="18599"/>
                  <a:pt x="12442" y="17298"/>
                </a:cubicBezTo>
                <a:cubicBezTo>
                  <a:pt x="12442" y="16431"/>
                  <a:pt x="12776" y="15597"/>
                  <a:pt x="12809" y="14730"/>
                </a:cubicBezTo>
                <a:cubicBezTo>
                  <a:pt x="12909" y="13796"/>
                  <a:pt x="13109" y="12895"/>
                  <a:pt x="13476" y="12028"/>
                </a:cubicBezTo>
                <a:cubicBezTo>
                  <a:pt x="13977" y="10794"/>
                  <a:pt x="14544" y="9559"/>
                  <a:pt x="15111" y="8359"/>
                </a:cubicBezTo>
                <a:cubicBezTo>
                  <a:pt x="15211" y="8125"/>
                  <a:pt x="15478" y="7958"/>
                  <a:pt x="15645" y="7758"/>
                </a:cubicBezTo>
                <a:cubicBezTo>
                  <a:pt x="16545" y="8225"/>
                  <a:pt x="16645" y="9226"/>
                  <a:pt x="17246" y="9960"/>
                </a:cubicBezTo>
                <a:cubicBezTo>
                  <a:pt x="17813" y="9926"/>
                  <a:pt x="17946" y="9326"/>
                  <a:pt x="18246" y="8926"/>
                </a:cubicBezTo>
                <a:cubicBezTo>
                  <a:pt x="18780" y="8225"/>
                  <a:pt x="19214" y="7458"/>
                  <a:pt x="19781" y="6757"/>
                </a:cubicBezTo>
                <a:cubicBezTo>
                  <a:pt x="20715" y="5657"/>
                  <a:pt x="21816" y="4723"/>
                  <a:pt x="23117" y="3989"/>
                </a:cubicBezTo>
                <a:cubicBezTo>
                  <a:pt x="23617" y="3689"/>
                  <a:pt x="24084" y="3255"/>
                  <a:pt x="24584" y="2921"/>
                </a:cubicBezTo>
                <a:cubicBezTo>
                  <a:pt x="25085" y="2621"/>
                  <a:pt x="25618" y="2421"/>
                  <a:pt x="26119" y="2154"/>
                </a:cubicBezTo>
                <a:cubicBezTo>
                  <a:pt x="26319" y="2021"/>
                  <a:pt x="26486" y="1887"/>
                  <a:pt x="26686" y="1787"/>
                </a:cubicBezTo>
                <a:cubicBezTo>
                  <a:pt x="27019" y="1587"/>
                  <a:pt x="27353" y="1354"/>
                  <a:pt x="27687" y="1220"/>
                </a:cubicBezTo>
                <a:cubicBezTo>
                  <a:pt x="28821" y="820"/>
                  <a:pt x="30022" y="553"/>
                  <a:pt x="31222" y="486"/>
                </a:cubicBezTo>
                <a:cubicBezTo>
                  <a:pt x="31236" y="486"/>
                  <a:pt x="31249" y="485"/>
                  <a:pt x="31263" y="485"/>
                </a:cubicBezTo>
                <a:close/>
                <a:moveTo>
                  <a:pt x="18246" y="29941"/>
                </a:moveTo>
                <a:lnTo>
                  <a:pt x="18246" y="29941"/>
                </a:lnTo>
                <a:cubicBezTo>
                  <a:pt x="19281" y="30374"/>
                  <a:pt x="20315" y="30775"/>
                  <a:pt x="21349" y="31208"/>
                </a:cubicBezTo>
                <a:lnTo>
                  <a:pt x="21315" y="31308"/>
                </a:lnTo>
                <a:cubicBezTo>
                  <a:pt x="20181" y="31142"/>
                  <a:pt x="19114" y="30775"/>
                  <a:pt x="18246" y="29941"/>
                </a:cubicBezTo>
                <a:close/>
                <a:moveTo>
                  <a:pt x="24084" y="14663"/>
                </a:moveTo>
                <a:cubicBezTo>
                  <a:pt x="24117" y="14696"/>
                  <a:pt x="24184" y="14696"/>
                  <a:pt x="24217" y="14730"/>
                </a:cubicBezTo>
                <a:cubicBezTo>
                  <a:pt x="23951" y="15063"/>
                  <a:pt x="23784" y="15497"/>
                  <a:pt x="23484" y="15731"/>
                </a:cubicBezTo>
                <a:cubicBezTo>
                  <a:pt x="22916" y="16131"/>
                  <a:pt x="22583" y="16665"/>
                  <a:pt x="22349" y="17265"/>
                </a:cubicBezTo>
                <a:cubicBezTo>
                  <a:pt x="22216" y="17565"/>
                  <a:pt x="21982" y="17799"/>
                  <a:pt x="21782" y="18032"/>
                </a:cubicBezTo>
                <a:cubicBezTo>
                  <a:pt x="21549" y="18299"/>
                  <a:pt x="21282" y="18533"/>
                  <a:pt x="21115" y="18833"/>
                </a:cubicBezTo>
                <a:cubicBezTo>
                  <a:pt x="20181" y="20401"/>
                  <a:pt x="19281" y="22035"/>
                  <a:pt x="18380" y="23636"/>
                </a:cubicBezTo>
                <a:cubicBezTo>
                  <a:pt x="17846" y="24537"/>
                  <a:pt x="17346" y="25437"/>
                  <a:pt x="16845" y="26372"/>
                </a:cubicBezTo>
                <a:cubicBezTo>
                  <a:pt x="16645" y="26772"/>
                  <a:pt x="16545" y="27205"/>
                  <a:pt x="16345" y="27639"/>
                </a:cubicBezTo>
                <a:cubicBezTo>
                  <a:pt x="16278" y="27873"/>
                  <a:pt x="16178" y="28073"/>
                  <a:pt x="16045" y="28273"/>
                </a:cubicBezTo>
                <a:cubicBezTo>
                  <a:pt x="15378" y="29240"/>
                  <a:pt x="15211" y="30341"/>
                  <a:pt x="14844" y="31408"/>
                </a:cubicBezTo>
                <a:cubicBezTo>
                  <a:pt x="14844" y="31442"/>
                  <a:pt x="14811" y="31509"/>
                  <a:pt x="14811" y="31542"/>
                </a:cubicBezTo>
                <a:cubicBezTo>
                  <a:pt x="14744" y="31542"/>
                  <a:pt x="14677" y="31509"/>
                  <a:pt x="14644" y="31509"/>
                </a:cubicBezTo>
                <a:cubicBezTo>
                  <a:pt x="14644" y="31208"/>
                  <a:pt x="14611" y="30875"/>
                  <a:pt x="14677" y="30608"/>
                </a:cubicBezTo>
                <a:cubicBezTo>
                  <a:pt x="14977" y="29607"/>
                  <a:pt x="15311" y="28606"/>
                  <a:pt x="15611" y="27639"/>
                </a:cubicBezTo>
                <a:cubicBezTo>
                  <a:pt x="15711" y="27339"/>
                  <a:pt x="15878" y="27072"/>
                  <a:pt x="16012" y="26805"/>
                </a:cubicBezTo>
                <a:cubicBezTo>
                  <a:pt x="16479" y="25938"/>
                  <a:pt x="16946" y="25104"/>
                  <a:pt x="17413" y="24237"/>
                </a:cubicBezTo>
                <a:cubicBezTo>
                  <a:pt x="17679" y="23770"/>
                  <a:pt x="17913" y="23303"/>
                  <a:pt x="18180" y="22836"/>
                </a:cubicBezTo>
                <a:cubicBezTo>
                  <a:pt x="18580" y="22168"/>
                  <a:pt x="18980" y="21535"/>
                  <a:pt x="19414" y="20868"/>
                </a:cubicBezTo>
                <a:cubicBezTo>
                  <a:pt x="19948" y="20000"/>
                  <a:pt x="20448" y="19100"/>
                  <a:pt x="21015" y="18232"/>
                </a:cubicBezTo>
                <a:cubicBezTo>
                  <a:pt x="21415" y="17632"/>
                  <a:pt x="21849" y="17031"/>
                  <a:pt x="22316" y="16498"/>
                </a:cubicBezTo>
                <a:cubicBezTo>
                  <a:pt x="22783" y="15931"/>
                  <a:pt x="23317" y="15397"/>
                  <a:pt x="23850" y="14863"/>
                </a:cubicBezTo>
                <a:cubicBezTo>
                  <a:pt x="23917" y="14797"/>
                  <a:pt x="24017" y="14730"/>
                  <a:pt x="24084" y="14663"/>
                </a:cubicBezTo>
                <a:close/>
                <a:moveTo>
                  <a:pt x="15878" y="30741"/>
                </a:moveTo>
                <a:lnTo>
                  <a:pt x="15878" y="30741"/>
                </a:lnTo>
                <a:cubicBezTo>
                  <a:pt x="16479" y="30941"/>
                  <a:pt x="17112" y="31142"/>
                  <a:pt x="17746" y="31375"/>
                </a:cubicBezTo>
                <a:cubicBezTo>
                  <a:pt x="17635" y="31498"/>
                  <a:pt x="17565" y="31576"/>
                  <a:pt x="17442" y="31576"/>
                </a:cubicBezTo>
                <a:cubicBezTo>
                  <a:pt x="17231" y="31576"/>
                  <a:pt x="16866" y="31351"/>
                  <a:pt x="15878" y="30741"/>
                </a:cubicBezTo>
                <a:close/>
                <a:moveTo>
                  <a:pt x="3336" y="14229"/>
                </a:moveTo>
                <a:lnTo>
                  <a:pt x="3336" y="14229"/>
                </a:lnTo>
                <a:cubicBezTo>
                  <a:pt x="3469" y="14330"/>
                  <a:pt x="3603" y="14430"/>
                  <a:pt x="3703" y="14563"/>
                </a:cubicBezTo>
                <a:cubicBezTo>
                  <a:pt x="4804" y="15664"/>
                  <a:pt x="5938" y="16765"/>
                  <a:pt x="6938" y="17899"/>
                </a:cubicBezTo>
                <a:cubicBezTo>
                  <a:pt x="7672" y="18733"/>
                  <a:pt x="8406" y="19500"/>
                  <a:pt x="8906" y="20534"/>
                </a:cubicBezTo>
                <a:cubicBezTo>
                  <a:pt x="9440" y="21668"/>
                  <a:pt x="10174" y="22702"/>
                  <a:pt x="10741" y="23836"/>
                </a:cubicBezTo>
                <a:cubicBezTo>
                  <a:pt x="11575" y="25404"/>
                  <a:pt x="12409" y="26972"/>
                  <a:pt x="13143" y="28606"/>
                </a:cubicBezTo>
                <a:cubicBezTo>
                  <a:pt x="13576" y="29641"/>
                  <a:pt x="13843" y="30775"/>
                  <a:pt x="14177" y="31875"/>
                </a:cubicBezTo>
                <a:cubicBezTo>
                  <a:pt x="14577" y="33377"/>
                  <a:pt x="15178" y="34778"/>
                  <a:pt x="16112" y="36012"/>
                </a:cubicBezTo>
                <a:cubicBezTo>
                  <a:pt x="16357" y="36379"/>
                  <a:pt x="17016" y="36603"/>
                  <a:pt x="17600" y="36603"/>
                </a:cubicBezTo>
                <a:cubicBezTo>
                  <a:pt x="17811" y="36603"/>
                  <a:pt x="18012" y="36574"/>
                  <a:pt x="18180" y="36512"/>
                </a:cubicBezTo>
                <a:cubicBezTo>
                  <a:pt x="18335" y="36453"/>
                  <a:pt x="18477" y="36423"/>
                  <a:pt x="18615" y="36423"/>
                </a:cubicBezTo>
                <a:cubicBezTo>
                  <a:pt x="18864" y="36423"/>
                  <a:pt x="19102" y="36519"/>
                  <a:pt x="19381" y="36712"/>
                </a:cubicBezTo>
                <a:lnTo>
                  <a:pt x="18847" y="36712"/>
                </a:lnTo>
                <a:lnTo>
                  <a:pt x="18847" y="36879"/>
                </a:lnTo>
                <a:cubicBezTo>
                  <a:pt x="19447" y="36946"/>
                  <a:pt x="20081" y="37046"/>
                  <a:pt x="20682" y="37146"/>
                </a:cubicBezTo>
                <a:cubicBezTo>
                  <a:pt x="20682" y="37179"/>
                  <a:pt x="20682" y="37213"/>
                  <a:pt x="20682" y="37246"/>
                </a:cubicBezTo>
                <a:lnTo>
                  <a:pt x="17413" y="37246"/>
                </a:lnTo>
                <a:cubicBezTo>
                  <a:pt x="17679" y="37780"/>
                  <a:pt x="17513" y="38080"/>
                  <a:pt x="17246" y="38180"/>
                </a:cubicBezTo>
                <a:cubicBezTo>
                  <a:pt x="17123" y="38236"/>
                  <a:pt x="17012" y="38269"/>
                  <a:pt x="16912" y="38269"/>
                </a:cubicBezTo>
                <a:cubicBezTo>
                  <a:pt x="16712" y="38269"/>
                  <a:pt x="16556" y="38135"/>
                  <a:pt x="16445" y="37780"/>
                </a:cubicBezTo>
                <a:cubicBezTo>
                  <a:pt x="16178" y="37046"/>
                  <a:pt x="15711" y="36379"/>
                  <a:pt x="15311" y="35712"/>
                </a:cubicBezTo>
                <a:cubicBezTo>
                  <a:pt x="15244" y="35611"/>
                  <a:pt x="15078" y="35578"/>
                  <a:pt x="14977" y="35545"/>
                </a:cubicBezTo>
                <a:cubicBezTo>
                  <a:pt x="14911" y="35578"/>
                  <a:pt x="14877" y="35611"/>
                  <a:pt x="14811" y="35645"/>
                </a:cubicBezTo>
                <a:cubicBezTo>
                  <a:pt x="15244" y="36579"/>
                  <a:pt x="15645" y="37479"/>
                  <a:pt x="16078" y="38447"/>
                </a:cubicBezTo>
                <a:cubicBezTo>
                  <a:pt x="15978" y="38514"/>
                  <a:pt x="15845" y="38580"/>
                  <a:pt x="15711" y="38647"/>
                </a:cubicBezTo>
                <a:cubicBezTo>
                  <a:pt x="15313" y="38590"/>
                  <a:pt x="15546" y="37877"/>
                  <a:pt x="15125" y="37877"/>
                </a:cubicBezTo>
                <a:cubicBezTo>
                  <a:pt x="15053" y="37877"/>
                  <a:pt x="14961" y="37898"/>
                  <a:pt x="14844" y="37946"/>
                </a:cubicBezTo>
                <a:cubicBezTo>
                  <a:pt x="14811" y="38380"/>
                  <a:pt x="14844" y="38814"/>
                  <a:pt x="14744" y="39247"/>
                </a:cubicBezTo>
                <a:cubicBezTo>
                  <a:pt x="14711" y="39448"/>
                  <a:pt x="14410" y="39581"/>
                  <a:pt x="14177" y="39814"/>
                </a:cubicBezTo>
                <a:cubicBezTo>
                  <a:pt x="14110" y="39548"/>
                  <a:pt x="14043" y="39381"/>
                  <a:pt x="13977" y="39047"/>
                </a:cubicBezTo>
                <a:cubicBezTo>
                  <a:pt x="13543" y="39781"/>
                  <a:pt x="13176" y="40448"/>
                  <a:pt x="12809" y="41115"/>
                </a:cubicBezTo>
                <a:cubicBezTo>
                  <a:pt x="12609" y="41015"/>
                  <a:pt x="12442" y="40949"/>
                  <a:pt x="12276" y="40849"/>
                </a:cubicBezTo>
                <a:cubicBezTo>
                  <a:pt x="12442" y="40015"/>
                  <a:pt x="13043" y="39448"/>
                  <a:pt x="13576" y="38814"/>
                </a:cubicBezTo>
                <a:cubicBezTo>
                  <a:pt x="13643" y="38714"/>
                  <a:pt x="13743" y="38547"/>
                  <a:pt x="13777" y="38413"/>
                </a:cubicBezTo>
                <a:cubicBezTo>
                  <a:pt x="13843" y="37680"/>
                  <a:pt x="14010" y="36946"/>
                  <a:pt x="13943" y="36212"/>
                </a:cubicBezTo>
                <a:cubicBezTo>
                  <a:pt x="13843" y="34844"/>
                  <a:pt x="13777" y="33477"/>
                  <a:pt x="13276" y="32176"/>
                </a:cubicBezTo>
                <a:cubicBezTo>
                  <a:pt x="12909" y="31275"/>
                  <a:pt x="12442" y="30374"/>
                  <a:pt x="12009" y="29507"/>
                </a:cubicBezTo>
                <a:cubicBezTo>
                  <a:pt x="11675" y="28840"/>
                  <a:pt x="11342" y="28173"/>
                  <a:pt x="10908" y="27572"/>
                </a:cubicBezTo>
                <a:cubicBezTo>
                  <a:pt x="10441" y="26872"/>
                  <a:pt x="9874" y="26238"/>
                  <a:pt x="9340" y="25571"/>
                </a:cubicBezTo>
                <a:cubicBezTo>
                  <a:pt x="8773" y="24904"/>
                  <a:pt x="8239" y="24170"/>
                  <a:pt x="7606" y="23536"/>
                </a:cubicBezTo>
                <a:cubicBezTo>
                  <a:pt x="7105" y="23036"/>
                  <a:pt x="6538" y="22602"/>
                  <a:pt x="5971" y="22168"/>
                </a:cubicBezTo>
                <a:cubicBezTo>
                  <a:pt x="5604" y="21835"/>
                  <a:pt x="5204" y="21535"/>
                  <a:pt x="4804" y="21268"/>
                </a:cubicBezTo>
                <a:cubicBezTo>
                  <a:pt x="4503" y="21068"/>
                  <a:pt x="4170" y="20968"/>
                  <a:pt x="3903" y="20767"/>
                </a:cubicBezTo>
                <a:cubicBezTo>
                  <a:pt x="3369" y="20434"/>
                  <a:pt x="2902" y="20034"/>
                  <a:pt x="2402" y="19700"/>
                </a:cubicBezTo>
                <a:cubicBezTo>
                  <a:pt x="2529" y="19374"/>
                  <a:pt x="2597" y="19235"/>
                  <a:pt x="2723" y="19235"/>
                </a:cubicBezTo>
                <a:cubicBezTo>
                  <a:pt x="2829" y="19235"/>
                  <a:pt x="2977" y="19332"/>
                  <a:pt x="3236" y="19500"/>
                </a:cubicBezTo>
                <a:cubicBezTo>
                  <a:pt x="3503" y="19667"/>
                  <a:pt x="3803" y="19800"/>
                  <a:pt x="4136" y="19900"/>
                </a:cubicBezTo>
                <a:cubicBezTo>
                  <a:pt x="4003" y="19266"/>
                  <a:pt x="3236" y="19200"/>
                  <a:pt x="2936" y="18599"/>
                </a:cubicBezTo>
                <a:cubicBezTo>
                  <a:pt x="3002" y="18533"/>
                  <a:pt x="3069" y="18399"/>
                  <a:pt x="3236" y="18132"/>
                </a:cubicBezTo>
                <a:cubicBezTo>
                  <a:pt x="4136" y="18866"/>
                  <a:pt x="5070" y="19533"/>
                  <a:pt x="5904" y="20300"/>
                </a:cubicBezTo>
                <a:cubicBezTo>
                  <a:pt x="6705" y="21068"/>
                  <a:pt x="7439" y="21935"/>
                  <a:pt x="8173" y="22769"/>
                </a:cubicBezTo>
                <a:cubicBezTo>
                  <a:pt x="8239" y="22736"/>
                  <a:pt x="8306" y="22669"/>
                  <a:pt x="8373" y="22635"/>
                </a:cubicBezTo>
                <a:cubicBezTo>
                  <a:pt x="8206" y="22335"/>
                  <a:pt x="8073" y="22035"/>
                  <a:pt x="7906" y="21802"/>
                </a:cubicBezTo>
                <a:cubicBezTo>
                  <a:pt x="7439" y="21201"/>
                  <a:pt x="7038" y="20567"/>
                  <a:pt x="6505" y="20100"/>
                </a:cubicBezTo>
                <a:cubicBezTo>
                  <a:pt x="5637" y="19333"/>
                  <a:pt x="4703" y="18666"/>
                  <a:pt x="3769" y="17999"/>
                </a:cubicBezTo>
                <a:cubicBezTo>
                  <a:pt x="3503" y="17765"/>
                  <a:pt x="3036" y="17732"/>
                  <a:pt x="3369" y="17198"/>
                </a:cubicBezTo>
                <a:cubicBezTo>
                  <a:pt x="3403" y="17165"/>
                  <a:pt x="3336" y="17031"/>
                  <a:pt x="3269" y="16865"/>
                </a:cubicBezTo>
                <a:lnTo>
                  <a:pt x="3269" y="16865"/>
                </a:lnTo>
                <a:cubicBezTo>
                  <a:pt x="4036" y="17432"/>
                  <a:pt x="4703" y="17899"/>
                  <a:pt x="5371" y="18399"/>
                </a:cubicBezTo>
                <a:cubicBezTo>
                  <a:pt x="5437" y="18332"/>
                  <a:pt x="5504" y="18266"/>
                  <a:pt x="5537" y="18199"/>
                </a:cubicBezTo>
                <a:cubicBezTo>
                  <a:pt x="5170" y="17832"/>
                  <a:pt x="4770" y="17432"/>
                  <a:pt x="4370" y="17098"/>
                </a:cubicBezTo>
                <a:cubicBezTo>
                  <a:pt x="4103" y="16865"/>
                  <a:pt x="3803" y="16698"/>
                  <a:pt x="3569" y="16464"/>
                </a:cubicBezTo>
                <a:cubicBezTo>
                  <a:pt x="3469" y="16364"/>
                  <a:pt x="3536" y="16131"/>
                  <a:pt x="3503" y="15864"/>
                </a:cubicBezTo>
                <a:lnTo>
                  <a:pt x="3503" y="15864"/>
                </a:lnTo>
                <a:cubicBezTo>
                  <a:pt x="4070" y="16298"/>
                  <a:pt x="4570" y="16631"/>
                  <a:pt x="5037" y="16965"/>
                </a:cubicBezTo>
                <a:cubicBezTo>
                  <a:pt x="5104" y="16931"/>
                  <a:pt x="5137" y="16865"/>
                  <a:pt x="5204" y="16831"/>
                </a:cubicBezTo>
                <a:cubicBezTo>
                  <a:pt x="5070" y="16665"/>
                  <a:pt x="4970" y="16498"/>
                  <a:pt x="4837" y="16364"/>
                </a:cubicBezTo>
                <a:cubicBezTo>
                  <a:pt x="4370" y="15931"/>
                  <a:pt x="3903" y="15497"/>
                  <a:pt x="3469" y="15030"/>
                </a:cubicBezTo>
                <a:cubicBezTo>
                  <a:pt x="3336" y="14863"/>
                  <a:pt x="3336" y="14530"/>
                  <a:pt x="3336" y="14229"/>
                </a:cubicBezTo>
                <a:close/>
                <a:moveTo>
                  <a:pt x="10374" y="41816"/>
                </a:moveTo>
                <a:cubicBezTo>
                  <a:pt x="10908" y="41916"/>
                  <a:pt x="11442" y="42016"/>
                  <a:pt x="11975" y="42149"/>
                </a:cubicBezTo>
                <a:cubicBezTo>
                  <a:pt x="11942" y="42216"/>
                  <a:pt x="11942" y="42316"/>
                  <a:pt x="11909" y="42383"/>
                </a:cubicBezTo>
                <a:cubicBezTo>
                  <a:pt x="11375" y="42250"/>
                  <a:pt x="10875" y="42116"/>
                  <a:pt x="10341" y="41983"/>
                </a:cubicBezTo>
                <a:cubicBezTo>
                  <a:pt x="10341" y="41916"/>
                  <a:pt x="10374" y="41883"/>
                  <a:pt x="10374" y="41816"/>
                </a:cubicBezTo>
                <a:close/>
                <a:moveTo>
                  <a:pt x="29172" y="33708"/>
                </a:moveTo>
                <a:cubicBezTo>
                  <a:pt x="31323" y="33708"/>
                  <a:pt x="33309" y="34199"/>
                  <a:pt x="34858" y="35845"/>
                </a:cubicBezTo>
                <a:cubicBezTo>
                  <a:pt x="34925" y="35945"/>
                  <a:pt x="35058" y="35945"/>
                  <a:pt x="35159" y="36045"/>
                </a:cubicBezTo>
                <a:cubicBezTo>
                  <a:pt x="35259" y="36112"/>
                  <a:pt x="35392" y="36212"/>
                  <a:pt x="35392" y="36279"/>
                </a:cubicBezTo>
                <a:cubicBezTo>
                  <a:pt x="35058" y="37113"/>
                  <a:pt x="35926" y="37146"/>
                  <a:pt x="36293" y="37479"/>
                </a:cubicBezTo>
                <a:cubicBezTo>
                  <a:pt x="36693" y="37913"/>
                  <a:pt x="37193" y="38247"/>
                  <a:pt x="37660" y="38647"/>
                </a:cubicBezTo>
                <a:cubicBezTo>
                  <a:pt x="37727" y="38680"/>
                  <a:pt x="37660" y="38847"/>
                  <a:pt x="37660" y="38947"/>
                </a:cubicBezTo>
                <a:lnTo>
                  <a:pt x="37494" y="39081"/>
                </a:lnTo>
                <a:cubicBezTo>
                  <a:pt x="37560" y="39147"/>
                  <a:pt x="37627" y="39281"/>
                  <a:pt x="37694" y="39281"/>
                </a:cubicBezTo>
                <a:cubicBezTo>
                  <a:pt x="38161" y="39414"/>
                  <a:pt x="38194" y="39781"/>
                  <a:pt x="38161" y="40181"/>
                </a:cubicBezTo>
                <a:cubicBezTo>
                  <a:pt x="37360" y="39648"/>
                  <a:pt x="36560" y="39114"/>
                  <a:pt x="35726" y="38580"/>
                </a:cubicBezTo>
                <a:cubicBezTo>
                  <a:pt x="35692" y="38614"/>
                  <a:pt x="35659" y="38647"/>
                  <a:pt x="35626" y="38680"/>
                </a:cubicBezTo>
                <a:cubicBezTo>
                  <a:pt x="35792" y="38847"/>
                  <a:pt x="35926" y="39014"/>
                  <a:pt x="36093" y="39114"/>
                </a:cubicBezTo>
                <a:cubicBezTo>
                  <a:pt x="36593" y="39481"/>
                  <a:pt x="37060" y="39881"/>
                  <a:pt x="37627" y="40148"/>
                </a:cubicBezTo>
                <a:cubicBezTo>
                  <a:pt x="38127" y="40415"/>
                  <a:pt x="38394" y="40748"/>
                  <a:pt x="38494" y="41382"/>
                </a:cubicBezTo>
                <a:cubicBezTo>
                  <a:pt x="37827" y="40915"/>
                  <a:pt x="37260" y="40482"/>
                  <a:pt x="36526" y="39948"/>
                </a:cubicBezTo>
                <a:lnTo>
                  <a:pt x="36526" y="39948"/>
                </a:lnTo>
                <a:cubicBezTo>
                  <a:pt x="36560" y="40148"/>
                  <a:pt x="36560" y="40281"/>
                  <a:pt x="36626" y="40315"/>
                </a:cubicBezTo>
                <a:cubicBezTo>
                  <a:pt x="37260" y="40815"/>
                  <a:pt x="37894" y="41316"/>
                  <a:pt x="38494" y="41816"/>
                </a:cubicBezTo>
                <a:cubicBezTo>
                  <a:pt x="38594" y="41849"/>
                  <a:pt x="38594" y="41983"/>
                  <a:pt x="38694" y="42216"/>
                </a:cubicBezTo>
                <a:cubicBezTo>
                  <a:pt x="37727" y="41716"/>
                  <a:pt x="37093" y="41015"/>
                  <a:pt x="36159" y="40815"/>
                </a:cubicBezTo>
                <a:cubicBezTo>
                  <a:pt x="36126" y="40882"/>
                  <a:pt x="36126" y="40915"/>
                  <a:pt x="36093" y="40949"/>
                </a:cubicBezTo>
                <a:cubicBezTo>
                  <a:pt x="36393" y="41249"/>
                  <a:pt x="36626" y="41582"/>
                  <a:pt x="36960" y="41849"/>
                </a:cubicBezTo>
                <a:cubicBezTo>
                  <a:pt x="37460" y="42216"/>
                  <a:pt x="38061" y="42550"/>
                  <a:pt x="38594" y="42917"/>
                </a:cubicBezTo>
                <a:cubicBezTo>
                  <a:pt x="38828" y="43083"/>
                  <a:pt x="38995" y="43284"/>
                  <a:pt x="39195" y="43484"/>
                </a:cubicBezTo>
                <a:cubicBezTo>
                  <a:pt x="39161" y="43550"/>
                  <a:pt x="39095" y="43584"/>
                  <a:pt x="39061" y="43651"/>
                </a:cubicBezTo>
                <a:cubicBezTo>
                  <a:pt x="38127" y="43117"/>
                  <a:pt x="37227" y="42616"/>
                  <a:pt x="36193" y="42049"/>
                </a:cubicBezTo>
                <a:lnTo>
                  <a:pt x="36193" y="42049"/>
                </a:lnTo>
                <a:cubicBezTo>
                  <a:pt x="36293" y="42216"/>
                  <a:pt x="36293" y="42383"/>
                  <a:pt x="36393" y="42416"/>
                </a:cubicBezTo>
                <a:cubicBezTo>
                  <a:pt x="37293" y="42983"/>
                  <a:pt x="38194" y="43484"/>
                  <a:pt x="39195" y="44084"/>
                </a:cubicBezTo>
                <a:cubicBezTo>
                  <a:pt x="39195" y="44218"/>
                  <a:pt x="39128" y="44451"/>
                  <a:pt x="39061" y="44751"/>
                </a:cubicBezTo>
                <a:cubicBezTo>
                  <a:pt x="38528" y="44384"/>
                  <a:pt x="38127" y="44084"/>
                  <a:pt x="37694" y="43817"/>
                </a:cubicBezTo>
                <a:cubicBezTo>
                  <a:pt x="37594" y="43751"/>
                  <a:pt x="37460" y="43717"/>
                  <a:pt x="37327" y="43684"/>
                </a:cubicBezTo>
                <a:lnTo>
                  <a:pt x="37327" y="43684"/>
                </a:lnTo>
                <a:cubicBezTo>
                  <a:pt x="37360" y="43751"/>
                  <a:pt x="37360" y="43884"/>
                  <a:pt x="37427" y="43951"/>
                </a:cubicBezTo>
                <a:cubicBezTo>
                  <a:pt x="37894" y="44251"/>
                  <a:pt x="38394" y="44551"/>
                  <a:pt x="38861" y="44851"/>
                </a:cubicBezTo>
                <a:cubicBezTo>
                  <a:pt x="38961" y="44951"/>
                  <a:pt x="39028" y="45085"/>
                  <a:pt x="39161" y="45285"/>
                </a:cubicBezTo>
                <a:cubicBezTo>
                  <a:pt x="38528" y="45018"/>
                  <a:pt x="38027" y="44818"/>
                  <a:pt x="37560" y="44618"/>
                </a:cubicBezTo>
                <a:lnTo>
                  <a:pt x="37427" y="44718"/>
                </a:lnTo>
                <a:cubicBezTo>
                  <a:pt x="37894" y="44985"/>
                  <a:pt x="38327" y="45218"/>
                  <a:pt x="38761" y="45485"/>
                </a:cubicBezTo>
                <a:cubicBezTo>
                  <a:pt x="38895" y="45585"/>
                  <a:pt x="38928" y="45819"/>
                  <a:pt x="39028" y="45952"/>
                </a:cubicBezTo>
                <a:cubicBezTo>
                  <a:pt x="38961" y="46019"/>
                  <a:pt x="38928" y="46052"/>
                  <a:pt x="38861" y="46086"/>
                </a:cubicBezTo>
                <a:cubicBezTo>
                  <a:pt x="38327" y="45752"/>
                  <a:pt x="37760" y="45418"/>
                  <a:pt x="37227" y="45085"/>
                </a:cubicBezTo>
                <a:cubicBezTo>
                  <a:pt x="37193" y="45152"/>
                  <a:pt x="37127" y="45218"/>
                  <a:pt x="37093" y="45285"/>
                </a:cubicBezTo>
                <a:cubicBezTo>
                  <a:pt x="37527" y="45552"/>
                  <a:pt x="37927" y="45819"/>
                  <a:pt x="38327" y="46086"/>
                </a:cubicBezTo>
                <a:cubicBezTo>
                  <a:pt x="38528" y="46219"/>
                  <a:pt x="38661" y="46419"/>
                  <a:pt x="38828" y="46586"/>
                </a:cubicBezTo>
                <a:cubicBezTo>
                  <a:pt x="38794" y="46619"/>
                  <a:pt x="38728" y="46653"/>
                  <a:pt x="38694" y="46686"/>
                </a:cubicBezTo>
                <a:cubicBezTo>
                  <a:pt x="38027" y="46352"/>
                  <a:pt x="37293" y="46052"/>
                  <a:pt x="36626" y="45652"/>
                </a:cubicBezTo>
                <a:cubicBezTo>
                  <a:pt x="35926" y="45252"/>
                  <a:pt x="35259" y="44718"/>
                  <a:pt x="34558" y="44318"/>
                </a:cubicBezTo>
                <a:cubicBezTo>
                  <a:pt x="34351" y="44188"/>
                  <a:pt x="34084" y="44139"/>
                  <a:pt x="33819" y="44139"/>
                </a:cubicBezTo>
                <a:cubicBezTo>
                  <a:pt x="33742" y="44139"/>
                  <a:pt x="33666" y="44143"/>
                  <a:pt x="33591" y="44151"/>
                </a:cubicBezTo>
                <a:cubicBezTo>
                  <a:pt x="34825" y="44885"/>
                  <a:pt x="36093" y="45585"/>
                  <a:pt x="37360" y="46319"/>
                </a:cubicBezTo>
                <a:cubicBezTo>
                  <a:pt x="37360" y="46352"/>
                  <a:pt x="37360" y="46419"/>
                  <a:pt x="37360" y="46453"/>
                </a:cubicBezTo>
                <a:cubicBezTo>
                  <a:pt x="37271" y="46453"/>
                  <a:pt x="37182" y="46467"/>
                  <a:pt x="37093" y="46467"/>
                </a:cubicBezTo>
                <a:cubicBezTo>
                  <a:pt x="37049" y="46467"/>
                  <a:pt x="37004" y="46464"/>
                  <a:pt x="36960" y="46453"/>
                </a:cubicBezTo>
                <a:cubicBezTo>
                  <a:pt x="36760" y="46419"/>
                  <a:pt x="36593" y="46352"/>
                  <a:pt x="36426" y="46286"/>
                </a:cubicBezTo>
                <a:cubicBezTo>
                  <a:pt x="36393" y="46319"/>
                  <a:pt x="36393" y="46319"/>
                  <a:pt x="36359" y="46352"/>
                </a:cubicBezTo>
                <a:cubicBezTo>
                  <a:pt x="36293" y="46419"/>
                  <a:pt x="36226" y="46586"/>
                  <a:pt x="36193" y="46586"/>
                </a:cubicBezTo>
                <a:cubicBezTo>
                  <a:pt x="35792" y="46553"/>
                  <a:pt x="35425" y="46486"/>
                  <a:pt x="35025" y="46419"/>
                </a:cubicBezTo>
                <a:lnTo>
                  <a:pt x="34992" y="46453"/>
                </a:lnTo>
                <a:cubicBezTo>
                  <a:pt x="35025" y="46553"/>
                  <a:pt x="35058" y="46619"/>
                  <a:pt x="35092" y="46753"/>
                </a:cubicBezTo>
                <a:cubicBezTo>
                  <a:pt x="34936" y="46820"/>
                  <a:pt x="34787" y="46847"/>
                  <a:pt x="34642" y="46847"/>
                </a:cubicBezTo>
                <a:cubicBezTo>
                  <a:pt x="34137" y="46847"/>
                  <a:pt x="33691" y="46515"/>
                  <a:pt x="33224" y="46386"/>
                </a:cubicBezTo>
                <a:cubicBezTo>
                  <a:pt x="32690" y="46186"/>
                  <a:pt x="32190" y="45819"/>
                  <a:pt x="31656" y="45552"/>
                </a:cubicBezTo>
                <a:cubicBezTo>
                  <a:pt x="31623" y="45585"/>
                  <a:pt x="31589" y="45652"/>
                  <a:pt x="31523" y="45685"/>
                </a:cubicBezTo>
                <a:cubicBezTo>
                  <a:pt x="31789" y="45885"/>
                  <a:pt x="32023" y="46086"/>
                  <a:pt x="32290" y="46219"/>
                </a:cubicBezTo>
                <a:cubicBezTo>
                  <a:pt x="32824" y="46486"/>
                  <a:pt x="33391" y="46719"/>
                  <a:pt x="33924" y="46953"/>
                </a:cubicBezTo>
                <a:cubicBezTo>
                  <a:pt x="33891" y="47020"/>
                  <a:pt x="33891" y="47053"/>
                  <a:pt x="33891" y="47120"/>
                </a:cubicBezTo>
                <a:cubicBezTo>
                  <a:pt x="33657" y="47086"/>
                  <a:pt x="33457" y="47120"/>
                  <a:pt x="33257" y="47020"/>
                </a:cubicBezTo>
                <a:cubicBezTo>
                  <a:pt x="32523" y="46719"/>
                  <a:pt x="31789" y="46352"/>
                  <a:pt x="31056" y="46019"/>
                </a:cubicBezTo>
                <a:cubicBezTo>
                  <a:pt x="30522" y="45785"/>
                  <a:pt x="29955" y="45619"/>
                  <a:pt x="29421" y="45352"/>
                </a:cubicBezTo>
                <a:cubicBezTo>
                  <a:pt x="28987" y="45152"/>
                  <a:pt x="28654" y="44918"/>
                  <a:pt x="28520" y="44351"/>
                </a:cubicBezTo>
                <a:cubicBezTo>
                  <a:pt x="28287" y="43517"/>
                  <a:pt x="27820" y="42783"/>
                  <a:pt x="27420" y="42016"/>
                </a:cubicBezTo>
                <a:cubicBezTo>
                  <a:pt x="27220" y="41582"/>
                  <a:pt x="26953" y="41182"/>
                  <a:pt x="26686" y="40782"/>
                </a:cubicBezTo>
                <a:cubicBezTo>
                  <a:pt x="26552" y="40615"/>
                  <a:pt x="26386" y="40448"/>
                  <a:pt x="26185" y="40315"/>
                </a:cubicBezTo>
                <a:cubicBezTo>
                  <a:pt x="25985" y="40181"/>
                  <a:pt x="25752" y="40081"/>
                  <a:pt x="25518" y="39981"/>
                </a:cubicBezTo>
                <a:cubicBezTo>
                  <a:pt x="25585" y="39881"/>
                  <a:pt x="25652" y="39814"/>
                  <a:pt x="25752" y="39714"/>
                </a:cubicBezTo>
                <a:cubicBezTo>
                  <a:pt x="25919" y="39681"/>
                  <a:pt x="26119" y="39681"/>
                  <a:pt x="26286" y="39648"/>
                </a:cubicBezTo>
                <a:cubicBezTo>
                  <a:pt x="26319" y="39614"/>
                  <a:pt x="26319" y="39548"/>
                  <a:pt x="26319" y="39514"/>
                </a:cubicBezTo>
                <a:cubicBezTo>
                  <a:pt x="25852" y="39381"/>
                  <a:pt x="25418" y="39314"/>
                  <a:pt x="24985" y="39181"/>
                </a:cubicBezTo>
                <a:cubicBezTo>
                  <a:pt x="24718" y="39081"/>
                  <a:pt x="24217" y="39047"/>
                  <a:pt x="24584" y="38480"/>
                </a:cubicBezTo>
                <a:cubicBezTo>
                  <a:pt x="23917" y="38180"/>
                  <a:pt x="23250" y="37880"/>
                  <a:pt x="22583" y="37580"/>
                </a:cubicBezTo>
                <a:cubicBezTo>
                  <a:pt x="22708" y="37486"/>
                  <a:pt x="22833" y="37392"/>
                  <a:pt x="22985" y="37299"/>
                </a:cubicBezTo>
                <a:lnTo>
                  <a:pt x="22985" y="37299"/>
                </a:lnTo>
                <a:cubicBezTo>
                  <a:pt x="22995" y="37303"/>
                  <a:pt x="23006" y="37308"/>
                  <a:pt x="23017" y="37313"/>
                </a:cubicBezTo>
                <a:lnTo>
                  <a:pt x="23017" y="37279"/>
                </a:lnTo>
                <a:cubicBezTo>
                  <a:pt x="23006" y="37286"/>
                  <a:pt x="22995" y="37292"/>
                  <a:pt x="22985" y="37299"/>
                </a:cubicBezTo>
                <a:lnTo>
                  <a:pt x="22985" y="37299"/>
                </a:lnTo>
                <a:cubicBezTo>
                  <a:pt x="22693" y="37170"/>
                  <a:pt x="22371" y="37041"/>
                  <a:pt x="22049" y="36912"/>
                </a:cubicBezTo>
                <a:cubicBezTo>
                  <a:pt x="22316" y="36752"/>
                  <a:pt x="22571" y="36692"/>
                  <a:pt x="22819" y="36692"/>
                </a:cubicBezTo>
                <a:cubicBezTo>
                  <a:pt x="23500" y="36692"/>
                  <a:pt x="24124" y="37148"/>
                  <a:pt x="24784" y="37246"/>
                </a:cubicBezTo>
                <a:cubicBezTo>
                  <a:pt x="24584" y="36812"/>
                  <a:pt x="24084" y="36579"/>
                  <a:pt x="22650" y="36279"/>
                </a:cubicBezTo>
                <a:cubicBezTo>
                  <a:pt x="22950" y="36212"/>
                  <a:pt x="23283" y="36145"/>
                  <a:pt x="23617" y="36078"/>
                </a:cubicBezTo>
                <a:cubicBezTo>
                  <a:pt x="23632" y="36077"/>
                  <a:pt x="23646" y="36076"/>
                  <a:pt x="23662" y="36076"/>
                </a:cubicBezTo>
                <a:cubicBezTo>
                  <a:pt x="23810" y="36076"/>
                  <a:pt x="23986" y="36155"/>
                  <a:pt x="24174" y="36155"/>
                </a:cubicBezTo>
                <a:cubicBezTo>
                  <a:pt x="24317" y="36155"/>
                  <a:pt x="24467" y="36109"/>
                  <a:pt x="24618" y="35945"/>
                </a:cubicBezTo>
                <a:cubicBezTo>
                  <a:pt x="24151" y="35878"/>
                  <a:pt x="23784" y="35812"/>
                  <a:pt x="23383" y="35745"/>
                </a:cubicBezTo>
                <a:cubicBezTo>
                  <a:pt x="23850" y="35144"/>
                  <a:pt x="24551" y="35378"/>
                  <a:pt x="25118" y="35111"/>
                </a:cubicBezTo>
                <a:cubicBezTo>
                  <a:pt x="24951" y="35011"/>
                  <a:pt x="24851" y="34944"/>
                  <a:pt x="24751" y="34878"/>
                </a:cubicBezTo>
                <a:cubicBezTo>
                  <a:pt x="26085" y="34177"/>
                  <a:pt x="27486" y="33743"/>
                  <a:pt x="28954" y="33710"/>
                </a:cubicBezTo>
                <a:cubicBezTo>
                  <a:pt x="29027" y="33709"/>
                  <a:pt x="29099" y="33708"/>
                  <a:pt x="29172" y="33708"/>
                </a:cubicBezTo>
                <a:close/>
                <a:moveTo>
                  <a:pt x="28687" y="45318"/>
                </a:moveTo>
                <a:lnTo>
                  <a:pt x="28687" y="45318"/>
                </a:lnTo>
                <a:cubicBezTo>
                  <a:pt x="30255" y="45986"/>
                  <a:pt x="31723" y="46619"/>
                  <a:pt x="33257" y="47286"/>
                </a:cubicBezTo>
                <a:cubicBezTo>
                  <a:pt x="32977" y="47469"/>
                  <a:pt x="32727" y="47536"/>
                  <a:pt x="32498" y="47536"/>
                </a:cubicBezTo>
                <a:cubicBezTo>
                  <a:pt x="32100" y="47536"/>
                  <a:pt x="31761" y="47335"/>
                  <a:pt x="31423" y="47186"/>
                </a:cubicBezTo>
                <a:cubicBezTo>
                  <a:pt x="30522" y="46753"/>
                  <a:pt x="29688" y="46252"/>
                  <a:pt x="28854" y="45752"/>
                </a:cubicBezTo>
                <a:cubicBezTo>
                  <a:pt x="28754" y="45685"/>
                  <a:pt x="28754" y="45485"/>
                  <a:pt x="28687" y="45318"/>
                </a:cubicBezTo>
                <a:close/>
                <a:moveTo>
                  <a:pt x="28787" y="46019"/>
                </a:moveTo>
                <a:cubicBezTo>
                  <a:pt x="29321" y="46352"/>
                  <a:pt x="29855" y="46719"/>
                  <a:pt x="30422" y="47020"/>
                </a:cubicBezTo>
                <a:cubicBezTo>
                  <a:pt x="30989" y="47320"/>
                  <a:pt x="31589" y="47587"/>
                  <a:pt x="32190" y="47854"/>
                </a:cubicBezTo>
                <a:cubicBezTo>
                  <a:pt x="32063" y="47879"/>
                  <a:pt x="31917" y="47943"/>
                  <a:pt x="31796" y="47943"/>
                </a:cubicBezTo>
                <a:cubicBezTo>
                  <a:pt x="31757" y="47943"/>
                  <a:pt x="31721" y="47936"/>
                  <a:pt x="31689" y="47920"/>
                </a:cubicBezTo>
                <a:cubicBezTo>
                  <a:pt x="31222" y="47787"/>
                  <a:pt x="30755" y="47587"/>
                  <a:pt x="30322" y="47420"/>
                </a:cubicBezTo>
                <a:cubicBezTo>
                  <a:pt x="29921" y="47253"/>
                  <a:pt x="29521" y="47120"/>
                  <a:pt x="29188" y="46886"/>
                </a:cubicBezTo>
                <a:cubicBezTo>
                  <a:pt x="28954" y="46686"/>
                  <a:pt x="28821" y="46386"/>
                  <a:pt x="28621" y="46152"/>
                </a:cubicBezTo>
                <a:cubicBezTo>
                  <a:pt x="28687" y="46119"/>
                  <a:pt x="28721" y="46052"/>
                  <a:pt x="28787" y="46019"/>
                </a:cubicBezTo>
                <a:close/>
                <a:moveTo>
                  <a:pt x="29054" y="47253"/>
                </a:moveTo>
                <a:cubicBezTo>
                  <a:pt x="29688" y="47487"/>
                  <a:pt x="30288" y="47753"/>
                  <a:pt x="30922" y="47987"/>
                </a:cubicBezTo>
                <a:cubicBezTo>
                  <a:pt x="31022" y="48020"/>
                  <a:pt x="31156" y="48054"/>
                  <a:pt x="31289" y="48120"/>
                </a:cubicBezTo>
                <a:cubicBezTo>
                  <a:pt x="31389" y="48154"/>
                  <a:pt x="31489" y="48220"/>
                  <a:pt x="31589" y="48287"/>
                </a:cubicBezTo>
                <a:cubicBezTo>
                  <a:pt x="31489" y="48354"/>
                  <a:pt x="31389" y="48521"/>
                  <a:pt x="31289" y="48521"/>
                </a:cubicBezTo>
                <a:cubicBezTo>
                  <a:pt x="31089" y="48521"/>
                  <a:pt x="30889" y="48454"/>
                  <a:pt x="30655" y="48387"/>
                </a:cubicBezTo>
                <a:cubicBezTo>
                  <a:pt x="30422" y="48354"/>
                  <a:pt x="30188" y="48254"/>
                  <a:pt x="29955" y="48187"/>
                </a:cubicBezTo>
                <a:lnTo>
                  <a:pt x="29955" y="48187"/>
                </a:lnTo>
                <a:cubicBezTo>
                  <a:pt x="30022" y="48687"/>
                  <a:pt x="30589" y="48421"/>
                  <a:pt x="30789" y="48721"/>
                </a:cubicBezTo>
                <a:cubicBezTo>
                  <a:pt x="30789" y="48754"/>
                  <a:pt x="30855" y="48754"/>
                  <a:pt x="30889" y="48788"/>
                </a:cubicBezTo>
                <a:lnTo>
                  <a:pt x="30922" y="48954"/>
                </a:lnTo>
                <a:cubicBezTo>
                  <a:pt x="30622" y="48988"/>
                  <a:pt x="30355" y="48988"/>
                  <a:pt x="30055" y="49021"/>
                </a:cubicBezTo>
                <a:cubicBezTo>
                  <a:pt x="30155" y="49188"/>
                  <a:pt x="30255" y="49321"/>
                  <a:pt x="30388" y="49455"/>
                </a:cubicBezTo>
                <a:cubicBezTo>
                  <a:pt x="30355" y="49521"/>
                  <a:pt x="30322" y="49555"/>
                  <a:pt x="30288" y="49621"/>
                </a:cubicBezTo>
                <a:lnTo>
                  <a:pt x="28887" y="49021"/>
                </a:lnTo>
                <a:cubicBezTo>
                  <a:pt x="28921" y="48954"/>
                  <a:pt x="28954" y="48888"/>
                  <a:pt x="28954" y="48788"/>
                </a:cubicBezTo>
                <a:cubicBezTo>
                  <a:pt x="29154" y="48854"/>
                  <a:pt x="29354" y="48954"/>
                  <a:pt x="29555" y="48988"/>
                </a:cubicBezTo>
                <a:cubicBezTo>
                  <a:pt x="29721" y="49021"/>
                  <a:pt x="29888" y="49021"/>
                  <a:pt x="30055" y="49021"/>
                </a:cubicBezTo>
                <a:cubicBezTo>
                  <a:pt x="30088" y="48654"/>
                  <a:pt x="29688" y="48687"/>
                  <a:pt x="29521" y="48654"/>
                </a:cubicBezTo>
                <a:cubicBezTo>
                  <a:pt x="29054" y="48621"/>
                  <a:pt x="29054" y="48354"/>
                  <a:pt x="29088" y="48054"/>
                </a:cubicBezTo>
                <a:lnTo>
                  <a:pt x="29088" y="48054"/>
                </a:lnTo>
                <a:cubicBezTo>
                  <a:pt x="29388" y="48120"/>
                  <a:pt x="29688" y="48154"/>
                  <a:pt x="29955" y="48220"/>
                </a:cubicBezTo>
                <a:cubicBezTo>
                  <a:pt x="29855" y="48087"/>
                  <a:pt x="29788" y="47987"/>
                  <a:pt x="29655" y="47887"/>
                </a:cubicBezTo>
                <a:cubicBezTo>
                  <a:pt x="29421" y="47753"/>
                  <a:pt x="29188" y="47620"/>
                  <a:pt x="28954" y="47487"/>
                </a:cubicBezTo>
                <a:cubicBezTo>
                  <a:pt x="28987" y="47420"/>
                  <a:pt x="29021" y="47320"/>
                  <a:pt x="29054" y="47253"/>
                </a:cubicBezTo>
                <a:close/>
                <a:moveTo>
                  <a:pt x="28987" y="49388"/>
                </a:moveTo>
                <a:cubicBezTo>
                  <a:pt x="29321" y="49555"/>
                  <a:pt x="29655" y="49688"/>
                  <a:pt x="30022" y="49855"/>
                </a:cubicBezTo>
                <a:cubicBezTo>
                  <a:pt x="29921" y="49988"/>
                  <a:pt x="29855" y="50088"/>
                  <a:pt x="29755" y="50222"/>
                </a:cubicBezTo>
                <a:cubicBezTo>
                  <a:pt x="29454" y="49988"/>
                  <a:pt x="29154" y="49755"/>
                  <a:pt x="28854" y="49555"/>
                </a:cubicBezTo>
                <a:cubicBezTo>
                  <a:pt x="28887" y="49488"/>
                  <a:pt x="28954" y="49421"/>
                  <a:pt x="28987" y="49388"/>
                </a:cubicBezTo>
                <a:close/>
                <a:moveTo>
                  <a:pt x="28787" y="49955"/>
                </a:moveTo>
                <a:lnTo>
                  <a:pt x="28787" y="49955"/>
                </a:lnTo>
                <a:cubicBezTo>
                  <a:pt x="29021" y="50289"/>
                  <a:pt x="29688" y="50022"/>
                  <a:pt x="29388" y="50756"/>
                </a:cubicBezTo>
                <a:cubicBezTo>
                  <a:pt x="29188" y="50489"/>
                  <a:pt x="28621" y="50656"/>
                  <a:pt x="28787" y="49955"/>
                </a:cubicBezTo>
                <a:close/>
                <a:moveTo>
                  <a:pt x="44360" y="49562"/>
                </a:moveTo>
                <a:cubicBezTo>
                  <a:pt x="44817" y="49562"/>
                  <a:pt x="45566" y="49844"/>
                  <a:pt x="47367" y="50555"/>
                </a:cubicBezTo>
                <a:cubicBezTo>
                  <a:pt x="47250" y="50602"/>
                  <a:pt x="47139" y="50621"/>
                  <a:pt x="47033" y="50621"/>
                </a:cubicBezTo>
                <a:cubicBezTo>
                  <a:pt x="46563" y="50621"/>
                  <a:pt x="46178" y="50250"/>
                  <a:pt x="45723" y="50250"/>
                </a:cubicBezTo>
                <a:cubicBezTo>
                  <a:pt x="45693" y="50250"/>
                  <a:pt x="45663" y="50252"/>
                  <a:pt x="45633" y="50255"/>
                </a:cubicBezTo>
                <a:cubicBezTo>
                  <a:pt x="45633" y="50756"/>
                  <a:pt x="46133" y="50656"/>
                  <a:pt x="46367" y="50789"/>
                </a:cubicBezTo>
                <a:cubicBezTo>
                  <a:pt x="46485" y="50878"/>
                  <a:pt x="46603" y="50940"/>
                  <a:pt x="46745" y="51023"/>
                </a:cubicBezTo>
                <a:lnTo>
                  <a:pt x="46745" y="51023"/>
                </a:lnTo>
                <a:cubicBezTo>
                  <a:pt x="46644" y="51025"/>
                  <a:pt x="46539" y="51031"/>
                  <a:pt x="46433" y="51031"/>
                </a:cubicBezTo>
                <a:cubicBezTo>
                  <a:pt x="46308" y="51031"/>
                  <a:pt x="46183" y="51022"/>
                  <a:pt x="46066" y="50989"/>
                </a:cubicBezTo>
                <a:cubicBezTo>
                  <a:pt x="45499" y="50856"/>
                  <a:pt x="44899" y="50689"/>
                  <a:pt x="44332" y="50522"/>
                </a:cubicBezTo>
                <a:cubicBezTo>
                  <a:pt x="44132" y="50489"/>
                  <a:pt x="43931" y="50355"/>
                  <a:pt x="43698" y="50289"/>
                </a:cubicBezTo>
                <a:cubicBezTo>
                  <a:pt x="43731" y="50222"/>
                  <a:pt x="43731" y="50189"/>
                  <a:pt x="43765" y="50122"/>
                </a:cubicBezTo>
                <a:lnTo>
                  <a:pt x="44732" y="50222"/>
                </a:lnTo>
                <a:cubicBezTo>
                  <a:pt x="44765" y="50155"/>
                  <a:pt x="44765" y="50088"/>
                  <a:pt x="44765" y="50022"/>
                </a:cubicBezTo>
                <a:cubicBezTo>
                  <a:pt x="44465" y="49922"/>
                  <a:pt x="44132" y="49855"/>
                  <a:pt x="43798" y="49755"/>
                </a:cubicBezTo>
                <a:cubicBezTo>
                  <a:pt x="43976" y="49633"/>
                  <a:pt x="44132" y="49562"/>
                  <a:pt x="44360" y="49562"/>
                </a:cubicBezTo>
                <a:close/>
                <a:moveTo>
                  <a:pt x="30346" y="51102"/>
                </a:moveTo>
                <a:cubicBezTo>
                  <a:pt x="30618" y="51102"/>
                  <a:pt x="30899" y="51202"/>
                  <a:pt x="31189" y="51389"/>
                </a:cubicBezTo>
                <a:lnTo>
                  <a:pt x="29588" y="51389"/>
                </a:lnTo>
                <a:cubicBezTo>
                  <a:pt x="29833" y="51194"/>
                  <a:pt x="30085" y="51102"/>
                  <a:pt x="30346" y="51102"/>
                </a:cubicBezTo>
                <a:close/>
                <a:moveTo>
                  <a:pt x="20315" y="56059"/>
                </a:moveTo>
                <a:lnTo>
                  <a:pt x="21949" y="56426"/>
                </a:lnTo>
                <a:cubicBezTo>
                  <a:pt x="21982" y="56460"/>
                  <a:pt x="22016" y="56493"/>
                  <a:pt x="22049" y="56560"/>
                </a:cubicBezTo>
                <a:cubicBezTo>
                  <a:pt x="21926" y="56621"/>
                  <a:pt x="21774" y="56797"/>
                  <a:pt x="21699" y="56797"/>
                </a:cubicBezTo>
                <a:cubicBezTo>
                  <a:pt x="21693" y="56797"/>
                  <a:pt x="21687" y="56796"/>
                  <a:pt x="21682" y="56793"/>
                </a:cubicBezTo>
                <a:cubicBezTo>
                  <a:pt x="21182" y="56593"/>
                  <a:pt x="20748" y="56360"/>
                  <a:pt x="20315" y="56059"/>
                </a:cubicBezTo>
                <a:close/>
                <a:moveTo>
                  <a:pt x="19609" y="38418"/>
                </a:moveTo>
                <a:cubicBezTo>
                  <a:pt x="20063" y="38418"/>
                  <a:pt x="20522" y="38442"/>
                  <a:pt x="20982" y="38480"/>
                </a:cubicBezTo>
                <a:cubicBezTo>
                  <a:pt x="22149" y="38547"/>
                  <a:pt x="23283" y="38947"/>
                  <a:pt x="24217" y="39714"/>
                </a:cubicBezTo>
                <a:cubicBezTo>
                  <a:pt x="24284" y="39748"/>
                  <a:pt x="24351" y="39781"/>
                  <a:pt x="24351" y="39814"/>
                </a:cubicBezTo>
                <a:cubicBezTo>
                  <a:pt x="24251" y="40515"/>
                  <a:pt x="25018" y="40548"/>
                  <a:pt x="25318" y="41015"/>
                </a:cubicBezTo>
                <a:cubicBezTo>
                  <a:pt x="25151" y="40982"/>
                  <a:pt x="25018" y="40982"/>
                  <a:pt x="24718" y="40949"/>
                </a:cubicBezTo>
                <a:lnTo>
                  <a:pt x="24718" y="40949"/>
                </a:lnTo>
                <a:cubicBezTo>
                  <a:pt x="25485" y="41682"/>
                  <a:pt x="26519" y="41949"/>
                  <a:pt x="26953" y="42883"/>
                </a:cubicBezTo>
                <a:cubicBezTo>
                  <a:pt x="26586" y="42650"/>
                  <a:pt x="26219" y="42416"/>
                  <a:pt x="25718" y="42116"/>
                </a:cubicBezTo>
                <a:lnTo>
                  <a:pt x="25718" y="42116"/>
                </a:lnTo>
                <a:cubicBezTo>
                  <a:pt x="25785" y="42283"/>
                  <a:pt x="25819" y="42450"/>
                  <a:pt x="25885" y="42483"/>
                </a:cubicBezTo>
                <a:cubicBezTo>
                  <a:pt x="26352" y="42817"/>
                  <a:pt x="26819" y="43083"/>
                  <a:pt x="27253" y="43417"/>
                </a:cubicBezTo>
                <a:cubicBezTo>
                  <a:pt x="27353" y="43484"/>
                  <a:pt x="27420" y="43584"/>
                  <a:pt x="27486" y="43751"/>
                </a:cubicBezTo>
                <a:cubicBezTo>
                  <a:pt x="26832" y="43595"/>
                  <a:pt x="26382" y="42974"/>
                  <a:pt x="25700" y="42974"/>
                </a:cubicBezTo>
                <a:cubicBezTo>
                  <a:pt x="25652" y="42974"/>
                  <a:pt x="25602" y="42977"/>
                  <a:pt x="25552" y="42983"/>
                </a:cubicBezTo>
                <a:cubicBezTo>
                  <a:pt x="25852" y="43150"/>
                  <a:pt x="26185" y="43350"/>
                  <a:pt x="26486" y="43550"/>
                </a:cubicBezTo>
                <a:cubicBezTo>
                  <a:pt x="26519" y="43584"/>
                  <a:pt x="26486" y="43717"/>
                  <a:pt x="26486" y="43784"/>
                </a:cubicBezTo>
                <a:cubicBezTo>
                  <a:pt x="27019" y="43817"/>
                  <a:pt x="27453" y="44017"/>
                  <a:pt x="27787" y="44585"/>
                </a:cubicBezTo>
                <a:cubicBezTo>
                  <a:pt x="27520" y="44518"/>
                  <a:pt x="27353" y="44451"/>
                  <a:pt x="27186" y="44418"/>
                </a:cubicBezTo>
                <a:lnTo>
                  <a:pt x="27186" y="44418"/>
                </a:lnTo>
                <a:cubicBezTo>
                  <a:pt x="27353" y="44718"/>
                  <a:pt x="27553" y="44985"/>
                  <a:pt x="27653" y="45152"/>
                </a:cubicBezTo>
                <a:cubicBezTo>
                  <a:pt x="27253" y="45152"/>
                  <a:pt x="26819" y="44618"/>
                  <a:pt x="26286" y="44384"/>
                </a:cubicBezTo>
                <a:lnTo>
                  <a:pt x="26286" y="44384"/>
                </a:lnTo>
                <a:cubicBezTo>
                  <a:pt x="25985" y="45118"/>
                  <a:pt x="26552" y="45385"/>
                  <a:pt x="27019" y="45652"/>
                </a:cubicBezTo>
                <a:cubicBezTo>
                  <a:pt x="27253" y="45785"/>
                  <a:pt x="27520" y="45852"/>
                  <a:pt x="27753" y="46019"/>
                </a:cubicBezTo>
                <a:cubicBezTo>
                  <a:pt x="27920" y="46119"/>
                  <a:pt x="28053" y="46286"/>
                  <a:pt x="28187" y="46419"/>
                </a:cubicBezTo>
                <a:cubicBezTo>
                  <a:pt x="28120" y="46486"/>
                  <a:pt x="28087" y="46553"/>
                  <a:pt x="28053" y="46586"/>
                </a:cubicBezTo>
                <a:cubicBezTo>
                  <a:pt x="27653" y="46386"/>
                  <a:pt x="27253" y="46186"/>
                  <a:pt x="26886" y="45986"/>
                </a:cubicBezTo>
                <a:lnTo>
                  <a:pt x="26886" y="45986"/>
                </a:lnTo>
                <a:cubicBezTo>
                  <a:pt x="26819" y="46619"/>
                  <a:pt x="26886" y="46719"/>
                  <a:pt x="28154" y="47653"/>
                </a:cubicBezTo>
                <a:cubicBezTo>
                  <a:pt x="28154" y="47887"/>
                  <a:pt x="28154" y="48020"/>
                  <a:pt x="28154" y="48187"/>
                </a:cubicBezTo>
                <a:cubicBezTo>
                  <a:pt x="28154" y="48287"/>
                  <a:pt x="28187" y="48387"/>
                  <a:pt x="28220" y="48487"/>
                </a:cubicBezTo>
                <a:cubicBezTo>
                  <a:pt x="28120" y="48487"/>
                  <a:pt x="27987" y="48487"/>
                  <a:pt x="27887" y="48454"/>
                </a:cubicBezTo>
                <a:cubicBezTo>
                  <a:pt x="27520" y="48321"/>
                  <a:pt x="27186" y="48187"/>
                  <a:pt x="26853" y="48087"/>
                </a:cubicBezTo>
                <a:cubicBezTo>
                  <a:pt x="26853" y="48120"/>
                  <a:pt x="26819" y="48154"/>
                  <a:pt x="26819" y="48187"/>
                </a:cubicBezTo>
                <a:cubicBezTo>
                  <a:pt x="27220" y="48387"/>
                  <a:pt x="27620" y="48587"/>
                  <a:pt x="28020" y="48821"/>
                </a:cubicBezTo>
                <a:cubicBezTo>
                  <a:pt x="28120" y="48854"/>
                  <a:pt x="28154" y="49021"/>
                  <a:pt x="28220" y="49154"/>
                </a:cubicBezTo>
                <a:cubicBezTo>
                  <a:pt x="28120" y="49154"/>
                  <a:pt x="28020" y="49211"/>
                  <a:pt x="27934" y="49211"/>
                </a:cubicBezTo>
                <a:cubicBezTo>
                  <a:pt x="27905" y="49211"/>
                  <a:pt x="27878" y="49205"/>
                  <a:pt x="27853" y="49188"/>
                </a:cubicBezTo>
                <a:cubicBezTo>
                  <a:pt x="27486" y="49021"/>
                  <a:pt x="27153" y="48788"/>
                  <a:pt x="26686" y="48487"/>
                </a:cubicBezTo>
                <a:lnTo>
                  <a:pt x="26686" y="48487"/>
                </a:lnTo>
                <a:cubicBezTo>
                  <a:pt x="26919" y="49188"/>
                  <a:pt x="27486" y="49221"/>
                  <a:pt x="27853" y="49488"/>
                </a:cubicBezTo>
                <a:cubicBezTo>
                  <a:pt x="27987" y="49588"/>
                  <a:pt x="28053" y="49755"/>
                  <a:pt x="28154" y="49888"/>
                </a:cubicBezTo>
                <a:cubicBezTo>
                  <a:pt x="28120" y="49922"/>
                  <a:pt x="28053" y="49988"/>
                  <a:pt x="28020" y="50055"/>
                </a:cubicBezTo>
                <a:cubicBezTo>
                  <a:pt x="27420" y="49722"/>
                  <a:pt x="26819" y="49421"/>
                  <a:pt x="26219" y="49121"/>
                </a:cubicBezTo>
                <a:cubicBezTo>
                  <a:pt x="26185" y="49188"/>
                  <a:pt x="26152" y="49221"/>
                  <a:pt x="26119" y="49255"/>
                </a:cubicBezTo>
                <a:cubicBezTo>
                  <a:pt x="26386" y="49421"/>
                  <a:pt x="26619" y="49621"/>
                  <a:pt x="26886" y="49788"/>
                </a:cubicBezTo>
                <a:cubicBezTo>
                  <a:pt x="27153" y="49922"/>
                  <a:pt x="27453" y="50022"/>
                  <a:pt x="27720" y="50189"/>
                </a:cubicBezTo>
                <a:cubicBezTo>
                  <a:pt x="27887" y="50322"/>
                  <a:pt x="28020" y="50522"/>
                  <a:pt x="28154" y="50722"/>
                </a:cubicBezTo>
                <a:cubicBezTo>
                  <a:pt x="28120" y="50756"/>
                  <a:pt x="28087" y="50789"/>
                  <a:pt x="28053" y="50822"/>
                </a:cubicBezTo>
                <a:cubicBezTo>
                  <a:pt x="27420" y="50589"/>
                  <a:pt x="26786" y="50322"/>
                  <a:pt x="26185" y="50088"/>
                </a:cubicBezTo>
                <a:cubicBezTo>
                  <a:pt x="26152" y="50122"/>
                  <a:pt x="26119" y="50189"/>
                  <a:pt x="26085" y="50255"/>
                </a:cubicBezTo>
                <a:cubicBezTo>
                  <a:pt x="26619" y="50789"/>
                  <a:pt x="27586" y="50622"/>
                  <a:pt x="28120" y="51456"/>
                </a:cubicBezTo>
                <a:cubicBezTo>
                  <a:pt x="27153" y="51356"/>
                  <a:pt x="26519" y="50756"/>
                  <a:pt x="25718" y="50756"/>
                </a:cubicBezTo>
                <a:cubicBezTo>
                  <a:pt x="25685" y="50822"/>
                  <a:pt x="25685" y="50922"/>
                  <a:pt x="25652" y="50989"/>
                </a:cubicBezTo>
                <a:cubicBezTo>
                  <a:pt x="26052" y="51156"/>
                  <a:pt x="26486" y="51289"/>
                  <a:pt x="26853" y="51489"/>
                </a:cubicBezTo>
                <a:cubicBezTo>
                  <a:pt x="27186" y="51656"/>
                  <a:pt x="27853" y="51489"/>
                  <a:pt x="27787" y="52323"/>
                </a:cubicBezTo>
                <a:cubicBezTo>
                  <a:pt x="27119" y="52090"/>
                  <a:pt x="26519" y="51890"/>
                  <a:pt x="25885" y="51690"/>
                </a:cubicBezTo>
                <a:cubicBezTo>
                  <a:pt x="25885" y="51690"/>
                  <a:pt x="25852" y="51723"/>
                  <a:pt x="25819" y="51756"/>
                </a:cubicBezTo>
                <a:cubicBezTo>
                  <a:pt x="25952" y="51856"/>
                  <a:pt x="26085" y="52023"/>
                  <a:pt x="26219" y="52090"/>
                </a:cubicBezTo>
                <a:cubicBezTo>
                  <a:pt x="26586" y="52257"/>
                  <a:pt x="26919" y="52357"/>
                  <a:pt x="27286" y="52490"/>
                </a:cubicBezTo>
                <a:cubicBezTo>
                  <a:pt x="27353" y="52557"/>
                  <a:pt x="27420" y="52657"/>
                  <a:pt x="27520" y="52724"/>
                </a:cubicBezTo>
                <a:cubicBezTo>
                  <a:pt x="27405" y="52781"/>
                  <a:pt x="27289" y="52864"/>
                  <a:pt x="27196" y="52864"/>
                </a:cubicBezTo>
                <a:cubicBezTo>
                  <a:pt x="27181" y="52864"/>
                  <a:pt x="27167" y="52862"/>
                  <a:pt x="27153" y="52857"/>
                </a:cubicBezTo>
                <a:cubicBezTo>
                  <a:pt x="26919" y="52824"/>
                  <a:pt x="26719" y="52690"/>
                  <a:pt x="26519" y="52624"/>
                </a:cubicBezTo>
                <a:cubicBezTo>
                  <a:pt x="26319" y="52557"/>
                  <a:pt x="26119" y="52524"/>
                  <a:pt x="25885" y="52457"/>
                </a:cubicBezTo>
                <a:cubicBezTo>
                  <a:pt x="25885" y="52524"/>
                  <a:pt x="25852" y="52557"/>
                  <a:pt x="25852" y="52624"/>
                </a:cubicBezTo>
                <a:cubicBezTo>
                  <a:pt x="26152" y="52724"/>
                  <a:pt x="26419" y="52857"/>
                  <a:pt x="26719" y="52957"/>
                </a:cubicBezTo>
                <a:cubicBezTo>
                  <a:pt x="27153" y="53091"/>
                  <a:pt x="27253" y="53291"/>
                  <a:pt x="26953" y="53724"/>
                </a:cubicBezTo>
                <a:cubicBezTo>
                  <a:pt x="26085" y="53357"/>
                  <a:pt x="25218" y="52991"/>
                  <a:pt x="24351" y="52657"/>
                </a:cubicBezTo>
                <a:cubicBezTo>
                  <a:pt x="24351" y="52690"/>
                  <a:pt x="24317" y="52724"/>
                  <a:pt x="24317" y="52790"/>
                </a:cubicBezTo>
                <a:cubicBezTo>
                  <a:pt x="24451" y="52857"/>
                  <a:pt x="24551" y="52957"/>
                  <a:pt x="24684" y="53024"/>
                </a:cubicBezTo>
                <a:cubicBezTo>
                  <a:pt x="24684" y="53057"/>
                  <a:pt x="24684" y="53091"/>
                  <a:pt x="24684" y="53124"/>
                </a:cubicBezTo>
                <a:lnTo>
                  <a:pt x="24051" y="53124"/>
                </a:lnTo>
                <a:cubicBezTo>
                  <a:pt x="24051" y="53157"/>
                  <a:pt x="24017" y="53224"/>
                  <a:pt x="24017" y="53257"/>
                </a:cubicBezTo>
                <a:cubicBezTo>
                  <a:pt x="24651" y="53524"/>
                  <a:pt x="25285" y="53824"/>
                  <a:pt x="25919" y="54091"/>
                </a:cubicBezTo>
                <a:cubicBezTo>
                  <a:pt x="25885" y="54158"/>
                  <a:pt x="25852" y="54225"/>
                  <a:pt x="25819" y="54291"/>
                </a:cubicBezTo>
                <a:cubicBezTo>
                  <a:pt x="25385" y="54125"/>
                  <a:pt x="24918" y="53991"/>
                  <a:pt x="24484" y="53824"/>
                </a:cubicBezTo>
                <a:cubicBezTo>
                  <a:pt x="24017" y="53624"/>
                  <a:pt x="23617" y="53424"/>
                  <a:pt x="23183" y="53224"/>
                </a:cubicBezTo>
                <a:cubicBezTo>
                  <a:pt x="23150" y="53291"/>
                  <a:pt x="23117" y="53324"/>
                  <a:pt x="23083" y="53391"/>
                </a:cubicBezTo>
                <a:cubicBezTo>
                  <a:pt x="23250" y="53491"/>
                  <a:pt x="23450" y="53591"/>
                  <a:pt x="23550" y="53724"/>
                </a:cubicBezTo>
                <a:cubicBezTo>
                  <a:pt x="23650" y="53891"/>
                  <a:pt x="23684" y="54091"/>
                  <a:pt x="23784" y="54258"/>
                </a:cubicBezTo>
                <a:cubicBezTo>
                  <a:pt x="23735" y="54371"/>
                  <a:pt x="23640" y="54438"/>
                  <a:pt x="23466" y="54438"/>
                </a:cubicBezTo>
                <a:cubicBezTo>
                  <a:pt x="23282" y="54438"/>
                  <a:pt x="23011" y="54363"/>
                  <a:pt x="22616" y="54191"/>
                </a:cubicBezTo>
                <a:cubicBezTo>
                  <a:pt x="22449" y="54125"/>
                  <a:pt x="22283" y="54125"/>
                  <a:pt x="22149" y="54091"/>
                </a:cubicBezTo>
                <a:cubicBezTo>
                  <a:pt x="22116" y="54158"/>
                  <a:pt x="22116" y="54225"/>
                  <a:pt x="22116" y="54258"/>
                </a:cubicBezTo>
                <a:cubicBezTo>
                  <a:pt x="22216" y="54325"/>
                  <a:pt x="22316" y="54358"/>
                  <a:pt x="22416" y="54392"/>
                </a:cubicBezTo>
                <a:cubicBezTo>
                  <a:pt x="22516" y="54425"/>
                  <a:pt x="22616" y="54458"/>
                  <a:pt x="22716" y="54625"/>
                </a:cubicBezTo>
                <a:cubicBezTo>
                  <a:pt x="22083" y="54692"/>
                  <a:pt x="21482" y="54758"/>
                  <a:pt x="20748" y="54825"/>
                </a:cubicBezTo>
                <a:cubicBezTo>
                  <a:pt x="21582" y="55159"/>
                  <a:pt x="22249" y="55426"/>
                  <a:pt x="22916" y="55692"/>
                </a:cubicBezTo>
                <a:cubicBezTo>
                  <a:pt x="22809" y="55835"/>
                  <a:pt x="22750" y="55902"/>
                  <a:pt x="22641" y="55902"/>
                </a:cubicBezTo>
                <a:cubicBezTo>
                  <a:pt x="22546" y="55902"/>
                  <a:pt x="22415" y="55852"/>
                  <a:pt x="22183" y="55759"/>
                </a:cubicBezTo>
                <a:cubicBezTo>
                  <a:pt x="21682" y="55592"/>
                  <a:pt x="21182" y="55459"/>
                  <a:pt x="20715" y="55292"/>
                </a:cubicBezTo>
                <a:cubicBezTo>
                  <a:pt x="20682" y="55326"/>
                  <a:pt x="20682" y="55392"/>
                  <a:pt x="20648" y="55426"/>
                </a:cubicBezTo>
                <a:cubicBezTo>
                  <a:pt x="20915" y="55559"/>
                  <a:pt x="21182" y="55659"/>
                  <a:pt x="21449" y="55793"/>
                </a:cubicBezTo>
                <a:cubicBezTo>
                  <a:pt x="21449" y="55826"/>
                  <a:pt x="21449" y="55859"/>
                  <a:pt x="21415" y="55926"/>
                </a:cubicBezTo>
                <a:cubicBezTo>
                  <a:pt x="20948" y="55859"/>
                  <a:pt x="20481" y="55793"/>
                  <a:pt x="19981" y="55759"/>
                </a:cubicBezTo>
                <a:lnTo>
                  <a:pt x="19981" y="55759"/>
                </a:lnTo>
                <a:cubicBezTo>
                  <a:pt x="20048" y="55893"/>
                  <a:pt x="20081" y="55993"/>
                  <a:pt x="20148" y="56159"/>
                </a:cubicBezTo>
                <a:cubicBezTo>
                  <a:pt x="19881" y="56093"/>
                  <a:pt x="19681" y="56059"/>
                  <a:pt x="19447" y="55993"/>
                </a:cubicBezTo>
                <a:cubicBezTo>
                  <a:pt x="19447" y="56059"/>
                  <a:pt x="19414" y="56126"/>
                  <a:pt x="19414" y="56159"/>
                </a:cubicBezTo>
                <a:cubicBezTo>
                  <a:pt x="20148" y="56460"/>
                  <a:pt x="20882" y="56727"/>
                  <a:pt x="21616" y="56993"/>
                </a:cubicBezTo>
                <a:cubicBezTo>
                  <a:pt x="21582" y="57093"/>
                  <a:pt x="21549" y="57194"/>
                  <a:pt x="21515" y="57260"/>
                </a:cubicBezTo>
                <a:cubicBezTo>
                  <a:pt x="21115" y="57160"/>
                  <a:pt x="20715" y="57027"/>
                  <a:pt x="20281" y="56927"/>
                </a:cubicBezTo>
                <a:cubicBezTo>
                  <a:pt x="20248" y="56960"/>
                  <a:pt x="20215" y="57027"/>
                  <a:pt x="20181" y="57060"/>
                </a:cubicBezTo>
                <a:cubicBezTo>
                  <a:pt x="20515" y="57260"/>
                  <a:pt x="20848" y="57427"/>
                  <a:pt x="21215" y="57627"/>
                </a:cubicBezTo>
                <a:cubicBezTo>
                  <a:pt x="21115" y="57694"/>
                  <a:pt x="21015" y="57794"/>
                  <a:pt x="20915" y="57861"/>
                </a:cubicBezTo>
                <a:cubicBezTo>
                  <a:pt x="20882" y="57894"/>
                  <a:pt x="20848" y="57927"/>
                  <a:pt x="20815" y="57961"/>
                </a:cubicBezTo>
                <a:cubicBezTo>
                  <a:pt x="20689" y="58112"/>
                  <a:pt x="20554" y="58163"/>
                  <a:pt x="20418" y="58163"/>
                </a:cubicBezTo>
                <a:cubicBezTo>
                  <a:pt x="20194" y="58163"/>
                  <a:pt x="19968" y="58023"/>
                  <a:pt x="19781" y="57961"/>
                </a:cubicBezTo>
                <a:cubicBezTo>
                  <a:pt x="18780" y="57661"/>
                  <a:pt x="17846" y="57227"/>
                  <a:pt x="16845" y="56860"/>
                </a:cubicBezTo>
                <a:lnTo>
                  <a:pt x="16845" y="56860"/>
                </a:lnTo>
                <a:cubicBezTo>
                  <a:pt x="17079" y="57027"/>
                  <a:pt x="17279" y="57227"/>
                  <a:pt x="17546" y="57360"/>
                </a:cubicBezTo>
                <a:cubicBezTo>
                  <a:pt x="17746" y="57460"/>
                  <a:pt x="17980" y="57560"/>
                  <a:pt x="18213" y="57627"/>
                </a:cubicBezTo>
                <a:cubicBezTo>
                  <a:pt x="18180" y="57694"/>
                  <a:pt x="18146" y="57761"/>
                  <a:pt x="18146" y="57827"/>
                </a:cubicBezTo>
                <a:cubicBezTo>
                  <a:pt x="17813" y="57727"/>
                  <a:pt x="17513" y="57627"/>
                  <a:pt x="17212" y="57494"/>
                </a:cubicBezTo>
                <a:cubicBezTo>
                  <a:pt x="16979" y="57394"/>
                  <a:pt x="16712" y="57294"/>
                  <a:pt x="16479" y="57127"/>
                </a:cubicBezTo>
                <a:cubicBezTo>
                  <a:pt x="16412" y="57060"/>
                  <a:pt x="16412" y="56860"/>
                  <a:pt x="16378" y="56727"/>
                </a:cubicBezTo>
                <a:cubicBezTo>
                  <a:pt x="16247" y="56818"/>
                  <a:pt x="16118" y="56854"/>
                  <a:pt x="15993" y="56854"/>
                </a:cubicBezTo>
                <a:cubicBezTo>
                  <a:pt x="15708" y="56854"/>
                  <a:pt x="15443" y="56666"/>
                  <a:pt x="15211" y="56526"/>
                </a:cubicBezTo>
                <a:cubicBezTo>
                  <a:pt x="14110" y="55826"/>
                  <a:pt x="13410" y="54725"/>
                  <a:pt x="12609" y="53724"/>
                </a:cubicBezTo>
                <a:cubicBezTo>
                  <a:pt x="11942" y="52957"/>
                  <a:pt x="12009" y="51990"/>
                  <a:pt x="11708" y="51123"/>
                </a:cubicBezTo>
                <a:cubicBezTo>
                  <a:pt x="11408" y="50289"/>
                  <a:pt x="11241" y="49388"/>
                  <a:pt x="11075" y="48521"/>
                </a:cubicBezTo>
                <a:cubicBezTo>
                  <a:pt x="11008" y="48120"/>
                  <a:pt x="11141" y="47687"/>
                  <a:pt x="11208" y="47286"/>
                </a:cubicBezTo>
                <a:cubicBezTo>
                  <a:pt x="11342" y="46319"/>
                  <a:pt x="11475" y="45352"/>
                  <a:pt x="11642" y="44384"/>
                </a:cubicBezTo>
                <a:cubicBezTo>
                  <a:pt x="11675" y="44151"/>
                  <a:pt x="11909" y="43951"/>
                  <a:pt x="12009" y="43751"/>
                </a:cubicBezTo>
                <a:cubicBezTo>
                  <a:pt x="12376" y="43050"/>
                  <a:pt x="12609" y="42283"/>
                  <a:pt x="13109" y="41716"/>
                </a:cubicBezTo>
                <a:cubicBezTo>
                  <a:pt x="13710" y="40949"/>
                  <a:pt x="14444" y="40281"/>
                  <a:pt x="15244" y="39681"/>
                </a:cubicBezTo>
                <a:cubicBezTo>
                  <a:pt x="16561" y="38700"/>
                  <a:pt x="18057" y="38418"/>
                  <a:pt x="19609" y="38418"/>
                </a:cubicBezTo>
                <a:close/>
                <a:moveTo>
                  <a:pt x="32895" y="57366"/>
                </a:moveTo>
                <a:cubicBezTo>
                  <a:pt x="33115" y="57366"/>
                  <a:pt x="33288" y="57653"/>
                  <a:pt x="33791" y="58528"/>
                </a:cubicBezTo>
                <a:cubicBezTo>
                  <a:pt x="33357" y="58228"/>
                  <a:pt x="32924" y="57894"/>
                  <a:pt x="32457" y="57560"/>
                </a:cubicBezTo>
                <a:cubicBezTo>
                  <a:pt x="32652" y="57446"/>
                  <a:pt x="32780" y="57366"/>
                  <a:pt x="32895" y="57366"/>
                </a:cubicBezTo>
                <a:close/>
                <a:moveTo>
                  <a:pt x="17164" y="58145"/>
                </a:moveTo>
                <a:cubicBezTo>
                  <a:pt x="17368" y="58145"/>
                  <a:pt x="17611" y="58235"/>
                  <a:pt x="17913" y="58461"/>
                </a:cubicBezTo>
                <a:cubicBezTo>
                  <a:pt x="17212" y="58728"/>
                  <a:pt x="16545" y="58995"/>
                  <a:pt x="15845" y="59262"/>
                </a:cubicBezTo>
                <a:cubicBezTo>
                  <a:pt x="16294" y="58937"/>
                  <a:pt x="16557" y="58145"/>
                  <a:pt x="17164" y="58145"/>
                </a:cubicBezTo>
                <a:close/>
                <a:moveTo>
                  <a:pt x="8240" y="41679"/>
                </a:moveTo>
                <a:cubicBezTo>
                  <a:pt x="8783" y="41679"/>
                  <a:pt x="9338" y="41798"/>
                  <a:pt x="9907" y="42083"/>
                </a:cubicBezTo>
                <a:cubicBezTo>
                  <a:pt x="10307" y="42250"/>
                  <a:pt x="10774" y="42316"/>
                  <a:pt x="11175" y="42450"/>
                </a:cubicBezTo>
                <a:cubicBezTo>
                  <a:pt x="11342" y="42483"/>
                  <a:pt x="11475" y="42550"/>
                  <a:pt x="11575" y="42650"/>
                </a:cubicBezTo>
                <a:cubicBezTo>
                  <a:pt x="11451" y="42668"/>
                  <a:pt x="11329" y="42675"/>
                  <a:pt x="11208" y="42675"/>
                </a:cubicBezTo>
                <a:cubicBezTo>
                  <a:pt x="10186" y="42675"/>
                  <a:pt x="9246" y="42113"/>
                  <a:pt x="8173" y="42083"/>
                </a:cubicBezTo>
                <a:lnTo>
                  <a:pt x="8173" y="42083"/>
                </a:lnTo>
                <a:cubicBezTo>
                  <a:pt x="8306" y="42149"/>
                  <a:pt x="8406" y="42283"/>
                  <a:pt x="8540" y="42316"/>
                </a:cubicBezTo>
                <a:cubicBezTo>
                  <a:pt x="8773" y="42450"/>
                  <a:pt x="9007" y="42550"/>
                  <a:pt x="9273" y="42616"/>
                </a:cubicBezTo>
                <a:cubicBezTo>
                  <a:pt x="9974" y="42783"/>
                  <a:pt x="10708" y="42950"/>
                  <a:pt x="11408" y="43150"/>
                </a:cubicBezTo>
                <a:cubicBezTo>
                  <a:pt x="11367" y="43296"/>
                  <a:pt x="11222" y="43376"/>
                  <a:pt x="11022" y="43376"/>
                </a:cubicBezTo>
                <a:cubicBezTo>
                  <a:pt x="10900" y="43376"/>
                  <a:pt x="10759" y="43347"/>
                  <a:pt x="10608" y="43284"/>
                </a:cubicBezTo>
                <a:cubicBezTo>
                  <a:pt x="10307" y="43184"/>
                  <a:pt x="10007" y="43083"/>
                  <a:pt x="9707" y="42983"/>
                </a:cubicBezTo>
                <a:cubicBezTo>
                  <a:pt x="9707" y="43050"/>
                  <a:pt x="9674" y="43117"/>
                  <a:pt x="9640" y="43184"/>
                </a:cubicBezTo>
                <a:cubicBezTo>
                  <a:pt x="10174" y="43417"/>
                  <a:pt x="10708" y="43617"/>
                  <a:pt x="11241" y="43817"/>
                </a:cubicBezTo>
                <a:cubicBezTo>
                  <a:pt x="11208" y="43884"/>
                  <a:pt x="11208" y="43984"/>
                  <a:pt x="11175" y="44051"/>
                </a:cubicBezTo>
                <a:cubicBezTo>
                  <a:pt x="10808" y="43951"/>
                  <a:pt x="10474" y="43851"/>
                  <a:pt x="10074" y="43717"/>
                </a:cubicBezTo>
                <a:lnTo>
                  <a:pt x="10074" y="43717"/>
                </a:lnTo>
                <a:cubicBezTo>
                  <a:pt x="10207" y="44051"/>
                  <a:pt x="10274" y="44384"/>
                  <a:pt x="10474" y="44585"/>
                </a:cubicBezTo>
                <a:cubicBezTo>
                  <a:pt x="10941" y="44985"/>
                  <a:pt x="10975" y="44951"/>
                  <a:pt x="10474" y="45252"/>
                </a:cubicBezTo>
                <a:cubicBezTo>
                  <a:pt x="11041" y="45685"/>
                  <a:pt x="10641" y="46252"/>
                  <a:pt x="10674" y="46719"/>
                </a:cubicBezTo>
                <a:cubicBezTo>
                  <a:pt x="10741" y="47620"/>
                  <a:pt x="10608" y="48554"/>
                  <a:pt x="10708" y="49455"/>
                </a:cubicBezTo>
                <a:cubicBezTo>
                  <a:pt x="10841" y="50489"/>
                  <a:pt x="11108" y="51523"/>
                  <a:pt x="11342" y="52590"/>
                </a:cubicBezTo>
                <a:cubicBezTo>
                  <a:pt x="11141" y="52524"/>
                  <a:pt x="10941" y="52423"/>
                  <a:pt x="10708" y="52323"/>
                </a:cubicBezTo>
                <a:cubicBezTo>
                  <a:pt x="10708" y="52390"/>
                  <a:pt x="10674" y="52423"/>
                  <a:pt x="10641" y="52490"/>
                </a:cubicBezTo>
                <a:cubicBezTo>
                  <a:pt x="10841" y="52624"/>
                  <a:pt x="11008" y="52790"/>
                  <a:pt x="11241" y="52991"/>
                </a:cubicBezTo>
                <a:cubicBezTo>
                  <a:pt x="11041" y="53024"/>
                  <a:pt x="10908" y="53057"/>
                  <a:pt x="10741" y="53091"/>
                </a:cubicBezTo>
                <a:cubicBezTo>
                  <a:pt x="10708" y="53758"/>
                  <a:pt x="11608" y="53458"/>
                  <a:pt x="11675" y="54058"/>
                </a:cubicBezTo>
                <a:cubicBezTo>
                  <a:pt x="11475" y="53958"/>
                  <a:pt x="11342" y="53891"/>
                  <a:pt x="11175" y="53791"/>
                </a:cubicBezTo>
                <a:lnTo>
                  <a:pt x="11175" y="53791"/>
                </a:lnTo>
                <a:cubicBezTo>
                  <a:pt x="10941" y="54258"/>
                  <a:pt x="11342" y="54191"/>
                  <a:pt x="11508" y="54291"/>
                </a:cubicBezTo>
                <a:cubicBezTo>
                  <a:pt x="11742" y="54425"/>
                  <a:pt x="11942" y="54525"/>
                  <a:pt x="12142" y="54625"/>
                </a:cubicBezTo>
                <a:cubicBezTo>
                  <a:pt x="12142" y="54658"/>
                  <a:pt x="12109" y="54692"/>
                  <a:pt x="12109" y="54725"/>
                </a:cubicBezTo>
                <a:cubicBezTo>
                  <a:pt x="11742" y="54592"/>
                  <a:pt x="11342" y="54492"/>
                  <a:pt x="10975" y="54358"/>
                </a:cubicBezTo>
                <a:cubicBezTo>
                  <a:pt x="10975" y="54392"/>
                  <a:pt x="10941" y="54392"/>
                  <a:pt x="10941" y="54425"/>
                </a:cubicBezTo>
                <a:cubicBezTo>
                  <a:pt x="11041" y="54558"/>
                  <a:pt x="11141" y="54692"/>
                  <a:pt x="11275" y="54758"/>
                </a:cubicBezTo>
                <a:cubicBezTo>
                  <a:pt x="11942" y="55059"/>
                  <a:pt x="12642" y="55359"/>
                  <a:pt x="13276" y="55659"/>
                </a:cubicBezTo>
                <a:cubicBezTo>
                  <a:pt x="13510" y="55759"/>
                  <a:pt x="13677" y="55959"/>
                  <a:pt x="13843" y="56193"/>
                </a:cubicBezTo>
                <a:lnTo>
                  <a:pt x="11575" y="55492"/>
                </a:lnTo>
                <a:cubicBezTo>
                  <a:pt x="11575" y="55526"/>
                  <a:pt x="11542" y="55559"/>
                  <a:pt x="11542" y="55592"/>
                </a:cubicBezTo>
                <a:cubicBezTo>
                  <a:pt x="12976" y="56260"/>
                  <a:pt x="14410" y="56927"/>
                  <a:pt x="15878" y="57627"/>
                </a:cubicBezTo>
                <a:cubicBezTo>
                  <a:pt x="15845" y="57694"/>
                  <a:pt x="15845" y="57761"/>
                  <a:pt x="15811" y="57827"/>
                </a:cubicBezTo>
                <a:cubicBezTo>
                  <a:pt x="15745" y="57827"/>
                  <a:pt x="15670" y="57836"/>
                  <a:pt x="15595" y="57836"/>
                </a:cubicBezTo>
                <a:cubicBezTo>
                  <a:pt x="15520" y="57836"/>
                  <a:pt x="15444" y="57827"/>
                  <a:pt x="15378" y="57794"/>
                </a:cubicBezTo>
                <a:cubicBezTo>
                  <a:pt x="15078" y="57627"/>
                  <a:pt x="14811" y="57427"/>
                  <a:pt x="14510" y="57260"/>
                </a:cubicBezTo>
                <a:lnTo>
                  <a:pt x="14510" y="57260"/>
                </a:lnTo>
                <a:cubicBezTo>
                  <a:pt x="14527" y="57460"/>
                  <a:pt x="14460" y="57519"/>
                  <a:pt x="14373" y="57519"/>
                </a:cubicBezTo>
                <a:cubicBezTo>
                  <a:pt x="14285" y="57519"/>
                  <a:pt x="14177" y="57460"/>
                  <a:pt x="14110" y="57427"/>
                </a:cubicBezTo>
                <a:cubicBezTo>
                  <a:pt x="13410" y="57160"/>
                  <a:pt x="12709" y="56860"/>
                  <a:pt x="12042" y="56593"/>
                </a:cubicBezTo>
                <a:cubicBezTo>
                  <a:pt x="11807" y="56552"/>
                  <a:pt x="11670" y="56527"/>
                  <a:pt x="11579" y="56527"/>
                </a:cubicBezTo>
                <a:cubicBezTo>
                  <a:pt x="11452" y="56527"/>
                  <a:pt x="11420" y="56576"/>
                  <a:pt x="11342" y="56693"/>
                </a:cubicBezTo>
                <a:cubicBezTo>
                  <a:pt x="12776" y="57194"/>
                  <a:pt x="14177" y="57794"/>
                  <a:pt x="15444" y="58628"/>
                </a:cubicBezTo>
                <a:cubicBezTo>
                  <a:pt x="15444" y="58695"/>
                  <a:pt x="15411" y="58761"/>
                  <a:pt x="15378" y="58828"/>
                </a:cubicBezTo>
                <a:cubicBezTo>
                  <a:pt x="15044" y="58728"/>
                  <a:pt x="14711" y="58661"/>
                  <a:pt x="14410" y="58528"/>
                </a:cubicBezTo>
                <a:cubicBezTo>
                  <a:pt x="13176" y="57927"/>
                  <a:pt x="11975" y="57327"/>
                  <a:pt x="10741" y="56727"/>
                </a:cubicBezTo>
                <a:cubicBezTo>
                  <a:pt x="10674" y="56693"/>
                  <a:pt x="10591" y="56677"/>
                  <a:pt x="10499" y="56677"/>
                </a:cubicBezTo>
                <a:cubicBezTo>
                  <a:pt x="10408" y="56677"/>
                  <a:pt x="10307" y="56693"/>
                  <a:pt x="10207" y="56727"/>
                </a:cubicBezTo>
                <a:cubicBezTo>
                  <a:pt x="10274" y="56793"/>
                  <a:pt x="10374" y="56860"/>
                  <a:pt x="10508" y="56993"/>
                </a:cubicBezTo>
                <a:cubicBezTo>
                  <a:pt x="10374" y="57060"/>
                  <a:pt x="10241" y="57127"/>
                  <a:pt x="10074" y="57227"/>
                </a:cubicBezTo>
                <a:cubicBezTo>
                  <a:pt x="11542" y="57861"/>
                  <a:pt x="12943" y="58494"/>
                  <a:pt x="14377" y="59162"/>
                </a:cubicBezTo>
                <a:lnTo>
                  <a:pt x="14377" y="59328"/>
                </a:lnTo>
                <a:cubicBezTo>
                  <a:pt x="14199" y="59328"/>
                  <a:pt x="14021" y="59373"/>
                  <a:pt x="13853" y="59373"/>
                </a:cubicBezTo>
                <a:cubicBezTo>
                  <a:pt x="13769" y="59373"/>
                  <a:pt x="13688" y="59362"/>
                  <a:pt x="13610" y="59328"/>
                </a:cubicBezTo>
                <a:cubicBezTo>
                  <a:pt x="12809" y="58995"/>
                  <a:pt x="12009" y="58561"/>
                  <a:pt x="11208" y="58228"/>
                </a:cubicBezTo>
                <a:cubicBezTo>
                  <a:pt x="10508" y="57927"/>
                  <a:pt x="9774" y="57727"/>
                  <a:pt x="9073" y="57494"/>
                </a:cubicBezTo>
                <a:cubicBezTo>
                  <a:pt x="8873" y="57427"/>
                  <a:pt x="8673" y="57327"/>
                  <a:pt x="8473" y="57260"/>
                </a:cubicBezTo>
                <a:cubicBezTo>
                  <a:pt x="8439" y="57294"/>
                  <a:pt x="8439" y="57360"/>
                  <a:pt x="8406" y="57427"/>
                </a:cubicBezTo>
                <a:cubicBezTo>
                  <a:pt x="9974" y="58161"/>
                  <a:pt x="11542" y="58928"/>
                  <a:pt x="13109" y="59695"/>
                </a:cubicBezTo>
                <a:cubicBezTo>
                  <a:pt x="12983" y="59840"/>
                  <a:pt x="12836" y="59897"/>
                  <a:pt x="12686" y="59897"/>
                </a:cubicBezTo>
                <a:cubicBezTo>
                  <a:pt x="12560" y="59897"/>
                  <a:pt x="12431" y="59856"/>
                  <a:pt x="12309" y="59795"/>
                </a:cubicBezTo>
                <a:cubicBezTo>
                  <a:pt x="11141" y="59195"/>
                  <a:pt x="10007" y="58595"/>
                  <a:pt x="8873" y="58027"/>
                </a:cubicBezTo>
                <a:cubicBezTo>
                  <a:pt x="8740" y="57961"/>
                  <a:pt x="8606" y="57994"/>
                  <a:pt x="8439" y="57961"/>
                </a:cubicBezTo>
                <a:cubicBezTo>
                  <a:pt x="8439" y="58027"/>
                  <a:pt x="8406" y="58094"/>
                  <a:pt x="8373" y="58161"/>
                </a:cubicBezTo>
                <a:cubicBezTo>
                  <a:pt x="9574" y="58795"/>
                  <a:pt x="10774" y="59462"/>
                  <a:pt x="12009" y="60129"/>
                </a:cubicBezTo>
                <a:cubicBezTo>
                  <a:pt x="11877" y="60195"/>
                  <a:pt x="11757" y="60222"/>
                  <a:pt x="11645" y="60222"/>
                </a:cubicBezTo>
                <a:cubicBezTo>
                  <a:pt x="11306" y="60222"/>
                  <a:pt x="11042" y="59971"/>
                  <a:pt x="10741" y="59795"/>
                </a:cubicBezTo>
                <a:cubicBezTo>
                  <a:pt x="9640" y="59195"/>
                  <a:pt x="8540" y="58561"/>
                  <a:pt x="7472" y="57927"/>
                </a:cubicBezTo>
                <a:cubicBezTo>
                  <a:pt x="7450" y="57916"/>
                  <a:pt x="7431" y="57913"/>
                  <a:pt x="7414" y="57913"/>
                </a:cubicBezTo>
                <a:cubicBezTo>
                  <a:pt x="7379" y="57913"/>
                  <a:pt x="7350" y="57927"/>
                  <a:pt x="7305" y="57927"/>
                </a:cubicBezTo>
                <a:cubicBezTo>
                  <a:pt x="7272" y="57961"/>
                  <a:pt x="7239" y="57994"/>
                  <a:pt x="7205" y="58061"/>
                </a:cubicBezTo>
                <a:cubicBezTo>
                  <a:pt x="8239" y="58661"/>
                  <a:pt x="9273" y="59295"/>
                  <a:pt x="10307" y="59895"/>
                </a:cubicBezTo>
                <a:cubicBezTo>
                  <a:pt x="10274" y="59962"/>
                  <a:pt x="10241" y="60029"/>
                  <a:pt x="10207" y="60096"/>
                </a:cubicBezTo>
                <a:cubicBezTo>
                  <a:pt x="8906" y="59529"/>
                  <a:pt x="7606" y="58928"/>
                  <a:pt x="6305" y="58328"/>
                </a:cubicBezTo>
                <a:lnTo>
                  <a:pt x="6205" y="58494"/>
                </a:lnTo>
                <a:cubicBezTo>
                  <a:pt x="6538" y="58661"/>
                  <a:pt x="6872" y="58861"/>
                  <a:pt x="7205" y="59062"/>
                </a:cubicBezTo>
                <a:cubicBezTo>
                  <a:pt x="7205" y="59095"/>
                  <a:pt x="7172" y="59128"/>
                  <a:pt x="7172" y="59162"/>
                </a:cubicBezTo>
                <a:cubicBezTo>
                  <a:pt x="6972" y="59095"/>
                  <a:pt x="6772" y="59028"/>
                  <a:pt x="6538" y="58928"/>
                </a:cubicBezTo>
                <a:lnTo>
                  <a:pt x="6538" y="58928"/>
                </a:lnTo>
                <a:cubicBezTo>
                  <a:pt x="6571" y="59028"/>
                  <a:pt x="6638" y="59128"/>
                  <a:pt x="6672" y="59195"/>
                </a:cubicBezTo>
                <a:cubicBezTo>
                  <a:pt x="6638" y="59228"/>
                  <a:pt x="6638" y="59295"/>
                  <a:pt x="6605" y="59328"/>
                </a:cubicBezTo>
                <a:cubicBezTo>
                  <a:pt x="6305" y="59195"/>
                  <a:pt x="5938" y="59095"/>
                  <a:pt x="5637" y="58895"/>
                </a:cubicBezTo>
                <a:cubicBezTo>
                  <a:pt x="4770" y="58394"/>
                  <a:pt x="4103" y="57661"/>
                  <a:pt x="3503" y="56893"/>
                </a:cubicBezTo>
                <a:cubicBezTo>
                  <a:pt x="3202" y="56493"/>
                  <a:pt x="2835" y="56126"/>
                  <a:pt x="2502" y="55759"/>
                </a:cubicBezTo>
                <a:cubicBezTo>
                  <a:pt x="2469" y="55726"/>
                  <a:pt x="2435" y="55659"/>
                  <a:pt x="2402" y="55592"/>
                </a:cubicBezTo>
                <a:cubicBezTo>
                  <a:pt x="2068" y="54859"/>
                  <a:pt x="1768" y="54158"/>
                  <a:pt x="1434" y="53424"/>
                </a:cubicBezTo>
                <a:cubicBezTo>
                  <a:pt x="801" y="51990"/>
                  <a:pt x="634" y="50522"/>
                  <a:pt x="901" y="48954"/>
                </a:cubicBezTo>
                <a:cubicBezTo>
                  <a:pt x="1268" y="46920"/>
                  <a:pt x="2302" y="45352"/>
                  <a:pt x="3736" y="43951"/>
                </a:cubicBezTo>
                <a:cubicBezTo>
                  <a:pt x="4370" y="43350"/>
                  <a:pt x="5004" y="42783"/>
                  <a:pt x="5738" y="42383"/>
                </a:cubicBezTo>
                <a:cubicBezTo>
                  <a:pt x="6554" y="41975"/>
                  <a:pt x="7383" y="41679"/>
                  <a:pt x="8240" y="41679"/>
                </a:cubicBezTo>
                <a:close/>
                <a:moveTo>
                  <a:pt x="19147" y="59662"/>
                </a:moveTo>
                <a:cubicBezTo>
                  <a:pt x="19247" y="59996"/>
                  <a:pt x="19748" y="60162"/>
                  <a:pt x="19447" y="60629"/>
                </a:cubicBezTo>
                <a:lnTo>
                  <a:pt x="18980" y="59729"/>
                </a:lnTo>
                <a:cubicBezTo>
                  <a:pt x="19047" y="59695"/>
                  <a:pt x="19080" y="59695"/>
                  <a:pt x="19147" y="59662"/>
                </a:cubicBezTo>
                <a:close/>
                <a:moveTo>
                  <a:pt x="34482" y="60812"/>
                </a:moveTo>
                <a:cubicBezTo>
                  <a:pt x="34863" y="60812"/>
                  <a:pt x="35221" y="61119"/>
                  <a:pt x="35192" y="61530"/>
                </a:cubicBezTo>
                <a:cubicBezTo>
                  <a:pt x="34892" y="61263"/>
                  <a:pt x="34625" y="61063"/>
                  <a:pt x="34325" y="60829"/>
                </a:cubicBezTo>
                <a:cubicBezTo>
                  <a:pt x="34377" y="60817"/>
                  <a:pt x="34430" y="60812"/>
                  <a:pt x="34482" y="60812"/>
                </a:cubicBezTo>
                <a:close/>
                <a:moveTo>
                  <a:pt x="11642" y="61063"/>
                </a:moveTo>
                <a:cubicBezTo>
                  <a:pt x="11909" y="61096"/>
                  <a:pt x="12142" y="61130"/>
                  <a:pt x="12409" y="61196"/>
                </a:cubicBezTo>
                <a:cubicBezTo>
                  <a:pt x="12376" y="61363"/>
                  <a:pt x="12342" y="61530"/>
                  <a:pt x="12309" y="61797"/>
                </a:cubicBezTo>
                <a:cubicBezTo>
                  <a:pt x="12009" y="61530"/>
                  <a:pt x="11842" y="61363"/>
                  <a:pt x="11642" y="61196"/>
                </a:cubicBezTo>
                <a:cubicBezTo>
                  <a:pt x="11642" y="61163"/>
                  <a:pt x="11642" y="61096"/>
                  <a:pt x="11642" y="61063"/>
                </a:cubicBezTo>
                <a:close/>
                <a:moveTo>
                  <a:pt x="10541" y="61096"/>
                </a:moveTo>
                <a:lnTo>
                  <a:pt x="10541" y="61096"/>
                </a:lnTo>
                <a:cubicBezTo>
                  <a:pt x="11308" y="61196"/>
                  <a:pt x="11975" y="61764"/>
                  <a:pt x="11909" y="62197"/>
                </a:cubicBezTo>
                <a:cubicBezTo>
                  <a:pt x="11442" y="61797"/>
                  <a:pt x="11008" y="61463"/>
                  <a:pt x="10541" y="61096"/>
                </a:cubicBezTo>
                <a:close/>
                <a:moveTo>
                  <a:pt x="10474" y="61497"/>
                </a:moveTo>
                <a:cubicBezTo>
                  <a:pt x="10875" y="61764"/>
                  <a:pt x="11275" y="62030"/>
                  <a:pt x="11675" y="62297"/>
                </a:cubicBezTo>
                <a:cubicBezTo>
                  <a:pt x="11608" y="62364"/>
                  <a:pt x="11575" y="62431"/>
                  <a:pt x="11542" y="62497"/>
                </a:cubicBezTo>
                <a:cubicBezTo>
                  <a:pt x="10908" y="62497"/>
                  <a:pt x="10875" y="61797"/>
                  <a:pt x="10408" y="61597"/>
                </a:cubicBezTo>
                <a:cubicBezTo>
                  <a:pt x="10441" y="61563"/>
                  <a:pt x="10441" y="61530"/>
                  <a:pt x="10474" y="61497"/>
                </a:cubicBezTo>
                <a:close/>
                <a:moveTo>
                  <a:pt x="8573" y="60696"/>
                </a:moveTo>
                <a:cubicBezTo>
                  <a:pt x="9373" y="61363"/>
                  <a:pt x="10174" y="62030"/>
                  <a:pt x="10975" y="62698"/>
                </a:cubicBezTo>
                <a:cubicBezTo>
                  <a:pt x="10908" y="62764"/>
                  <a:pt x="10875" y="62831"/>
                  <a:pt x="10841" y="62898"/>
                </a:cubicBezTo>
                <a:cubicBezTo>
                  <a:pt x="9874" y="62431"/>
                  <a:pt x="9373" y="61363"/>
                  <a:pt x="8473" y="60863"/>
                </a:cubicBezTo>
                <a:lnTo>
                  <a:pt x="8573" y="60696"/>
                </a:lnTo>
                <a:close/>
                <a:moveTo>
                  <a:pt x="35425" y="63765"/>
                </a:moveTo>
                <a:cubicBezTo>
                  <a:pt x="35435" y="63770"/>
                  <a:pt x="35444" y="63774"/>
                  <a:pt x="35454" y="63779"/>
                </a:cubicBezTo>
                <a:lnTo>
                  <a:pt x="35454" y="63779"/>
                </a:lnTo>
                <a:cubicBezTo>
                  <a:pt x="35456" y="63774"/>
                  <a:pt x="35457" y="63770"/>
                  <a:pt x="35459" y="63765"/>
                </a:cubicBezTo>
                <a:close/>
                <a:moveTo>
                  <a:pt x="7706" y="60896"/>
                </a:moveTo>
                <a:cubicBezTo>
                  <a:pt x="7972" y="61030"/>
                  <a:pt x="8273" y="61130"/>
                  <a:pt x="8473" y="61297"/>
                </a:cubicBezTo>
                <a:cubicBezTo>
                  <a:pt x="9140" y="61897"/>
                  <a:pt x="9740" y="62531"/>
                  <a:pt x="10408" y="63131"/>
                </a:cubicBezTo>
                <a:cubicBezTo>
                  <a:pt x="10941" y="63632"/>
                  <a:pt x="10941" y="63632"/>
                  <a:pt x="10574" y="64032"/>
                </a:cubicBezTo>
                <a:cubicBezTo>
                  <a:pt x="9907" y="62698"/>
                  <a:pt x="8706" y="61930"/>
                  <a:pt x="7606" y="61030"/>
                </a:cubicBezTo>
                <a:cubicBezTo>
                  <a:pt x="7639" y="60996"/>
                  <a:pt x="7672" y="60930"/>
                  <a:pt x="7706" y="60896"/>
                </a:cubicBezTo>
                <a:close/>
                <a:moveTo>
                  <a:pt x="37027" y="63531"/>
                </a:moveTo>
                <a:cubicBezTo>
                  <a:pt x="37894" y="63865"/>
                  <a:pt x="38761" y="64232"/>
                  <a:pt x="39628" y="64566"/>
                </a:cubicBezTo>
                <a:cubicBezTo>
                  <a:pt x="39595" y="64632"/>
                  <a:pt x="39562" y="64699"/>
                  <a:pt x="39562" y="64732"/>
                </a:cubicBezTo>
                <a:cubicBezTo>
                  <a:pt x="38594" y="64632"/>
                  <a:pt x="37794" y="64132"/>
                  <a:pt x="36926" y="63732"/>
                </a:cubicBezTo>
                <a:cubicBezTo>
                  <a:pt x="36960" y="63665"/>
                  <a:pt x="36993" y="63598"/>
                  <a:pt x="37027" y="63531"/>
                </a:cubicBezTo>
                <a:close/>
                <a:moveTo>
                  <a:pt x="36546" y="47150"/>
                </a:moveTo>
                <a:cubicBezTo>
                  <a:pt x="36629" y="47150"/>
                  <a:pt x="36711" y="47151"/>
                  <a:pt x="36793" y="47153"/>
                </a:cubicBezTo>
                <a:cubicBezTo>
                  <a:pt x="39095" y="47186"/>
                  <a:pt x="41330" y="47687"/>
                  <a:pt x="42731" y="49888"/>
                </a:cubicBezTo>
                <a:cubicBezTo>
                  <a:pt x="43131" y="50489"/>
                  <a:pt x="43464" y="51123"/>
                  <a:pt x="43865" y="51723"/>
                </a:cubicBezTo>
                <a:cubicBezTo>
                  <a:pt x="44665" y="53091"/>
                  <a:pt x="44732" y="54592"/>
                  <a:pt x="44732" y="56093"/>
                </a:cubicBezTo>
                <a:cubicBezTo>
                  <a:pt x="44732" y="57227"/>
                  <a:pt x="44665" y="58394"/>
                  <a:pt x="44499" y="59529"/>
                </a:cubicBezTo>
                <a:cubicBezTo>
                  <a:pt x="44398" y="60296"/>
                  <a:pt x="44065" y="61030"/>
                  <a:pt x="43831" y="61764"/>
                </a:cubicBezTo>
                <a:cubicBezTo>
                  <a:pt x="43665" y="62331"/>
                  <a:pt x="43531" y="62931"/>
                  <a:pt x="43264" y="63431"/>
                </a:cubicBezTo>
                <a:cubicBezTo>
                  <a:pt x="42897" y="64099"/>
                  <a:pt x="42397" y="64732"/>
                  <a:pt x="41930" y="65366"/>
                </a:cubicBezTo>
                <a:cubicBezTo>
                  <a:pt x="41822" y="65501"/>
                  <a:pt x="41703" y="65549"/>
                  <a:pt x="41580" y="65549"/>
                </a:cubicBezTo>
                <a:cubicBezTo>
                  <a:pt x="41399" y="65549"/>
                  <a:pt x="41208" y="65446"/>
                  <a:pt x="41029" y="65366"/>
                </a:cubicBezTo>
                <a:cubicBezTo>
                  <a:pt x="40662" y="65199"/>
                  <a:pt x="40296" y="64999"/>
                  <a:pt x="39895" y="64799"/>
                </a:cubicBezTo>
                <a:cubicBezTo>
                  <a:pt x="39929" y="64766"/>
                  <a:pt x="39995" y="64666"/>
                  <a:pt x="40129" y="64465"/>
                </a:cubicBezTo>
                <a:cubicBezTo>
                  <a:pt x="39095" y="64065"/>
                  <a:pt x="38127" y="63665"/>
                  <a:pt x="37127" y="63298"/>
                </a:cubicBezTo>
                <a:cubicBezTo>
                  <a:pt x="36860" y="63231"/>
                  <a:pt x="36526" y="63365"/>
                  <a:pt x="36459" y="62931"/>
                </a:cubicBezTo>
                <a:cubicBezTo>
                  <a:pt x="36435" y="62738"/>
                  <a:pt x="36446" y="62597"/>
                  <a:pt x="36580" y="62597"/>
                </a:cubicBezTo>
                <a:cubicBezTo>
                  <a:pt x="36631" y="62597"/>
                  <a:pt x="36701" y="62618"/>
                  <a:pt x="36793" y="62664"/>
                </a:cubicBezTo>
                <a:cubicBezTo>
                  <a:pt x="37327" y="62864"/>
                  <a:pt x="37860" y="63098"/>
                  <a:pt x="38394" y="63298"/>
                </a:cubicBezTo>
                <a:cubicBezTo>
                  <a:pt x="38694" y="63431"/>
                  <a:pt x="38961" y="63531"/>
                  <a:pt x="39261" y="63665"/>
                </a:cubicBezTo>
                <a:cubicBezTo>
                  <a:pt x="39295" y="63598"/>
                  <a:pt x="39328" y="63531"/>
                  <a:pt x="39328" y="63498"/>
                </a:cubicBezTo>
                <a:cubicBezTo>
                  <a:pt x="38327" y="62998"/>
                  <a:pt x="37293" y="62531"/>
                  <a:pt x="36259" y="62030"/>
                </a:cubicBezTo>
                <a:cubicBezTo>
                  <a:pt x="36293" y="61964"/>
                  <a:pt x="36326" y="61897"/>
                  <a:pt x="36359" y="61797"/>
                </a:cubicBezTo>
                <a:cubicBezTo>
                  <a:pt x="37193" y="62097"/>
                  <a:pt x="37994" y="62397"/>
                  <a:pt x="38794" y="62664"/>
                </a:cubicBezTo>
                <a:cubicBezTo>
                  <a:pt x="38227" y="61997"/>
                  <a:pt x="37393" y="61830"/>
                  <a:pt x="36593" y="61630"/>
                </a:cubicBezTo>
                <a:cubicBezTo>
                  <a:pt x="36293" y="61530"/>
                  <a:pt x="36026" y="61430"/>
                  <a:pt x="36093" y="60963"/>
                </a:cubicBezTo>
                <a:lnTo>
                  <a:pt x="36093" y="60963"/>
                </a:lnTo>
                <a:cubicBezTo>
                  <a:pt x="36826" y="61230"/>
                  <a:pt x="37527" y="61530"/>
                  <a:pt x="38227" y="61797"/>
                </a:cubicBezTo>
                <a:cubicBezTo>
                  <a:pt x="38261" y="61764"/>
                  <a:pt x="38294" y="61697"/>
                  <a:pt x="38294" y="61630"/>
                </a:cubicBezTo>
                <a:cubicBezTo>
                  <a:pt x="37760" y="61363"/>
                  <a:pt x="37227" y="60996"/>
                  <a:pt x="36660" y="60863"/>
                </a:cubicBezTo>
                <a:cubicBezTo>
                  <a:pt x="36093" y="60763"/>
                  <a:pt x="35859" y="60362"/>
                  <a:pt x="35592" y="59962"/>
                </a:cubicBezTo>
                <a:lnTo>
                  <a:pt x="35592" y="59962"/>
                </a:lnTo>
                <a:cubicBezTo>
                  <a:pt x="36193" y="60196"/>
                  <a:pt x="36793" y="60463"/>
                  <a:pt x="37460" y="60729"/>
                </a:cubicBezTo>
                <a:cubicBezTo>
                  <a:pt x="37393" y="60196"/>
                  <a:pt x="36993" y="60162"/>
                  <a:pt x="36693" y="60062"/>
                </a:cubicBezTo>
                <a:cubicBezTo>
                  <a:pt x="36393" y="59929"/>
                  <a:pt x="36093" y="59829"/>
                  <a:pt x="35792" y="59762"/>
                </a:cubicBezTo>
                <a:cubicBezTo>
                  <a:pt x="35359" y="59629"/>
                  <a:pt x="35192" y="59395"/>
                  <a:pt x="35225" y="58961"/>
                </a:cubicBezTo>
                <a:lnTo>
                  <a:pt x="35225" y="58961"/>
                </a:lnTo>
                <a:cubicBezTo>
                  <a:pt x="35892" y="59295"/>
                  <a:pt x="36560" y="59629"/>
                  <a:pt x="37260" y="60029"/>
                </a:cubicBezTo>
                <a:cubicBezTo>
                  <a:pt x="37127" y="59228"/>
                  <a:pt x="36159" y="59662"/>
                  <a:pt x="36093" y="58961"/>
                </a:cubicBezTo>
                <a:lnTo>
                  <a:pt x="36193" y="58928"/>
                </a:lnTo>
                <a:cubicBezTo>
                  <a:pt x="36259" y="58895"/>
                  <a:pt x="36326" y="58861"/>
                  <a:pt x="36426" y="58828"/>
                </a:cubicBezTo>
                <a:cubicBezTo>
                  <a:pt x="35626" y="58394"/>
                  <a:pt x="34858" y="57994"/>
                  <a:pt x="34091" y="57594"/>
                </a:cubicBezTo>
                <a:cubicBezTo>
                  <a:pt x="34124" y="57527"/>
                  <a:pt x="34124" y="57494"/>
                  <a:pt x="34158" y="57460"/>
                </a:cubicBezTo>
                <a:cubicBezTo>
                  <a:pt x="34525" y="57594"/>
                  <a:pt x="34858" y="57761"/>
                  <a:pt x="35192" y="57927"/>
                </a:cubicBezTo>
                <a:cubicBezTo>
                  <a:pt x="35225" y="57861"/>
                  <a:pt x="35259" y="57827"/>
                  <a:pt x="35292" y="57794"/>
                </a:cubicBezTo>
                <a:cubicBezTo>
                  <a:pt x="35092" y="57627"/>
                  <a:pt x="34892" y="57460"/>
                  <a:pt x="34692" y="57394"/>
                </a:cubicBezTo>
                <a:cubicBezTo>
                  <a:pt x="34358" y="57294"/>
                  <a:pt x="34191" y="57160"/>
                  <a:pt x="34091" y="56827"/>
                </a:cubicBezTo>
                <a:cubicBezTo>
                  <a:pt x="34058" y="56593"/>
                  <a:pt x="33691" y="56426"/>
                  <a:pt x="33457" y="56293"/>
                </a:cubicBezTo>
                <a:cubicBezTo>
                  <a:pt x="33090" y="56093"/>
                  <a:pt x="32757" y="55893"/>
                  <a:pt x="32423" y="55592"/>
                </a:cubicBezTo>
                <a:lnTo>
                  <a:pt x="32423" y="55592"/>
                </a:lnTo>
                <a:cubicBezTo>
                  <a:pt x="32623" y="55626"/>
                  <a:pt x="32824" y="55659"/>
                  <a:pt x="32990" y="55692"/>
                </a:cubicBezTo>
                <a:cubicBezTo>
                  <a:pt x="33024" y="55659"/>
                  <a:pt x="33024" y="55592"/>
                  <a:pt x="33057" y="55559"/>
                </a:cubicBezTo>
                <a:cubicBezTo>
                  <a:pt x="32390" y="55292"/>
                  <a:pt x="31723" y="55059"/>
                  <a:pt x="31056" y="54825"/>
                </a:cubicBezTo>
                <a:cubicBezTo>
                  <a:pt x="31056" y="54792"/>
                  <a:pt x="31089" y="54725"/>
                  <a:pt x="31089" y="54692"/>
                </a:cubicBezTo>
                <a:cubicBezTo>
                  <a:pt x="31456" y="54725"/>
                  <a:pt x="31823" y="54792"/>
                  <a:pt x="32190" y="54825"/>
                </a:cubicBezTo>
                <a:cubicBezTo>
                  <a:pt x="32190" y="54758"/>
                  <a:pt x="32223" y="54692"/>
                  <a:pt x="32223" y="54625"/>
                </a:cubicBezTo>
                <a:cubicBezTo>
                  <a:pt x="30989" y="54291"/>
                  <a:pt x="29721" y="53958"/>
                  <a:pt x="28454" y="53591"/>
                </a:cubicBezTo>
                <a:cubicBezTo>
                  <a:pt x="28556" y="53329"/>
                  <a:pt x="28696" y="53257"/>
                  <a:pt x="28846" y="53257"/>
                </a:cubicBezTo>
                <a:cubicBezTo>
                  <a:pt x="29026" y="53257"/>
                  <a:pt x="29221" y="53359"/>
                  <a:pt x="29383" y="53359"/>
                </a:cubicBezTo>
                <a:cubicBezTo>
                  <a:pt x="29396" y="53359"/>
                  <a:pt x="29409" y="53359"/>
                  <a:pt x="29421" y="53357"/>
                </a:cubicBezTo>
                <a:cubicBezTo>
                  <a:pt x="29521" y="53357"/>
                  <a:pt x="29621" y="53391"/>
                  <a:pt x="29755" y="53391"/>
                </a:cubicBezTo>
                <a:lnTo>
                  <a:pt x="29755" y="53191"/>
                </a:lnTo>
                <a:cubicBezTo>
                  <a:pt x="29588" y="53157"/>
                  <a:pt x="29454" y="53124"/>
                  <a:pt x="29321" y="53091"/>
                </a:cubicBezTo>
                <a:cubicBezTo>
                  <a:pt x="29354" y="53057"/>
                  <a:pt x="29354" y="53024"/>
                  <a:pt x="29354" y="52957"/>
                </a:cubicBezTo>
                <a:cubicBezTo>
                  <a:pt x="29888" y="53024"/>
                  <a:pt x="30422" y="53057"/>
                  <a:pt x="30956" y="53091"/>
                </a:cubicBezTo>
                <a:cubicBezTo>
                  <a:pt x="30956" y="53024"/>
                  <a:pt x="30956" y="52957"/>
                  <a:pt x="30956" y="52890"/>
                </a:cubicBezTo>
                <a:cubicBezTo>
                  <a:pt x="30589" y="52824"/>
                  <a:pt x="30188" y="52757"/>
                  <a:pt x="29821" y="52657"/>
                </a:cubicBezTo>
                <a:cubicBezTo>
                  <a:pt x="29588" y="52624"/>
                  <a:pt x="29354" y="52557"/>
                  <a:pt x="29121" y="52490"/>
                </a:cubicBezTo>
                <a:cubicBezTo>
                  <a:pt x="29354" y="52390"/>
                  <a:pt x="29588" y="52290"/>
                  <a:pt x="29821" y="52223"/>
                </a:cubicBezTo>
                <a:cubicBezTo>
                  <a:pt x="29905" y="52190"/>
                  <a:pt x="29988" y="52182"/>
                  <a:pt x="30076" y="52182"/>
                </a:cubicBezTo>
                <a:cubicBezTo>
                  <a:pt x="30163" y="52182"/>
                  <a:pt x="30255" y="52190"/>
                  <a:pt x="30355" y="52190"/>
                </a:cubicBezTo>
                <a:cubicBezTo>
                  <a:pt x="30388" y="52023"/>
                  <a:pt x="30422" y="51856"/>
                  <a:pt x="30455" y="51656"/>
                </a:cubicBezTo>
                <a:cubicBezTo>
                  <a:pt x="30550" y="51674"/>
                  <a:pt x="30638" y="51683"/>
                  <a:pt x="30720" y="51683"/>
                </a:cubicBezTo>
                <a:cubicBezTo>
                  <a:pt x="31095" y="51683"/>
                  <a:pt x="31311" y="51483"/>
                  <a:pt x="31256" y="50989"/>
                </a:cubicBezTo>
                <a:cubicBezTo>
                  <a:pt x="31089" y="50922"/>
                  <a:pt x="30956" y="50856"/>
                  <a:pt x="30689" y="50756"/>
                </a:cubicBezTo>
                <a:cubicBezTo>
                  <a:pt x="31022" y="50656"/>
                  <a:pt x="31222" y="50555"/>
                  <a:pt x="31456" y="50455"/>
                </a:cubicBezTo>
                <a:cubicBezTo>
                  <a:pt x="31456" y="50422"/>
                  <a:pt x="31456" y="50389"/>
                  <a:pt x="31423" y="50355"/>
                </a:cubicBezTo>
                <a:cubicBezTo>
                  <a:pt x="31222" y="50322"/>
                  <a:pt x="30989" y="50322"/>
                  <a:pt x="30755" y="50289"/>
                </a:cubicBezTo>
                <a:cubicBezTo>
                  <a:pt x="30755" y="50255"/>
                  <a:pt x="30755" y="50189"/>
                  <a:pt x="30755" y="50155"/>
                </a:cubicBezTo>
                <a:cubicBezTo>
                  <a:pt x="30922" y="50122"/>
                  <a:pt x="31089" y="50155"/>
                  <a:pt x="31222" y="50088"/>
                </a:cubicBezTo>
                <a:cubicBezTo>
                  <a:pt x="31389" y="50022"/>
                  <a:pt x="31523" y="49855"/>
                  <a:pt x="31689" y="49755"/>
                </a:cubicBezTo>
                <a:cubicBezTo>
                  <a:pt x="31589" y="49688"/>
                  <a:pt x="31523" y="49621"/>
                  <a:pt x="31322" y="49455"/>
                </a:cubicBezTo>
                <a:cubicBezTo>
                  <a:pt x="31823" y="49054"/>
                  <a:pt x="32323" y="48621"/>
                  <a:pt x="32857" y="48220"/>
                </a:cubicBezTo>
                <a:cubicBezTo>
                  <a:pt x="33954" y="47405"/>
                  <a:pt x="35258" y="47150"/>
                  <a:pt x="36546" y="47150"/>
                </a:cubicBezTo>
                <a:close/>
                <a:moveTo>
                  <a:pt x="39028" y="64832"/>
                </a:moveTo>
                <a:cubicBezTo>
                  <a:pt x="39829" y="65166"/>
                  <a:pt x="40629" y="65466"/>
                  <a:pt x="41463" y="65800"/>
                </a:cubicBezTo>
                <a:cubicBezTo>
                  <a:pt x="41324" y="65918"/>
                  <a:pt x="41187" y="65984"/>
                  <a:pt x="41013" y="65984"/>
                </a:cubicBezTo>
                <a:cubicBezTo>
                  <a:pt x="40644" y="65984"/>
                  <a:pt x="40103" y="65690"/>
                  <a:pt x="38995" y="64966"/>
                </a:cubicBezTo>
                <a:cubicBezTo>
                  <a:pt x="38995" y="64899"/>
                  <a:pt x="39028" y="64866"/>
                  <a:pt x="39028" y="64832"/>
                </a:cubicBezTo>
                <a:close/>
                <a:moveTo>
                  <a:pt x="37093" y="64566"/>
                </a:moveTo>
                <a:lnTo>
                  <a:pt x="37093" y="64566"/>
                </a:lnTo>
                <a:cubicBezTo>
                  <a:pt x="37393" y="64699"/>
                  <a:pt x="37694" y="64799"/>
                  <a:pt x="37961" y="64899"/>
                </a:cubicBezTo>
                <a:cubicBezTo>
                  <a:pt x="38294" y="65033"/>
                  <a:pt x="38628" y="65166"/>
                  <a:pt x="38928" y="65333"/>
                </a:cubicBezTo>
                <a:cubicBezTo>
                  <a:pt x="39228" y="65466"/>
                  <a:pt x="39528" y="65666"/>
                  <a:pt x="39829" y="65833"/>
                </a:cubicBezTo>
                <a:cubicBezTo>
                  <a:pt x="40129" y="65967"/>
                  <a:pt x="40462" y="66133"/>
                  <a:pt x="40763" y="66300"/>
                </a:cubicBezTo>
                <a:cubicBezTo>
                  <a:pt x="40754" y="66302"/>
                  <a:pt x="40744" y="66303"/>
                  <a:pt x="40732" y="66303"/>
                </a:cubicBezTo>
                <a:cubicBezTo>
                  <a:pt x="40315" y="66303"/>
                  <a:pt x="37742" y="65182"/>
                  <a:pt x="37093" y="64566"/>
                </a:cubicBezTo>
                <a:close/>
                <a:moveTo>
                  <a:pt x="36660" y="65633"/>
                </a:moveTo>
                <a:cubicBezTo>
                  <a:pt x="37193" y="65866"/>
                  <a:pt x="37760" y="66067"/>
                  <a:pt x="38261" y="66300"/>
                </a:cubicBezTo>
                <a:cubicBezTo>
                  <a:pt x="38828" y="66500"/>
                  <a:pt x="39362" y="66734"/>
                  <a:pt x="39895" y="66967"/>
                </a:cubicBezTo>
                <a:cubicBezTo>
                  <a:pt x="39862" y="66981"/>
                  <a:pt x="39814" y="66988"/>
                  <a:pt x="39754" y="66988"/>
                </a:cubicBezTo>
                <a:cubicBezTo>
                  <a:pt x="39089" y="66988"/>
                  <a:pt x="36932" y="66197"/>
                  <a:pt x="36626" y="65800"/>
                </a:cubicBezTo>
                <a:cubicBezTo>
                  <a:pt x="36626" y="65733"/>
                  <a:pt x="36660" y="65700"/>
                  <a:pt x="36660" y="65633"/>
                </a:cubicBezTo>
                <a:close/>
                <a:moveTo>
                  <a:pt x="41899" y="66465"/>
                </a:moveTo>
                <a:cubicBezTo>
                  <a:pt x="42818" y="66465"/>
                  <a:pt x="43708" y="66776"/>
                  <a:pt x="44599" y="66967"/>
                </a:cubicBezTo>
                <a:cubicBezTo>
                  <a:pt x="44599" y="67034"/>
                  <a:pt x="44599" y="67067"/>
                  <a:pt x="44565" y="67134"/>
                </a:cubicBezTo>
                <a:cubicBezTo>
                  <a:pt x="43631" y="66967"/>
                  <a:pt x="42664" y="66834"/>
                  <a:pt x="41730" y="66667"/>
                </a:cubicBezTo>
                <a:cubicBezTo>
                  <a:pt x="41730" y="66600"/>
                  <a:pt x="41730" y="66534"/>
                  <a:pt x="41763" y="66467"/>
                </a:cubicBezTo>
                <a:cubicBezTo>
                  <a:pt x="41809" y="66465"/>
                  <a:pt x="41854" y="66465"/>
                  <a:pt x="41899" y="66465"/>
                </a:cubicBezTo>
                <a:close/>
                <a:moveTo>
                  <a:pt x="37093" y="66434"/>
                </a:moveTo>
                <a:cubicBezTo>
                  <a:pt x="37827" y="66734"/>
                  <a:pt x="38594" y="67034"/>
                  <a:pt x="39362" y="67334"/>
                </a:cubicBezTo>
                <a:cubicBezTo>
                  <a:pt x="39174" y="67521"/>
                  <a:pt x="39057" y="67638"/>
                  <a:pt x="38891" y="67638"/>
                </a:cubicBezTo>
                <a:cubicBezTo>
                  <a:pt x="38614" y="67638"/>
                  <a:pt x="38200" y="67310"/>
                  <a:pt x="37093" y="66434"/>
                </a:cubicBezTo>
                <a:close/>
                <a:moveTo>
                  <a:pt x="36660" y="67334"/>
                </a:moveTo>
                <a:cubicBezTo>
                  <a:pt x="37127" y="67568"/>
                  <a:pt x="37527" y="67768"/>
                  <a:pt x="37927" y="68001"/>
                </a:cubicBezTo>
                <a:cubicBezTo>
                  <a:pt x="37894" y="68068"/>
                  <a:pt x="37860" y="68135"/>
                  <a:pt x="37827" y="68201"/>
                </a:cubicBezTo>
                <a:cubicBezTo>
                  <a:pt x="37427" y="68068"/>
                  <a:pt x="37027" y="67935"/>
                  <a:pt x="36660" y="67734"/>
                </a:cubicBezTo>
                <a:cubicBezTo>
                  <a:pt x="36593" y="67734"/>
                  <a:pt x="36660" y="67501"/>
                  <a:pt x="36660" y="67334"/>
                </a:cubicBezTo>
                <a:close/>
                <a:moveTo>
                  <a:pt x="44198" y="50789"/>
                </a:moveTo>
                <a:lnTo>
                  <a:pt x="44198" y="50789"/>
                </a:lnTo>
                <a:cubicBezTo>
                  <a:pt x="45332" y="51123"/>
                  <a:pt x="46333" y="51389"/>
                  <a:pt x="47334" y="51656"/>
                </a:cubicBezTo>
                <a:cubicBezTo>
                  <a:pt x="47334" y="51623"/>
                  <a:pt x="47301" y="51590"/>
                  <a:pt x="47301" y="51556"/>
                </a:cubicBezTo>
                <a:cubicBezTo>
                  <a:pt x="47167" y="51489"/>
                  <a:pt x="47034" y="51423"/>
                  <a:pt x="46934" y="51323"/>
                </a:cubicBezTo>
                <a:cubicBezTo>
                  <a:pt x="46874" y="51263"/>
                  <a:pt x="46841" y="51151"/>
                  <a:pt x="46811" y="51056"/>
                </a:cubicBezTo>
                <a:lnTo>
                  <a:pt x="46811" y="51056"/>
                </a:lnTo>
                <a:cubicBezTo>
                  <a:pt x="47042" y="51056"/>
                  <a:pt x="47304" y="51057"/>
                  <a:pt x="47534" y="51123"/>
                </a:cubicBezTo>
                <a:cubicBezTo>
                  <a:pt x="47934" y="51189"/>
                  <a:pt x="48335" y="51223"/>
                  <a:pt x="48702" y="51389"/>
                </a:cubicBezTo>
                <a:cubicBezTo>
                  <a:pt x="49002" y="51523"/>
                  <a:pt x="49235" y="51823"/>
                  <a:pt x="49469" y="52090"/>
                </a:cubicBezTo>
                <a:cubicBezTo>
                  <a:pt x="50069" y="52824"/>
                  <a:pt x="50703" y="53524"/>
                  <a:pt x="51170" y="54325"/>
                </a:cubicBezTo>
                <a:cubicBezTo>
                  <a:pt x="51604" y="55025"/>
                  <a:pt x="51837" y="55859"/>
                  <a:pt x="52137" y="56626"/>
                </a:cubicBezTo>
                <a:cubicBezTo>
                  <a:pt x="52738" y="58161"/>
                  <a:pt x="52604" y="59762"/>
                  <a:pt x="52571" y="61330"/>
                </a:cubicBezTo>
                <a:cubicBezTo>
                  <a:pt x="52571" y="61964"/>
                  <a:pt x="52438" y="62597"/>
                  <a:pt x="52237" y="63198"/>
                </a:cubicBezTo>
                <a:cubicBezTo>
                  <a:pt x="51971" y="64132"/>
                  <a:pt x="51737" y="65099"/>
                  <a:pt x="51270" y="65967"/>
                </a:cubicBezTo>
                <a:cubicBezTo>
                  <a:pt x="50703" y="67001"/>
                  <a:pt x="49869" y="67901"/>
                  <a:pt x="48802" y="68535"/>
                </a:cubicBezTo>
                <a:cubicBezTo>
                  <a:pt x="48668" y="68635"/>
                  <a:pt x="48435" y="68668"/>
                  <a:pt x="48268" y="68702"/>
                </a:cubicBezTo>
                <a:cubicBezTo>
                  <a:pt x="47944" y="68702"/>
                  <a:pt x="47587" y="68745"/>
                  <a:pt x="47260" y="68745"/>
                </a:cubicBezTo>
                <a:cubicBezTo>
                  <a:pt x="47015" y="68745"/>
                  <a:pt x="46786" y="68721"/>
                  <a:pt x="46600" y="68635"/>
                </a:cubicBezTo>
                <a:cubicBezTo>
                  <a:pt x="46100" y="68368"/>
                  <a:pt x="45599" y="68368"/>
                  <a:pt x="45099" y="68201"/>
                </a:cubicBezTo>
                <a:cubicBezTo>
                  <a:pt x="44265" y="67968"/>
                  <a:pt x="43431" y="67768"/>
                  <a:pt x="42597" y="67468"/>
                </a:cubicBezTo>
                <a:cubicBezTo>
                  <a:pt x="42746" y="67415"/>
                  <a:pt x="42892" y="67395"/>
                  <a:pt x="43036" y="67395"/>
                </a:cubicBezTo>
                <a:cubicBezTo>
                  <a:pt x="43535" y="67395"/>
                  <a:pt x="44007" y="67642"/>
                  <a:pt x="44499" y="67668"/>
                </a:cubicBezTo>
                <a:cubicBezTo>
                  <a:pt x="45266" y="67668"/>
                  <a:pt x="46000" y="67801"/>
                  <a:pt x="46767" y="67901"/>
                </a:cubicBezTo>
                <a:cubicBezTo>
                  <a:pt x="46800" y="67868"/>
                  <a:pt x="46800" y="67801"/>
                  <a:pt x="46834" y="67768"/>
                </a:cubicBezTo>
                <a:cubicBezTo>
                  <a:pt x="46667" y="67668"/>
                  <a:pt x="46533" y="67501"/>
                  <a:pt x="46367" y="67501"/>
                </a:cubicBezTo>
                <a:cubicBezTo>
                  <a:pt x="45766" y="67501"/>
                  <a:pt x="45699" y="67368"/>
                  <a:pt x="45933" y="66867"/>
                </a:cubicBezTo>
                <a:cubicBezTo>
                  <a:pt x="45066" y="66667"/>
                  <a:pt x="44165" y="66467"/>
                  <a:pt x="43298" y="66267"/>
                </a:cubicBezTo>
                <a:cubicBezTo>
                  <a:pt x="43298" y="66233"/>
                  <a:pt x="43298" y="66167"/>
                  <a:pt x="43298" y="66133"/>
                </a:cubicBezTo>
                <a:lnTo>
                  <a:pt x="45399" y="66133"/>
                </a:lnTo>
                <a:cubicBezTo>
                  <a:pt x="45433" y="66100"/>
                  <a:pt x="45433" y="66033"/>
                  <a:pt x="45433" y="66000"/>
                </a:cubicBezTo>
                <a:cubicBezTo>
                  <a:pt x="45132" y="65933"/>
                  <a:pt x="44799" y="65866"/>
                  <a:pt x="44465" y="65833"/>
                </a:cubicBezTo>
                <a:cubicBezTo>
                  <a:pt x="44165" y="65833"/>
                  <a:pt x="43965" y="65766"/>
                  <a:pt x="44098" y="65433"/>
                </a:cubicBezTo>
                <a:cubicBezTo>
                  <a:pt x="44365" y="65399"/>
                  <a:pt x="44599" y="65399"/>
                  <a:pt x="44832" y="65366"/>
                </a:cubicBezTo>
                <a:lnTo>
                  <a:pt x="44865" y="65199"/>
                </a:lnTo>
                <a:cubicBezTo>
                  <a:pt x="44298" y="65133"/>
                  <a:pt x="43765" y="65066"/>
                  <a:pt x="43231" y="64999"/>
                </a:cubicBezTo>
                <a:cubicBezTo>
                  <a:pt x="43164" y="64399"/>
                  <a:pt x="43798" y="64732"/>
                  <a:pt x="43965" y="64465"/>
                </a:cubicBezTo>
                <a:cubicBezTo>
                  <a:pt x="43898" y="64465"/>
                  <a:pt x="43865" y="64465"/>
                  <a:pt x="43798" y="64432"/>
                </a:cubicBezTo>
                <a:cubicBezTo>
                  <a:pt x="43831" y="64165"/>
                  <a:pt x="43798" y="63832"/>
                  <a:pt x="43898" y="63565"/>
                </a:cubicBezTo>
                <a:cubicBezTo>
                  <a:pt x="44232" y="62564"/>
                  <a:pt x="44699" y="61563"/>
                  <a:pt x="44932" y="60529"/>
                </a:cubicBezTo>
                <a:cubicBezTo>
                  <a:pt x="45199" y="59362"/>
                  <a:pt x="45266" y="58128"/>
                  <a:pt x="45433" y="56927"/>
                </a:cubicBezTo>
                <a:cubicBezTo>
                  <a:pt x="45566" y="55893"/>
                  <a:pt x="45566" y="54825"/>
                  <a:pt x="45199" y="53691"/>
                </a:cubicBezTo>
                <a:lnTo>
                  <a:pt x="45199" y="53691"/>
                </a:lnTo>
                <a:cubicBezTo>
                  <a:pt x="45699" y="53758"/>
                  <a:pt x="46066" y="53858"/>
                  <a:pt x="46567" y="53958"/>
                </a:cubicBezTo>
                <a:cubicBezTo>
                  <a:pt x="46200" y="53291"/>
                  <a:pt x="45332" y="53558"/>
                  <a:pt x="44966" y="52824"/>
                </a:cubicBezTo>
                <a:lnTo>
                  <a:pt x="44966" y="52824"/>
                </a:lnTo>
                <a:cubicBezTo>
                  <a:pt x="45332" y="52890"/>
                  <a:pt x="45599" y="52857"/>
                  <a:pt x="45766" y="52957"/>
                </a:cubicBezTo>
                <a:cubicBezTo>
                  <a:pt x="45860" y="53023"/>
                  <a:pt x="45945" y="53046"/>
                  <a:pt x="46026" y="53046"/>
                </a:cubicBezTo>
                <a:cubicBezTo>
                  <a:pt x="46236" y="53046"/>
                  <a:pt x="46417" y="52890"/>
                  <a:pt x="46633" y="52890"/>
                </a:cubicBezTo>
                <a:cubicBezTo>
                  <a:pt x="46667" y="52890"/>
                  <a:pt x="46733" y="52757"/>
                  <a:pt x="46700" y="52757"/>
                </a:cubicBezTo>
                <a:cubicBezTo>
                  <a:pt x="46633" y="52657"/>
                  <a:pt x="46567" y="52557"/>
                  <a:pt x="46467" y="52524"/>
                </a:cubicBezTo>
                <a:cubicBezTo>
                  <a:pt x="45966" y="52357"/>
                  <a:pt x="45499" y="52223"/>
                  <a:pt x="44999" y="52057"/>
                </a:cubicBezTo>
                <a:cubicBezTo>
                  <a:pt x="44899" y="52023"/>
                  <a:pt x="44799" y="51923"/>
                  <a:pt x="44699" y="51756"/>
                </a:cubicBezTo>
                <a:cubicBezTo>
                  <a:pt x="44793" y="51733"/>
                  <a:pt x="44887" y="51709"/>
                  <a:pt x="44970" y="51709"/>
                </a:cubicBezTo>
                <a:cubicBezTo>
                  <a:pt x="45004" y="51709"/>
                  <a:pt x="45036" y="51713"/>
                  <a:pt x="45066" y="51723"/>
                </a:cubicBezTo>
                <a:cubicBezTo>
                  <a:pt x="45900" y="51956"/>
                  <a:pt x="46733" y="52257"/>
                  <a:pt x="47567" y="52490"/>
                </a:cubicBezTo>
                <a:cubicBezTo>
                  <a:pt x="47591" y="52506"/>
                  <a:pt x="47619" y="52513"/>
                  <a:pt x="47650" y="52513"/>
                </a:cubicBezTo>
                <a:cubicBezTo>
                  <a:pt x="47746" y="52513"/>
                  <a:pt x="47866" y="52449"/>
                  <a:pt x="47968" y="52423"/>
                </a:cubicBezTo>
                <a:cubicBezTo>
                  <a:pt x="47968" y="52390"/>
                  <a:pt x="47968" y="52357"/>
                  <a:pt x="47968" y="52290"/>
                </a:cubicBezTo>
                <a:cubicBezTo>
                  <a:pt x="47367" y="52090"/>
                  <a:pt x="46767" y="51890"/>
                  <a:pt x="46166" y="51723"/>
                </a:cubicBezTo>
                <a:cubicBezTo>
                  <a:pt x="45666" y="51590"/>
                  <a:pt x="45099" y="51489"/>
                  <a:pt x="44599" y="51323"/>
                </a:cubicBezTo>
                <a:cubicBezTo>
                  <a:pt x="44465" y="51289"/>
                  <a:pt x="44365" y="51056"/>
                  <a:pt x="44198" y="50789"/>
                </a:cubicBezTo>
                <a:close/>
                <a:moveTo>
                  <a:pt x="40773" y="67594"/>
                </a:moveTo>
                <a:cubicBezTo>
                  <a:pt x="40792" y="67594"/>
                  <a:pt x="40811" y="67596"/>
                  <a:pt x="40829" y="67601"/>
                </a:cubicBezTo>
                <a:cubicBezTo>
                  <a:pt x="42364" y="67968"/>
                  <a:pt x="43865" y="68368"/>
                  <a:pt x="45366" y="68735"/>
                </a:cubicBezTo>
                <a:cubicBezTo>
                  <a:pt x="45533" y="68802"/>
                  <a:pt x="45699" y="68802"/>
                  <a:pt x="45866" y="68835"/>
                </a:cubicBezTo>
                <a:cubicBezTo>
                  <a:pt x="45833" y="68935"/>
                  <a:pt x="45799" y="69035"/>
                  <a:pt x="45799" y="69102"/>
                </a:cubicBezTo>
                <a:cubicBezTo>
                  <a:pt x="43998" y="68702"/>
                  <a:pt x="42197" y="68302"/>
                  <a:pt x="40429" y="67901"/>
                </a:cubicBezTo>
                <a:cubicBezTo>
                  <a:pt x="40396" y="67835"/>
                  <a:pt x="40396" y="67768"/>
                  <a:pt x="40396" y="67734"/>
                </a:cubicBezTo>
                <a:cubicBezTo>
                  <a:pt x="40511" y="67677"/>
                  <a:pt x="40651" y="67594"/>
                  <a:pt x="40773" y="67594"/>
                </a:cubicBezTo>
                <a:close/>
                <a:moveTo>
                  <a:pt x="34322" y="68104"/>
                </a:moveTo>
                <a:lnTo>
                  <a:pt x="34322" y="68104"/>
                </a:lnTo>
                <a:cubicBezTo>
                  <a:pt x="34818" y="68164"/>
                  <a:pt x="35457" y="68879"/>
                  <a:pt x="35392" y="69402"/>
                </a:cubicBezTo>
                <a:cubicBezTo>
                  <a:pt x="35003" y="68948"/>
                  <a:pt x="34677" y="68526"/>
                  <a:pt x="34322" y="68104"/>
                </a:cubicBezTo>
                <a:close/>
                <a:moveTo>
                  <a:pt x="42063" y="68802"/>
                </a:moveTo>
                <a:lnTo>
                  <a:pt x="42063" y="68802"/>
                </a:lnTo>
                <a:cubicBezTo>
                  <a:pt x="43231" y="69002"/>
                  <a:pt x="44298" y="69202"/>
                  <a:pt x="45399" y="69436"/>
                </a:cubicBezTo>
                <a:cubicBezTo>
                  <a:pt x="45175" y="69568"/>
                  <a:pt x="44859" y="69629"/>
                  <a:pt x="44502" y="69629"/>
                </a:cubicBezTo>
                <a:cubicBezTo>
                  <a:pt x="43688" y="69629"/>
                  <a:pt x="42666" y="69312"/>
                  <a:pt x="42063" y="68802"/>
                </a:cubicBezTo>
                <a:close/>
                <a:moveTo>
                  <a:pt x="37027" y="68935"/>
                </a:moveTo>
                <a:cubicBezTo>
                  <a:pt x="37327" y="69202"/>
                  <a:pt x="37660" y="69469"/>
                  <a:pt x="37994" y="69736"/>
                </a:cubicBezTo>
                <a:cubicBezTo>
                  <a:pt x="37961" y="69803"/>
                  <a:pt x="37927" y="69836"/>
                  <a:pt x="37894" y="69903"/>
                </a:cubicBezTo>
                <a:cubicBezTo>
                  <a:pt x="37527" y="69636"/>
                  <a:pt x="37193" y="69402"/>
                  <a:pt x="36860" y="69135"/>
                </a:cubicBezTo>
                <a:lnTo>
                  <a:pt x="37027" y="68935"/>
                </a:lnTo>
                <a:close/>
                <a:moveTo>
                  <a:pt x="37680" y="68934"/>
                </a:moveTo>
                <a:cubicBezTo>
                  <a:pt x="38274" y="68934"/>
                  <a:pt x="38505" y="69478"/>
                  <a:pt x="38861" y="69769"/>
                </a:cubicBezTo>
                <a:cubicBezTo>
                  <a:pt x="38828" y="69836"/>
                  <a:pt x="38761" y="69869"/>
                  <a:pt x="38728" y="69936"/>
                </a:cubicBezTo>
                <a:cubicBezTo>
                  <a:pt x="38361" y="69602"/>
                  <a:pt x="37994" y="69269"/>
                  <a:pt x="37627" y="68935"/>
                </a:cubicBezTo>
                <a:cubicBezTo>
                  <a:pt x="37645" y="68934"/>
                  <a:pt x="37663" y="68934"/>
                  <a:pt x="37680" y="68934"/>
                </a:cubicBezTo>
                <a:close/>
                <a:moveTo>
                  <a:pt x="38561" y="68568"/>
                </a:moveTo>
                <a:cubicBezTo>
                  <a:pt x="39195" y="68802"/>
                  <a:pt x="39628" y="69269"/>
                  <a:pt x="39995" y="69836"/>
                </a:cubicBezTo>
                <a:cubicBezTo>
                  <a:pt x="39962" y="69869"/>
                  <a:pt x="39929" y="69903"/>
                  <a:pt x="39895" y="69936"/>
                </a:cubicBezTo>
                <a:cubicBezTo>
                  <a:pt x="39395" y="69536"/>
                  <a:pt x="38928" y="69135"/>
                  <a:pt x="38428" y="68735"/>
                </a:cubicBezTo>
                <a:cubicBezTo>
                  <a:pt x="38494" y="68668"/>
                  <a:pt x="38528" y="68635"/>
                  <a:pt x="38561" y="68568"/>
                </a:cubicBezTo>
                <a:close/>
                <a:moveTo>
                  <a:pt x="39528" y="68368"/>
                </a:moveTo>
                <a:cubicBezTo>
                  <a:pt x="40162" y="68902"/>
                  <a:pt x="40796" y="69402"/>
                  <a:pt x="41396" y="69936"/>
                </a:cubicBezTo>
                <a:cubicBezTo>
                  <a:pt x="41363" y="69969"/>
                  <a:pt x="41330" y="70036"/>
                  <a:pt x="41263" y="70103"/>
                </a:cubicBezTo>
                <a:cubicBezTo>
                  <a:pt x="40429" y="69836"/>
                  <a:pt x="39895" y="69202"/>
                  <a:pt x="39395" y="68535"/>
                </a:cubicBezTo>
                <a:cubicBezTo>
                  <a:pt x="39462" y="68468"/>
                  <a:pt x="39495" y="68435"/>
                  <a:pt x="39528" y="68368"/>
                </a:cubicBezTo>
                <a:close/>
                <a:moveTo>
                  <a:pt x="36259" y="69602"/>
                </a:moveTo>
                <a:cubicBezTo>
                  <a:pt x="36526" y="69836"/>
                  <a:pt x="36793" y="70036"/>
                  <a:pt x="37160" y="70336"/>
                </a:cubicBezTo>
                <a:cubicBezTo>
                  <a:pt x="37112" y="70341"/>
                  <a:pt x="37068" y="70344"/>
                  <a:pt x="37025" y="70344"/>
                </a:cubicBezTo>
                <a:cubicBezTo>
                  <a:pt x="36506" y="70344"/>
                  <a:pt x="36375" y="69983"/>
                  <a:pt x="36159" y="69736"/>
                </a:cubicBezTo>
                <a:cubicBezTo>
                  <a:pt x="36193" y="69703"/>
                  <a:pt x="36226" y="69636"/>
                  <a:pt x="36259" y="69602"/>
                </a:cubicBezTo>
                <a:close/>
                <a:moveTo>
                  <a:pt x="41663" y="69502"/>
                </a:moveTo>
                <a:lnTo>
                  <a:pt x="41663" y="69502"/>
                </a:lnTo>
                <a:cubicBezTo>
                  <a:pt x="42130" y="69869"/>
                  <a:pt x="42631" y="70236"/>
                  <a:pt x="43098" y="70637"/>
                </a:cubicBezTo>
                <a:cubicBezTo>
                  <a:pt x="42130" y="70336"/>
                  <a:pt x="41863" y="70136"/>
                  <a:pt x="41663" y="69502"/>
                </a:cubicBezTo>
                <a:close/>
                <a:moveTo>
                  <a:pt x="43164" y="70069"/>
                </a:moveTo>
                <a:lnTo>
                  <a:pt x="43164" y="70069"/>
                </a:lnTo>
                <a:cubicBezTo>
                  <a:pt x="43665" y="70503"/>
                  <a:pt x="44132" y="70870"/>
                  <a:pt x="44565" y="71237"/>
                </a:cubicBezTo>
                <a:cubicBezTo>
                  <a:pt x="44499" y="71304"/>
                  <a:pt x="44432" y="71370"/>
                  <a:pt x="44365" y="71437"/>
                </a:cubicBezTo>
                <a:cubicBezTo>
                  <a:pt x="43898" y="71104"/>
                  <a:pt x="43298" y="70870"/>
                  <a:pt x="43164" y="70069"/>
                </a:cubicBezTo>
                <a:close/>
                <a:moveTo>
                  <a:pt x="44899" y="70403"/>
                </a:moveTo>
                <a:lnTo>
                  <a:pt x="44899" y="70403"/>
                </a:lnTo>
                <a:cubicBezTo>
                  <a:pt x="45900" y="70503"/>
                  <a:pt x="46700" y="71304"/>
                  <a:pt x="46567" y="72038"/>
                </a:cubicBezTo>
                <a:cubicBezTo>
                  <a:pt x="46033" y="71537"/>
                  <a:pt x="45533" y="71003"/>
                  <a:pt x="44899" y="70403"/>
                </a:cubicBezTo>
                <a:close/>
                <a:moveTo>
                  <a:pt x="35692" y="71737"/>
                </a:moveTo>
                <a:cubicBezTo>
                  <a:pt x="36259" y="72038"/>
                  <a:pt x="36760" y="72338"/>
                  <a:pt x="37393" y="72671"/>
                </a:cubicBezTo>
                <a:cubicBezTo>
                  <a:pt x="37307" y="72695"/>
                  <a:pt x="37210" y="72706"/>
                  <a:pt x="37107" y="72706"/>
                </a:cubicBezTo>
                <a:cubicBezTo>
                  <a:pt x="36496" y="72706"/>
                  <a:pt x="35678" y="72323"/>
                  <a:pt x="35592" y="72038"/>
                </a:cubicBezTo>
                <a:cubicBezTo>
                  <a:pt x="35559" y="71937"/>
                  <a:pt x="35692" y="71804"/>
                  <a:pt x="35692" y="71737"/>
                </a:cubicBezTo>
                <a:close/>
                <a:moveTo>
                  <a:pt x="45299" y="71470"/>
                </a:moveTo>
                <a:cubicBezTo>
                  <a:pt x="45599" y="71737"/>
                  <a:pt x="45933" y="72004"/>
                  <a:pt x="46233" y="72304"/>
                </a:cubicBezTo>
                <a:cubicBezTo>
                  <a:pt x="46400" y="72471"/>
                  <a:pt x="46600" y="72671"/>
                  <a:pt x="46233" y="72838"/>
                </a:cubicBezTo>
                <a:cubicBezTo>
                  <a:pt x="45866" y="72404"/>
                  <a:pt x="45533" y="71971"/>
                  <a:pt x="45166" y="71571"/>
                </a:cubicBezTo>
                <a:cubicBezTo>
                  <a:pt x="45199" y="71537"/>
                  <a:pt x="45266" y="71504"/>
                  <a:pt x="45299" y="71470"/>
                </a:cubicBezTo>
                <a:close/>
                <a:moveTo>
                  <a:pt x="45166" y="72171"/>
                </a:moveTo>
                <a:lnTo>
                  <a:pt x="45166" y="72171"/>
                </a:lnTo>
                <a:cubicBezTo>
                  <a:pt x="45433" y="72505"/>
                  <a:pt x="45699" y="72905"/>
                  <a:pt x="45966" y="73238"/>
                </a:cubicBezTo>
                <a:cubicBezTo>
                  <a:pt x="45956" y="73260"/>
                  <a:pt x="45939" y="73271"/>
                  <a:pt x="45917" y="73271"/>
                </a:cubicBezTo>
                <a:cubicBezTo>
                  <a:pt x="45801" y="73271"/>
                  <a:pt x="45531" y="72957"/>
                  <a:pt x="45166" y="72171"/>
                </a:cubicBezTo>
                <a:close/>
                <a:moveTo>
                  <a:pt x="34958" y="72972"/>
                </a:moveTo>
                <a:cubicBezTo>
                  <a:pt x="35592" y="73038"/>
                  <a:pt x="36226" y="72972"/>
                  <a:pt x="36526" y="73805"/>
                </a:cubicBezTo>
                <a:cubicBezTo>
                  <a:pt x="36226" y="73605"/>
                  <a:pt x="35992" y="73505"/>
                  <a:pt x="35759" y="73372"/>
                </a:cubicBezTo>
                <a:cubicBezTo>
                  <a:pt x="35709" y="73334"/>
                  <a:pt x="35682" y="73316"/>
                  <a:pt x="35663" y="73316"/>
                </a:cubicBezTo>
                <a:cubicBezTo>
                  <a:pt x="35632" y="73316"/>
                  <a:pt x="35621" y="73368"/>
                  <a:pt x="35559" y="73472"/>
                </a:cubicBezTo>
                <a:cubicBezTo>
                  <a:pt x="35534" y="73521"/>
                  <a:pt x="35421" y="73552"/>
                  <a:pt x="35348" y="73552"/>
                </a:cubicBezTo>
                <a:cubicBezTo>
                  <a:pt x="35322" y="73552"/>
                  <a:pt x="35301" y="73548"/>
                  <a:pt x="35292" y="73539"/>
                </a:cubicBezTo>
                <a:cubicBezTo>
                  <a:pt x="35192" y="73405"/>
                  <a:pt x="35092" y="73205"/>
                  <a:pt x="34958" y="72972"/>
                </a:cubicBezTo>
                <a:close/>
                <a:moveTo>
                  <a:pt x="30900" y="74275"/>
                </a:moveTo>
                <a:cubicBezTo>
                  <a:pt x="31291" y="74524"/>
                  <a:pt x="31660" y="74796"/>
                  <a:pt x="32056" y="75040"/>
                </a:cubicBezTo>
                <a:lnTo>
                  <a:pt x="31923" y="75206"/>
                </a:lnTo>
                <a:cubicBezTo>
                  <a:pt x="31441" y="75086"/>
                  <a:pt x="31231" y="74612"/>
                  <a:pt x="30900" y="74275"/>
                </a:cubicBezTo>
                <a:close/>
                <a:moveTo>
                  <a:pt x="34325" y="74306"/>
                </a:moveTo>
                <a:cubicBezTo>
                  <a:pt x="34558" y="74539"/>
                  <a:pt x="34825" y="74773"/>
                  <a:pt x="35058" y="75006"/>
                </a:cubicBezTo>
                <a:cubicBezTo>
                  <a:pt x="34992" y="75073"/>
                  <a:pt x="34925" y="75140"/>
                  <a:pt x="34825" y="75206"/>
                </a:cubicBezTo>
                <a:cubicBezTo>
                  <a:pt x="34625" y="74973"/>
                  <a:pt x="34391" y="74706"/>
                  <a:pt x="34191" y="74439"/>
                </a:cubicBezTo>
                <a:cubicBezTo>
                  <a:pt x="34225" y="74406"/>
                  <a:pt x="34291" y="74373"/>
                  <a:pt x="34325" y="74306"/>
                </a:cubicBezTo>
                <a:close/>
                <a:moveTo>
                  <a:pt x="33391" y="74840"/>
                </a:moveTo>
                <a:cubicBezTo>
                  <a:pt x="33724" y="75106"/>
                  <a:pt x="34158" y="75240"/>
                  <a:pt x="34291" y="75673"/>
                </a:cubicBezTo>
                <a:cubicBezTo>
                  <a:pt x="34225" y="75740"/>
                  <a:pt x="34191" y="75774"/>
                  <a:pt x="34124" y="75840"/>
                </a:cubicBezTo>
                <a:cubicBezTo>
                  <a:pt x="33858" y="75540"/>
                  <a:pt x="33557" y="75240"/>
                  <a:pt x="33257" y="74973"/>
                </a:cubicBezTo>
                <a:lnTo>
                  <a:pt x="33391" y="74840"/>
                </a:lnTo>
                <a:close/>
                <a:moveTo>
                  <a:pt x="29655" y="75040"/>
                </a:moveTo>
                <a:cubicBezTo>
                  <a:pt x="30055" y="75307"/>
                  <a:pt x="30455" y="75540"/>
                  <a:pt x="30855" y="75774"/>
                </a:cubicBezTo>
                <a:cubicBezTo>
                  <a:pt x="30742" y="75830"/>
                  <a:pt x="30644" y="75854"/>
                  <a:pt x="30559" y="75854"/>
                </a:cubicBezTo>
                <a:cubicBezTo>
                  <a:pt x="30143" y="75854"/>
                  <a:pt x="30003" y="75289"/>
                  <a:pt x="29588" y="75206"/>
                </a:cubicBezTo>
                <a:cubicBezTo>
                  <a:pt x="29621" y="75173"/>
                  <a:pt x="29621" y="75106"/>
                  <a:pt x="29655" y="75040"/>
                </a:cubicBezTo>
                <a:close/>
                <a:moveTo>
                  <a:pt x="6405" y="75240"/>
                </a:moveTo>
                <a:cubicBezTo>
                  <a:pt x="6938" y="75640"/>
                  <a:pt x="7505" y="76074"/>
                  <a:pt x="8039" y="76507"/>
                </a:cubicBezTo>
                <a:cubicBezTo>
                  <a:pt x="7239" y="76407"/>
                  <a:pt x="6905" y="75707"/>
                  <a:pt x="6271" y="75373"/>
                </a:cubicBezTo>
                <a:cubicBezTo>
                  <a:pt x="6305" y="75340"/>
                  <a:pt x="6338" y="75273"/>
                  <a:pt x="6405" y="75240"/>
                </a:cubicBezTo>
                <a:close/>
                <a:moveTo>
                  <a:pt x="27176" y="54834"/>
                </a:moveTo>
                <a:cubicBezTo>
                  <a:pt x="27312" y="54834"/>
                  <a:pt x="27449" y="54841"/>
                  <a:pt x="27586" y="54859"/>
                </a:cubicBezTo>
                <a:cubicBezTo>
                  <a:pt x="28320" y="54959"/>
                  <a:pt x="29088" y="55025"/>
                  <a:pt x="29821" y="55225"/>
                </a:cubicBezTo>
                <a:cubicBezTo>
                  <a:pt x="30155" y="55292"/>
                  <a:pt x="30455" y="55559"/>
                  <a:pt x="30422" y="56026"/>
                </a:cubicBezTo>
                <a:cubicBezTo>
                  <a:pt x="30422" y="56159"/>
                  <a:pt x="30655" y="56326"/>
                  <a:pt x="30822" y="56393"/>
                </a:cubicBezTo>
                <a:cubicBezTo>
                  <a:pt x="31156" y="56626"/>
                  <a:pt x="31523" y="56793"/>
                  <a:pt x="31856" y="57127"/>
                </a:cubicBezTo>
                <a:lnTo>
                  <a:pt x="31556" y="57127"/>
                </a:lnTo>
                <a:cubicBezTo>
                  <a:pt x="31556" y="57794"/>
                  <a:pt x="32390" y="57560"/>
                  <a:pt x="32557" y="58027"/>
                </a:cubicBezTo>
                <a:cubicBezTo>
                  <a:pt x="32390" y="58061"/>
                  <a:pt x="32190" y="58094"/>
                  <a:pt x="31990" y="58128"/>
                </a:cubicBezTo>
                <a:cubicBezTo>
                  <a:pt x="32924" y="58761"/>
                  <a:pt x="33791" y="59328"/>
                  <a:pt x="34725" y="59929"/>
                </a:cubicBezTo>
                <a:cubicBezTo>
                  <a:pt x="34758" y="60062"/>
                  <a:pt x="34825" y="60262"/>
                  <a:pt x="34892" y="60596"/>
                </a:cubicBezTo>
                <a:cubicBezTo>
                  <a:pt x="34158" y="60029"/>
                  <a:pt x="33491" y="59562"/>
                  <a:pt x="32824" y="59062"/>
                </a:cubicBezTo>
                <a:lnTo>
                  <a:pt x="32824" y="59062"/>
                </a:lnTo>
                <a:cubicBezTo>
                  <a:pt x="32723" y="59428"/>
                  <a:pt x="32723" y="59428"/>
                  <a:pt x="33391" y="59862"/>
                </a:cubicBezTo>
                <a:cubicBezTo>
                  <a:pt x="33657" y="60062"/>
                  <a:pt x="33924" y="60262"/>
                  <a:pt x="34158" y="60463"/>
                </a:cubicBezTo>
                <a:cubicBezTo>
                  <a:pt x="34124" y="60496"/>
                  <a:pt x="34091" y="60529"/>
                  <a:pt x="34058" y="60596"/>
                </a:cubicBezTo>
                <a:cubicBezTo>
                  <a:pt x="33791" y="60429"/>
                  <a:pt x="33557" y="60296"/>
                  <a:pt x="33291" y="60162"/>
                </a:cubicBezTo>
                <a:lnTo>
                  <a:pt x="33190" y="60296"/>
                </a:lnTo>
                <a:cubicBezTo>
                  <a:pt x="33257" y="60362"/>
                  <a:pt x="33291" y="60429"/>
                  <a:pt x="33357" y="60496"/>
                </a:cubicBezTo>
                <a:cubicBezTo>
                  <a:pt x="33991" y="60930"/>
                  <a:pt x="34692" y="61330"/>
                  <a:pt x="35259" y="61864"/>
                </a:cubicBezTo>
                <a:cubicBezTo>
                  <a:pt x="35525" y="62064"/>
                  <a:pt x="35592" y="62464"/>
                  <a:pt x="35759" y="62798"/>
                </a:cubicBezTo>
                <a:cubicBezTo>
                  <a:pt x="35726" y="62831"/>
                  <a:pt x="35692" y="62864"/>
                  <a:pt x="35659" y="62898"/>
                </a:cubicBezTo>
                <a:cubicBezTo>
                  <a:pt x="35092" y="62431"/>
                  <a:pt x="34525" y="61964"/>
                  <a:pt x="33958" y="61530"/>
                </a:cubicBezTo>
                <a:cubicBezTo>
                  <a:pt x="33924" y="61563"/>
                  <a:pt x="33891" y="61597"/>
                  <a:pt x="33858" y="61630"/>
                </a:cubicBezTo>
                <a:cubicBezTo>
                  <a:pt x="34425" y="62464"/>
                  <a:pt x="35592" y="62798"/>
                  <a:pt x="35926" y="63932"/>
                </a:cubicBezTo>
                <a:cubicBezTo>
                  <a:pt x="35709" y="63870"/>
                  <a:pt x="35578" y="63837"/>
                  <a:pt x="35454" y="63779"/>
                </a:cubicBezTo>
                <a:lnTo>
                  <a:pt x="35454" y="63779"/>
                </a:lnTo>
                <a:cubicBezTo>
                  <a:pt x="35419" y="63874"/>
                  <a:pt x="35360" y="63967"/>
                  <a:pt x="35392" y="63998"/>
                </a:cubicBezTo>
                <a:cubicBezTo>
                  <a:pt x="35592" y="64265"/>
                  <a:pt x="35826" y="64532"/>
                  <a:pt x="36059" y="64766"/>
                </a:cubicBezTo>
                <a:cubicBezTo>
                  <a:pt x="36026" y="64799"/>
                  <a:pt x="35992" y="64832"/>
                  <a:pt x="35959" y="64866"/>
                </a:cubicBezTo>
                <a:cubicBezTo>
                  <a:pt x="35292" y="64432"/>
                  <a:pt x="34658" y="63998"/>
                  <a:pt x="34024" y="63565"/>
                </a:cubicBezTo>
                <a:cubicBezTo>
                  <a:pt x="33991" y="63598"/>
                  <a:pt x="33958" y="63665"/>
                  <a:pt x="33924" y="63698"/>
                </a:cubicBezTo>
                <a:cubicBezTo>
                  <a:pt x="34458" y="64432"/>
                  <a:pt x="35659" y="64599"/>
                  <a:pt x="35926" y="65566"/>
                </a:cubicBezTo>
                <a:cubicBezTo>
                  <a:pt x="35892" y="65600"/>
                  <a:pt x="35826" y="65633"/>
                  <a:pt x="35792" y="65700"/>
                </a:cubicBezTo>
                <a:cubicBezTo>
                  <a:pt x="35159" y="65199"/>
                  <a:pt x="34558" y="64699"/>
                  <a:pt x="33924" y="64199"/>
                </a:cubicBezTo>
                <a:cubicBezTo>
                  <a:pt x="33858" y="64199"/>
                  <a:pt x="33824" y="64232"/>
                  <a:pt x="33791" y="64232"/>
                </a:cubicBezTo>
                <a:cubicBezTo>
                  <a:pt x="33824" y="64332"/>
                  <a:pt x="33824" y="64499"/>
                  <a:pt x="33891" y="64566"/>
                </a:cubicBezTo>
                <a:cubicBezTo>
                  <a:pt x="34425" y="65033"/>
                  <a:pt x="34958" y="65500"/>
                  <a:pt x="35492" y="65967"/>
                </a:cubicBezTo>
                <a:cubicBezTo>
                  <a:pt x="35559" y="66033"/>
                  <a:pt x="35692" y="66033"/>
                  <a:pt x="35859" y="66067"/>
                </a:cubicBezTo>
                <a:cubicBezTo>
                  <a:pt x="35859" y="66233"/>
                  <a:pt x="35826" y="66400"/>
                  <a:pt x="35826" y="66634"/>
                </a:cubicBezTo>
                <a:cubicBezTo>
                  <a:pt x="35325" y="66233"/>
                  <a:pt x="34892" y="65866"/>
                  <a:pt x="34458" y="65500"/>
                </a:cubicBezTo>
                <a:lnTo>
                  <a:pt x="34291" y="65666"/>
                </a:lnTo>
                <a:cubicBezTo>
                  <a:pt x="34825" y="66167"/>
                  <a:pt x="35325" y="66667"/>
                  <a:pt x="35826" y="67167"/>
                </a:cubicBezTo>
                <a:cubicBezTo>
                  <a:pt x="35826" y="67201"/>
                  <a:pt x="35792" y="67234"/>
                  <a:pt x="35759" y="67267"/>
                </a:cubicBezTo>
                <a:cubicBezTo>
                  <a:pt x="35159" y="66834"/>
                  <a:pt x="34591" y="66400"/>
                  <a:pt x="33991" y="65967"/>
                </a:cubicBezTo>
                <a:cubicBezTo>
                  <a:pt x="33958" y="66033"/>
                  <a:pt x="33891" y="66067"/>
                  <a:pt x="33858" y="66100"/>
                </a:cubicBezTo>
                <a:cubicBezTo>
                  <a:pt x="33924" y="66267"/>
                  <a:pt x="33991" y="66434"/>
                  <a:pt x="34058" y="66567"/>
                </a:cubicBezTo>
                <a:cubicBezTo>
                  <a:pt x="34024" y="66600"/>
                  <a:pt x="33991" y="66667"/>
                  <a:pt x="33924" y="66667"/>
                </a:cubicBezTo>
                <a:cubicBezTo>
                  <a:pt x="33758" y="66767"/>
                  <a:pt x="33591" y="66834"/>
                  <a:pt x="33424" y="66934"/>
                </a:cubicBezTo>
                <a:cubicBezTo>
                  <a:pt x="33624" y="67167"/>
                  <a:pt x="33791" y="67468"/>
                  <a:pt x="34024" y="67668"/>
                </a:cubicBezTo>
                <a:cubicBezTo>
                  <a:pt x="34187" y="67765"/>
                  <a:pt x="34413" y="67799"/>
                  <a:pt x="34301" y="68079"/>
                </a:cubicBezTo>
                <a:lnTo>
                  <a:pt x="34301" y="68079"/>
                </a:lnTo>
                <a:cubicBezTo>
                  <a:pt x="34298" y="68075"/>
                  <a:pt x="34294" y="68072"/>
                  <a:pt x="34291" y="68068"/>
                </a:cubicBezTo>
                <a:cubicBezTo>
                  <a:pt x="33958" y="68068"/>
                  <a:pt x="33657" y="67968"/>
                  <a:pt x="33424" y="67668"/>
                </a:cubicBezTo>
                <a:cubicBezTo>
                  <a:pt x="33391" y="67601"/>
                  <a:pt x="33224" y="67634"/>
                  <a:pt x="32990" y="67601"/>
                </a:cubicBezTo>
                <a:lnTo>
                  <a:pt x="32990" y="67601"/>
                </a:lnTo>
                <a:cubicBezTo>
                  <a:pt x="33858" y="68435"/>
                  <a:pt x="34591" y="69169"/>
                  <a:pt x="35325" y="69903"/>
                </a:cubicBezTo>
                <a:cubicBezTo>
                  <a:pt x="35259" y="69969"/>
                  <a:pt x="35192" y="70036"/>
                  <a:pt x="35125" y="70103"/>
                </a:cubicBezTo>
                <a:cubicBezTo>
                  <a:pt x="34792" y="69803"/>
                  <a:pt x="34425" y="69469"/>
                  <a:pt x="34091" y="69169"/>
                </a:cubicBezTo>
                <a:cubicBezTo>
                  <a:pt x="33691" y="68835"/>
                  <a:pt x="33324" y="68502"/>
                  <a:pt x="32890" y="68235"/>
                </a:cubicBezTo>
                <a:lnTo>
                  <a:pt x="32890" y="68235"/>
                </a:lnTo>
                <a:cubicBezTo>
                  <a:pt x="33391" y="69202"/>
                  <a:pt x="34225" y="69836"/>
                  <a:pt x="34958" y="70603"/>
                </a:cubicBezTo>
                <a:cubicBezTo>
                  <a:pt x="34091" y="70336"/>
                  <a:pt x="33624" y="69369"/>
                  <a:pt x="32623" y="69336"/>
                </a:cubicBezTo>
                <a:lnTo>
                  <a:pt x="32623" y="69336"/>
                </a:lnTo>
                <a:cubicBezTo>
                  <a:pt x="32857" y="69536"/>
                  <a:pt x="33124" y="69736"/>
                  <a:pt x="33357" y="69969"/>
                </a:cubicBezTo>
                <a:cubicBezTo>
                  <a:pt x="33791" y="70336"/>
                  <a:pt x="34191" y="70703"/>
                  <a:pt x="34591" y="71104"/>
                </a:cubicBezTo>
                <a:cubicBezTo>
                  <a:pt x="34658" y="71170"/>
                  <a:pt x="34591" y="71370"/>
                  <a:pt x="34591" y="71571"/>
                </a:cubicBezTo>
                <a:cubicBezTo>
                  <a:pt x="33891" y="71003"/>
                  <a:pt x="33291" y="70536"/>
                  <a:pt x="32690" y="70036"/>
                </a:cubicBezTo>
                <a:lnTo>
                  <a:pt x="32590" y="70136"/>
                </a:lnTo>
                <a:cubicBezTo>
                  <a:pt x="32990" y="70903"/>
                  <a:pt x="33858" y="71237"/>
                  <a:pt x="34391" y="71904"/>
                </a:cubicBezTo>
                <a:cubicBezTo>
                  <a:pt x="34288" y="72033"/>
                  <a:pt x="34189" y="72083"/>
                  <a:pt x="34094" y="72083"/>
                </a:cubicBezTo>
                <a:cubicBezTo>
                  <a:pt x="33943" y="72083"/>
                  <a:pt x="33800" y="71960"/>
                  <a:pt x="33657" y="71837"/>
                </a:cubicBezTo>
                <a:cubicBezTo>
                  <a:pt x="33291" y="71537"/>
                  <a:pt x="32924" y="71204"/>
                  <a:pt x="32557" y="70903"/>
                </a:cubicBezTo>
                <a:lnTo>
                  <a:pt x="32390" y="71037"/>
                </a:lnTo>
                <a:cubicBezTo>
                  <a:pt x="32590" y="71270"/>
                  <a:pt x="32790" y="71504"/>
                  <a:pt x="33024" y="71704"/>
                </a:cubicBezTo>
                <a:cubicBezTo>
                  <a:pt x="33291" y="71937"/>
                  <a:pt x="33591" y="72104"/>
                  <a:pt x="33858" y="72338"/>
                </a:cubicBezTo>
                <a:cubicBezTo>
                  <a:pt x="33924" y="72404"/>
                  <a:pt x="33891" y="72538"/>
                  <a:pt x="33924" y="72638"/>
                </a:cubicBezTo>
                <a:cubicBezTo>
                  <a:pt x="33841" y="72638"/>
                  <a:pt x="33749" y="72646"/>
                  <a:pt x="33666" y="72646"/>
                </a:cubicBezTo>
                <a:cubicBezTo>
                  <a:pt x="33582" y="72646"/>
                  <a:pt x="33507" y="72638"/>
                  <a:pt x="33457" y="72605"/>
                </a:cubicBezTo>
                <a:cubicBezTo>
                  <a:pt x="33024" y="72271"/>
                  <a:pt x="32623" y="71937"/>
                  <a:pt x="32190" y="71571"/>
                </a:cubicBezTo>
                <a:cubicBezTo>
                  <a:pt x="32171" y="71551"/>
                  <a:pt x="32140" y="71532"/>
                  <a:pt x="32092" y="71532"/>
                </a:cubicBezTo>
                <a:cubicBezTo>
                  <a:pt x="32057" y="71532"/>
                  <a:pt x="32013" y="71542"/>
                  <a:pt x="31956" y="71571"/>
                </a:cubicBezTo>
                <a:cubicBezTo>
                  <a:pt x="32056" y="71737"/>
                  <a:pt x="32156" y="71904"/>
                  <a:pt x="32256" y="72071"/>
                </a:cubicBezTo>
                <a:cubicBezTo>
                  <a:pt x="32256" y="72104"/>
                  <a:pt x="32223" y="72138"/>
                  <a:pt x="32190" y="72171"/>
                </a:cubicBezTo>
                <a:cubicBezTo>
                  <a:pt x="31923" y="71971"/>
                  <a:pt x="31656" y="71804"/>
                  <a:pt x="31389" y="71637"/>
                </a:cubicBezTo>
                <a:cubicBezTo>
                  <a:pt x="31356" y="71671"/>
                  <a:pt x="31322" y="71671"/>
                  <a:pt x="31289" y="71704"/>
                </a:cubicBezTo>
                <a:cubicBezTo>
                  <a:pt x="31823" y="72271"/>
                  <a:pt x="32390" y="72871"/>
                  <a:pt x="32924" y="73439"/>
                </a:cubicBezTo>
                <a:cubicBezTo>
                  <a:pt x="32890" y="73472"/>
                  <a:pt x="32857" y="73505"/>
                  <a:pt x="32824" y="73539"/>
                </a:cubicBezTo>
                <a:cubicBezTo>
                  <a:pt x="32357" y="73172"/>
                  <a:pt x="31890" y="72805"/>
                  <a:pt x="31389" y="72371"/>
                </a:cubicBezTo>
                <a:lnTo>
                  <a:pt x="31389" y="72371"/>
                </a:lnTo>
                <a:cubicBezTo>
                  <a:pt x="31389" y="73172"/>
                  <a:pt x="32090" y="73372"/>
                  <a:pt x="32490" y="73772"/>
                </a:cubicBezTo>
                <a:cubicBezTo>
                  <a:pt x="32723" y="74006"/>
                  <a:pt x="32723" y="74139"/>
                  <a:pt x="32557" y="74373"/>
                </a:cubicBezTo>
                <a:cubicBezTo>
                  <a:pt x="32023" y="73872"/>
                  <a:pt x="31523" y="73372"/>
                  <a:pt x="30989" y="72871"/>
                </a:cubicBezTo>
                <a:cubicBezTo>
                  <a:pt x="30956" y="72871"/>
                  <a:pt x="30922" y="72905"/>
                  <a:pt x="30889" y="72905"/>
                </a:cubicBezTo>
                <a:cubicBezTo>
                  <a:pt x="30989" y="73172"/>
                  <a:pt x="31089" y="73405"/>
                  <a:pt x="31222" y="73772"/>
                </a:cubicBezTo>
                <a:cubicBezTo>
                  <a:pt x="30989" y="73672"/>
                  <a:pt x="30855" y="73605"/>
                  <a:pt x="30655" y="73505"/>
                </a:cubicBezTo>
                <a:lnTo>
                  <a:pt x="30655" y="73505"/>
                </a:lnTo>
                <a:cubicBezTo>
                  <a:pt x="30718" y="73755"/>
                  <a:pt x="30751" y="73975"/>
                  <a:pt x="30782" y="74166"/>
                </a:cubicBezTo>
                <a:lnTo>
                  <a:pt x="30782" y="74166"/>
                </a:lnTo>
                <a:cubicBezTo>
                  <a:pt x="30651" y="74035"/>
                  <a:pt x="30519" y="73903"/>
                  <a:pt x="30355" y="73772"/>
                </a:cubicBezTo>
                <a:lnTo>
                  <a:pt x="30355" y="73772"/>
                </a:lnTo>
                <a:cubicBezTo>
                  <a:pt x="30188" y="74039"/>
                  <a:pt x="30188" y="74039"/>
                  <a:pt x="30789" y="74739"/>
                </a:cubicBezTo>
                <a:cubicBezTo>
                  <a:pt x="31056" y="75006"/>
                  <a:pt x="31289" y="75307"/>
                  <a:pt x="31556" y="75573"/>
                </a:cubicBezTo>
                <a:cubicBezTo>
                  <a:pt x="31489" y="75640"/>
                  <a:pt x="31456" y="75673"/>
                  <a:pt x="31389" y="75740"/>
                </a:cubicBezTo>
                <a:cubicBezTo>
                  <a:pt x="30822" y="75273"/>
                  <a:pt x="30255" y="74840"/>
                  <a:pt x="29655" y="74339"/>
                </a:cubicBezTo>
                <a:lnTo>
                  <a:pt x="29655" y="74339"/>
                </a:lnTo>
                <a:cubicBezTo>
                  <a:pt x="29688" y="74639"/>
                  <a:pt x="29721" y="74806"/>
                  <a:pt x="29721" y="74940"/>
                </a:cubicBezTo>
                <a:cubicBezTo>
                  <a:pt x="29521" y="75006"/>
                  <a:pt x="29354" y="75040"/>
                  <a:pt x="29221" y="75073"/>
                </a:cubicBezTo>
                <a:cubicBezTo>
                  <a:pt x="29321" y="75240"/>
                  <a:pt x="29388" y="75407"/>
                  <a:pt x="29521" y="75540"/>
                </a:cubicBezTo>
                <a:cubicBezTo>
                  <a:pt x="29655" y="75707"/>
                  <a:pt x="29821" y="75840"/>
                  <a:pt x="29988" y="76007"/>
                </a:cubicBezTo>
                <a:cubicBezTo>
                  <a:pt x="29955" y="76040"/>
                  <a:pt x="29921" y="76074"/>
                  <a:pt x="29888" y="76140"/>
                </a:cubicBezTo>
                <a:cubicBezTo>
                  <a:pt x="29454" y="75874"/>
                  <a:pt x="29021" y="75640"/>
                  <a:pt x="28587" y="75373"/>
                </a:cubicBezTo>
                <a:cubicBezTo>
                  <a:pt x="28554" y="75407"/>
                  <a:pt x="28520" y="75440"/>
                  <a:pt x="28487" y="75473"/>
                </a:cubicBezTo>
                <a:cubicBezTo>
                  <a:pt x="28587" y="75673"/>
                  <a:pt x="28687" y="75840"/>
                  <a:pt x="28887" y="76207"/>
                </a:cubicBezTo>
                <a:cubicBezTo>
                  <a:pt x="28420" y="75940"/>
                  <a:pt x="28087" y="75740"/>
                  <a:pt x="27687" y="75507"/>
                </a:cubicBezTo>
                <a:lnTo>
                  <a:pt x="27687" y="75507"/>
                </a:lnTo>
                <a:cubicBezTo>
                  <a:pt x="27720" y="75707"/>
                  <a:pt x="27720" y="75874"/>
                  <a:pt x="27720" y="75940"/>
                </a:cubicBezTo>
                <a:cubicBezTo>
                  <a:pt x="27353" y="75974"/>
                  <a:pt x="26986" y="76007"/>
                  <a:pt x="26519" y="76040"/>
                </a:cubicBezTo>
                <a:cubicBezTo>
                  <a:pt x="26786" y="76307"/>
                  <a:pt x="27019" y="76574"/>
                  <a:pt x="27220" y="76808"/>
                </a:cubicBezTo>
                <a:cubicBezTo>
                  <a:pt x="27186" y="76841"/>
                  <a:pt x="27153" y="76874"/>
                  <a:pt x="27119" y="76941"/>
                </a:cubicBezTo>
                <a:cubicBezTo>
                  <a:pt x="26719" y="76674"/>
                  <a:pt x="26319" y="76441"/>
                  <a:pt x="25919" y="76207"/>
                </a:cubicBezTo>
                <a:cubicBezTo>
                  <a:pt x="25802" y="76374"/>
                  <a:pt x="25685" y="76449"/>
                  <a:pt x="25556" y="76449"/>
                </a:cubicBezTo>
                <a:cubicBezTo>
                  <a:pt x="25427" y="76449"/>
                  <a:pt x="25285" y="76374"/>
                  <a:pt x="25118" y="76241"/>
                </a:cubicBezTo>
                <a:cubicBezTo>
                  <a:pt x="24351" y="75640"/>
                  <a:pt x="23450" y="75106"/>
                  <a:pt x="22750" y="74439"/>
                </a:cubicBezTo>
                <a:cubicBezTo>
                  <a:pt x="22183" y="73906"/>
                  <a:pt x="21649" y="73238"/>
                  <a:pt x="21282" y="72538"/>
                </a:cubicBezTo>
                <a:cubicBezTo>
                  <a:pt x="20682" y="71337"/>
                  <a:pt x="20148" y="70103"/>
                  <a:pt x="19647" y="68869"/>
                </a:cubicBezTo>
                <a:cubicBezTo>
                  <a:pt x="19447" y="68302"/>
                  <a:pt x="19447" y="67668"/>
                  <a:pt x="19414" y="67034"/>
                </a:cubicBezTo>
                <a:cubicBezTo>
                  <a:pt x="19347" y="66167"/>
                  <a:pt x="19314" y="65266"/>
                  <a:pt x="19414" y="64399"/>
                </a:cubicBezTo>
                <a:cubicBezTo>
                  <a:pt x="19547" y="63398"/>
                  <a:pt x="19781" y="62397"/>
                  <a:pt x="20081" y="61430"/>
                </a:cubicBezTo>
                <a:cubicBezTo>
                  <a:pt x="20381" y="60429"/>
                  <a:pt x="20748" y="59428"/>
                  <a:pt x="21249" y="58528"/>
                </a:cubicBezTo>
                <a:cubicBezTo>
                  <a:pt x="21549" y="57927"/>
                  <a:pt x="22149" y="57494"/>
                  <a:pt x="22616" y="56960"/>
                </a:cubicBezTo>
                <a:cubicBezTo>
                  <a:pt x="22783" y="56760"/>
                  <a:pt x="22983" y="56560"/>
                  <a:pt x="23150" y="56360"/>
                </a:cubicBezTo>
                <a:cubicBezTo>
                  <a:pt x="23717" y="55659"/>
                  <a:pt x="24484" y="55125"/>
                  <a:pt x="25251" y="55059"/>
                </a:cubicBezTo>
                <a:cubicBezTo>
                  <a:pt x="25887" y="55003"/>
                  <a:pt x="26522" y="54834"/>
                  <a:pt x="27176" y="54834"/>
                </a:cubicBezTo>
                <a:close/>
                <a:moveTo>
                  <a:pt x="7005" y="61163"/>
                </a:moveTo>
                <a:cubicBezTo>
                  <a:pt x="8006" y="62030"/>
                  <a:pt x="8973" y="62898"/>
                  <a:pt x="10007" y="63798"/>
                </a:cubicBezTo>
                <a:cubicBezTo>
                  <a:pt x="9474" y="63898"/>
                  <a:pt x="9707" y="64165"/>
                  <a:pt x="9774" y="64332"/>
                </a:cubicBezTo>
                <a:cubicBezTo>
                  <a:pt x="9840" y="64432"/>
                  <a:pt x="10007" y="64499"/>
                  <a:pt x="10107" y="64632"/>
                </a:cubicBezTo>
                <a:cubicBezTo>
                  <a:pt x="10207" y="64766"/>
                  <a:pt x="10241" y="64932"/>
                  <a:pt x="10307" y="65066"/>
                </a:cubicBezTo>
                <a:cubicBezTo>
                  <a:pt x="10274" y="65099"/>
                  <a:pt x="10241" y="65133"/>
                  <a:pt x="10207" y="65133"/>
                </a:cubicBezTo>
                <a:cubicBezTo>
                  <a:pt x="9974" y="64966"/>
                  <a:pt x="9740" y="64799"/>
                  <a:pt x="9540" y="64599"/>
                </a:cubicBezTo>
                <a:cubicBezTo>
                  <a:pt x="9474" y="64632"/>
                  <a:pt x="9440" y="64632"/>
                  <a:pt x="9407" y="64666"/>
                </a:cubicBezTo>
                <a:lnTo>
                  <a:pt x="10107" y="65967"/>
                </a:lnTo>
                <a:cubicBezTo>
                  <a:pt x="10074" y="65967"/>
                  <a:pt x="10041" y="66000"/>
                  <a:pt x="9974" y="66033"/>
                </a:cubicBezTo>
                <a:cubicBezTo>
                  <a:pt x="9840" y="65967"/>
                  <a:pt x="9740" y="65866"/>
                  <a:pt x="9474" y="65700"/>
                </a:cubicBezTo>
                <a:lnTo>
                  <a:pt x="9474" y="65700"/>
                </a:lnTo>
                <a:cubicBezTo>
                  <a:pt x="9574" y="65967"/>
                  <a:pt x="9607" y="66100"/>
                  <a:pt x="9707" y="66200"/>
                </a:cubicBezTo>
                <a:cubicBezTo>
                  <a:pt x="10041" y="66634"/>
                  <a:pt x="10007" y="66767"/>
                  <a:pt x="9540" y="67034"/>
                </a:cubicBezTo>
                <a:cubicBezTo>
                  <a:pt x="9474" y="67067"/>
                  <a:pt x="9440" y="67167"/>
                  <a:pt x="9440" y="67267"/>
                </a:cubicBezTo>
                <a:cubicBezTo>
                  <a:pt x="9407" y="67401"/>
                  <a:pt x="9373" y="67534"/>
                  <a:pt x="9373" y="67768"/>
                </a:cubicBezTo>
                <a:cubicBezTo>
                  <a:pt x="9474" y="67835"/>
                  <a:pt x="9640" y="68001"/>
                  <a:pt x="9840" y="68168"/>
                </a:cubicBezTo>
                <a:cubicBezTo>
                  <a:pt x="9807" y="68201"/>
                  <a:pt x="9774" y="68235"/>
                  <a:pt x="9740" y="68302"/>
                </a:cubicBezTo>
                <a:cubicBezTo>
                  <a:pt x="9574" y="68268"/>
                  <a:pt x="9373" y="68235"/>
                  <a:pt x="9207" y="68235"/>
                </a:cubicBezTo>
                <a:cubicBezTo>
                  <a:pt x="9173" y="68568"/>
                  <a:pt x="9574" y="68869"/>
                  <a:pt x="9207" y="69202"/>
                </a:cubicBezTo>
                <a:cubicBezTo>
                  <a:pt x="9173" y="69202"/>
                  <a:pt x="9307" y="69402"/>
                  <a:pt x="9340" y="69502"/>
                </a:cubicBezTo>
                <a:cubicBezTo>
                  <a:pt x="9574" y="69936"/>
                  <a:pt x="9807" y="70370"/>
                  <a:pt x="10041" y="70803"/>
                </a:cubicBezTo>
                <a:cubicBezTo>
                  <a:pt x="9974" y="70837"/>
                  <a:pt x="9907" y="70903"/>
                  <a:pt x="9840" y="70937"/>
                </a:cubicBezTo>
                <a:cubicBezTo>
                  <a:pt x="9674" y="70770"/>
                  <a:pt x="9474" y="70603"/>
                  <a:pt x="9307" y="70436"/>
                </a:cubicBezTo>
                <a:lnTo>
                  <a:pt x="9307" y="70436"/>
                </a:lnTo>
                <a:cubicBezTo>
                  <a:pt x="9407" y="71237"/>
                  <a:pt x="10374" y="71504"/>
                  <a:pt x="10474" y="72404"/>
                </a:cubicBezTo>
                <a:cubicBezTo>
                  <a:pt x="10041" y="72038"/>
                  <a:pt x="9640" y="71704"/>
                  <a:pt x="9240" y="71404"/>
                </a:cubicBezTo>
                <a:cubicBezTo>
                  <a:pt x="9207" y="71437"/>
                  <a:pt x="9173" y="71470"/>
                  <a:pt x="9140" y="71504"/>
                </a:cubicBezTo>
                <a:cubicBezTo>
                  <a:pt x="9941" y="72338"/>
                  <a:pt x="10841" y="73105"/>
                  <a:pt x="11241" y="74239"/>
                </a:cubicBezTo>
                <a:cubicBezTo>
                  <a:pt x="10875" y="73972"/>
                  <a:pt x="10508" y="73739"/>
                  <a:pt x="10141" y="73472"/>
                </a:cubicBezTo>
                <a:cubicBezTo>
                  <a:pt x="10107" y="73472"/>
                  <a:pt x="10107" y="73505"/>
                  <a:pt x="10107" y="73539"/>
                </a:cubicBezTo>
                <a:cubicBezTo>
                  <a:pt x="10674" y="74039"/>
                  <a:pt x="11275" y="74573"/>
                  <a:pt x="11875" y="75073"/>
                </a:cubicBezTo>
                <a:cubicBezTo>
                  <a:pt x="11775" y="75173"/>
                  <a:pt x="11675" y="75240"/>
                  <a:pt x="11608" y="75340"/>
                </a:cubicBezTo>
                <a:cubicBezTo>
                  <a:pt x="10975" y="74873"/>
                  <a:pt x="10307" y="74406"/>
                  <a:pt x="9674" y="73906"/>
                </a:cubicBezTo>
                <a:cubicBezTo>
                  <a:pt x="9640" y="73972"/>
                  <a:pt x="9574" y="74006"/>
                  <a:pt x="9540" y="74039"/>
                </a:cubicBezTo>
                <a:cubicBezTo>
                  <a:pt x="9707" y="74239"/>
                  <a:pt x="9840" y="74473"/>
                  <a:pt x="10007" y="74639"/>
                </a:cubicBezTo>
                <a:cubicBezTo>
                  <a:pt x="10908" y="75373"/>
                  <a:pt x="11809" y="76107"/>
                  <a:pt x="12676" y="76874"/>
                </a:cubicBezTo>
                <a:cubicBezTo>
                  <a:pt x="12709" y="76874"/>
                  <a:pt x="12676" y="76941"/>
                  <a:pt x="12743" y="77074"/>
                </a:cubicBezTo>
                <a:cubicBezTo>
                  <a:pt x="12662" y="77074"/>
                  <a:pt x="12582" y="77080"/>
                  <a:pt x="12509" y="77080"/>
                </a:cubicBezTo>
                <a:cubicBezTo>
                  <a:pt x="12398" y="77080"/>
                  <a:pt x="12302" y="77068"/>
                  <a:pt x="12242" y="77008"/>
                </a:cubicBezTo>
                <a:cubicBezTo>
                  <a:pt x="11575" y="76474"/>
                  <a:pt x="10941" y="75940"/>
                  <a:pt x="10307" y="75407"/>
                </a:cubicBezTo>
                <a:cubicBezTo>
                  <a:pt x="9974" y="75106"/>
                  <a:pt x="9607" y="74840"/>
                  <a:pt x="9240" y="74606"/>
                </a:cubicBezTo>
                <a:cubicBezTo>
                  <a:pt x="9221" y="74567"/>
                  <a:pt x="9144" y="74551"/>
                  <a:pt x="9083" y="74551"/>
                </a:cubicBezTo>
                <a:cubicBezTo>
                  <a:pt x="9041" y="74551"/>
                  <a:pt x="9007" y="74559"/>
                  <a:pt x="9007" y="74573"/>
                </a:cubicBezTo>
                <a:cubicBezTo>
                  <a:pt x="8940" y="74673"/>
                  <a:pt x="8940" y="74806"/>
                  <a:pt x="8940" y="74906"/>
                </a:cubicBezTo>
                <a:cubicBezTo>
                  <a:pt x="8940" y="75006"/>
                  <a:pt x="9007" y="75073"/>
                  <a:pt x="9107" y="75307"/>
                </a:cubicBezTo>
                <a:cubicBezTo>
                  <a:pt x="8773" y="75106"/>
                  <a:pt x="8573" y="75006"/>
                  <a:pt x="8373" y="74873"/>
                </a:cubicBezTo>
                <a:cubicBezTo>
                  <a:pt x="8306" y="74940"/>
                  <a:pt x="8273" y="74973"/>
                  <a:pt x="8206" y="75040"/>
                </a:cubicBezTo>
                <a:cubicBezTo>
                  <a:pt x="8973" y="75740"/>
                  <a:pt x="9740" y="76441"/>
                  <a:pt x="10541" y="77175"/>
                </a:cubicBezTo>
                <a:cubicBezTo>
                  <a:pt x="10426" y="77213"/>
                  <a:pt x="10325" y="77230"/>
                  <a:pt x="10233" y="77230"/>
                </a:cubicBezTo>
                <a:cubicBezTo>
                  <a:pt x="9929" y="77230"/>
                  <a:pt x="9738" y="77039"/>
                  <a:pt x="9507" y="76808"/>
                </a:cubicBezTo>
                <a:cubicBezTo>
                  <a:pt x="8873" y="76174"/>
                  <a:pt x="8206" y="75573"/>
                  <a:pt x="7539" y="74973"/>
                </a:cubicBezTo>
                <a:cubicBezTo>
                  <a:pt x="7517" y="74951"/>
                  <a:pt x="7483" y="74943"/>
                  <a:pt x="7441" y="74943"/>
                </a:cubicBezTo>
                <a:cubicBezTo>
                  <a:pt x="7357" y="74943"/>
                  <a:pt x="7239" y="74973"/>
                  <a:pt x="7105" y="74973"/>
                </a:cubicBezTo>
                <a:cubicBezTo>
                  <a:pt x="7639" y="75507"/>
                  <a:pt x="7706" y="75607"/>
                  <a:pt x="7606" y="75807"/>
                </a:cubicBezTo>
                <a:cubicBezTo>
                  <a:pt x="6938" y="75240"/>
                  <a:pt x="6305" y="74573"/>
                  <a:pt x="5604" y="74139"/>
                </a:cubicBezTo>
                <a:cubicBezTo>
                  <a:pt x="4637" y="73539"/>
                  <a:pt x="4270" y="72571"/>
                  <a:pt x="3903" y="71671"/>
                </a:cubicBezTo>
                <a:cubicBezTo>
                  <a:pt x="3603" y="70937"/>
                  <a:pt x="3236" y="70103"/>
                  <a:pt x="3436" y="69236"/>
                </a:cubicBezTo>
                <a:cubicBezTo>
                  <a:pt x="3503" y="68935"/>
                  <a:pt x="3403" y="68635"/>
                  <a:pt x="3302" y="68335"/>
                </a:cubicBezTo>
                <a:cubicBezTo>
                  <a:pt x="2936" y="67267"/>
                  <a:pt x="3202" y="66167"/>
                  <a:pt x="3669" y="65266"/>
                </a:cubicBezTo>
                <a:cubicBezTo>
                  <a:pt x="4136" y="64265"/>
                  <a:pt x="4403" y="63098"/>
                  <a:pt x="5437" y="62397"/>
                </a:cubicBezTo>
                <a:cubicBezTo>
                  <a:pt x="5588" y="62303"/>
                  <a:pt x="5697" y="62241"/>
                  <a:pt x="5811" y="62241"/>
                </a:cubicBezTo>
                <a:cubicBezTo>
                  <a:pt x="5898" y="62241"/>
                  <a:pt x="5989" y="62277"/>
                  <a:pt x="6104" y="62364"/>
                </a:cubicBezTo>
                <a:cubicBezTo>
                  <a:pt x="6271" y="62531"/>
                  <a:pt x="6505" y="62631"/>
                  <a:pt x="6705" y="62764"/>
                </a:cubicBezTo>
                <a:cubicBezTo>
                  <a:pt x="6738" y="62698"/>
                  <a:pt x="6805" y="62664"/>
                  <a:pt x="6838" y="62597"/>
                </a:cubicBezTo>
                <a:lnTo>
                  <a:pt x="6171" y="61830"/>
                </a:lnTo>
                <a:cubicBezTo>
                  <a:pt x="6171" y="61797"/>
                  <a:pt x="6205" y="61730"/>
                  <a:pt x="6205" y="61697"/>
                </a:cubicBezTo>
                <a:cubicBezTo>
                  <a:pt x="6405" y="61797"/>
                  <a:pt x="6738" y="61830"/>
                  <a:pt x="6805" y="61997"/>
                </a:cubicBezTo>
                <a:cubicBezTo>
                  <a:pt x="6972" y="62397"/>
                  <a:pt x="7305" y="62397"/>
                  <a:pt x="7772" y="62464"/>
                </a:cubicBezTo>
                <a:cubicBezTo>
                  <a:pt x="7439" y="62030"/>
                  <a:pt x="7172" y="61697"/>
                  <a:pt x="6838" y="61330"/>
                </a:cubicBezTo>
                <a:cubicBezTo>
                  <a:pt x="6905" y="61297"/>
                  <a:pt x="6972" y="61196"/>
                  <a:pt x="7005" y="61163"/>
                </a:cubicBezTo>
                <a:close/>
                <a:moveTo>
                  <a:pt x="9307" y="75373"/>
                </a:moveTo>
                <a:lnTo>
                  <a:pt x="9307" y="75373"/>
                </a:lnTo>
                <a:cubicBezTo>
                  <a:pt x="10307" y="75707"/>
                  <a:pt x="11075" y="76341"/>
                  <a:pt x="11708" y="77175"/>
                </a:cubicBezTo>
                <a:cubicBezTo>
                  <a:pt x="11708" y="77241"/>
                  <a:pt x="11675" y="77308"/>
                  <a:pt x="11642" y="77341"/>
                </a:cubicBezTo>
                <a:cubicBezTo>
                  <a:pt x="11375" y="77208"/>
                  <a:pt x="11075" y="77108"/>
                  <a:pt x="10841" y="76908"/>
                </a:cubicBezTo>
                <a:cubicBezTo>
                  <a:pt x="10307" y="76441"/>
                  <a:pt x="9774" y="75940"/>
                  <a:pt x="9307" y="75373"/>
                </a:cubicBezTo>
                <a:close/>
                <a:moveTo>
                  <a:pt x="32190" y="76140"/>
                </a:moveTo>
                <a:lnTo>
                  <a:pt x="32190" y="76140"/>
                </a:lnTo>
                <a:cubicBezTo>
                  <a:pt x="32757" y="76674"/>
                  <a:pt x="33257" y="77141"/>
                  <a:pt x="33824" y="77675"/>
                </a:cubicBezTo>
                <a:cubicBezTo>
                  <a:pt x="33157" y="77575"/>
                  <a:pt x="32223" y="76674"/>
                  <a:pt x="32190" y="76140"/>
                </a:cubicBezTo>
                <a:close/>
                <a:moveTo>
                  <a:pt x="17613" y="77141"/>
                </a:moveTo>
                <a:lnTo>
                  <a:pt x="18580" y="78109"/>
                </a:lnTo>
                <a:cubicBezTo>
                  <a:pt x="18513" y="78142"/>
                  <a:pt x="18480" y="78175"/>
                  <a:pt x="18447" y="78209"/>
                </a:cubicBezTo>
                <a:cubicBezTo>
                  <a:pt x="18113" y="77908"/>
                  <a:pt x="17779" y="77608"/>
                  <a:pt x="17446" y="77308"/>
                </a:cubicBezTo>
                <a:lnTo>
                  <a:pt x="17613" y="77141"/>
                </a:lnTo>
                <a:close/>
                <a:moveTo>
                  <a:pt x="17880" y="59283"/>
                </a:moveTo>
                <a:cubicBezTo>
                  <a:pt x="18019" y="59283"/>
                  <a:pt x="18163" y="59320"/>
                  <a:pt x="18213" y="59395"/>
                </a:cubicBezTo>
                <a:cubicBezTo>
                  <a:pt x="18480" y="59695"/>
                  <a:pt x="18713" y="60062"/>
                  <a:pt x="18947" y="60396"/>
                </a:cubicBezTo>
                <a:lnTo>
                  <a:pt x="18847" y="60463"/>
                </a:lnTo>
                <a:cubicBezTo>
                  <a:pt x="18547" y="60162"/>
                  <a:pt x="18246" y="59862"/>
                  <a:pt x="17946" y="59529"/>
                </a:cubicBezTo>
                <a:lnTo>
                  <a:pt x="17946" y="59529"/>
                </a:lnTo>
                <a:cubicBezTo>
                  <a:pt x="17713" y="59829"/>
                  <a:pt x="17846" y="60029"/>
                  <a:pt x="18046" y="60296"/>
                </a:cubicBezTo>
                <a:cubicBezTo>
                  <a:pt x="18447" y="60763"/>
                  <a:pt x="18780" y="61230"/>
                  <a:pt x="19147" y="61730"/>
                </a:cubicBezTo>
                <a:cubicBezTo>
                  <a:pt x="19180" y="61764"/>
                  <a:pt x="19114" y="61897"/>
                  <a:pt x="19080" y="62030"/>
                </a:cubicBezTo>
                <a:cubicBezTo>
                  <a:pt x="18713" y="61497"/>
                  <a:pt x="18380" y="61063"/>
                  <a:pt x="18046" y="60596"/>
                </a:cubicBezTo>
                <a:cubicBezTo>
                  <a:pt x="17646" y="60829"/>
                  <a:pt x="17679" y="60963"/>
                  <a:pt x="17946" y="61263"/>
                </a:cubicBezTo>
                <a:cubicBezTo>
                  <a:pt x="18313" y="61630"/>
                  <a:pt x="18613" y="62064"/>
                  <a:pt x="18914" y="62464"/>
                </a:cubicBezTo>
                <a:cubicBezTo>
                  <a:pt x="18980" y="62564"/>
                  <a:pt x="18980" y="62698"/>
                  <a:pt x="18880" y="62864"/>
                </a:cubicBezTo>
                <a:cubicBezTo>
                  <a:pt x="18780" y="62698"/>
                  <a:pt x="18647" y="62531"/>
                  <a:pt x="18513" y="62331"/>
                </a:cubicBezTo>
                <a:cubicBezTo>
                  <a:pt x="18380" y="62431"/>
                  <a:pt x="18280" y="62497"/>
                  <a:pt x="18180" y="62564"/>
                </a:cubicBezTo>
                <a:cubicBezTo>
                  <a:pt x="18380" y="62831"/>
                  <a:pt x="18580" y="63064"/>
                  <a:pt x="18780" y="63331"/>
                </a:cubicBezTo>
                <a:cubicBezTo>
                  <a:pt x="18380" y="63431"/>
                  <a:pt x="18280" y="63598"/>
                  <a:pt x="18580" y="63932"/>
                </a:cubicBezTo>
                <a:cubicBezTo>
                  <a:pt x="18713" y="64099"/>
                  <a:pt x="18780" y="64332"/>
                  <a:pt x="18814" y="64566"/>
                </a:cubicBezTo>
                <a:cubicBezTo>
                  <a:pt x="18880" y="65800"/>
                  <a:pt x="18880" y="67034"/>
                  <a:pt x="19014" y="68235"/>
                </a:cubicBezTo>
                <a:cubicBezTo>
                  <a:pt x="19147" y="69469"/>
                  <a:pt x="19647" y="70603"/>
                  <a:pt x="20181" y="71737"/>
                </a:cubicBezTo>
                <a:cubicBezTo>
                  <a:pt x="20315" y="72004"/>
                  <a:pt x="20415" y="72304"/>
                  <a:pt x="20548" y="72671"/>
                </a:cubicBezTo>
                <a:cubicBezTo>
                  <a:pt x="20315" y="72538"/>
                  <a:pt x="20114" y="72438"/>
                  <a:pt x="19848" y="72304"/>
                </a:cubicBezTo>
                <a:lnTo>
                  <a:pt x="19848" y="72304"/>
                </a:lnTo>
                <a:cubicBezTo>
                  <a:pt x="19848" y="72771"/>
                  <a:pt x="20114" y="73005"/>
                  <a:pt x="20381" y="73272"/>
                </a:cubicBezTo>
                <a:cubicBezTo>
                  <a:pt x="21349" y="74239"/>
                  <a:pt x="22283" y="75240"/>
                  <a:pt x="23250" y="76207"/>
                </a:cubicBezTo>
                <a:cubicBezTo>
                  <a:pt x="23517" y="76474"/>
                  <a:pt x="23850" y="76641"/>
                  <a:pt x="24117" y="76874"/>
                </a:cubicBezTo>
                <a:cubicBezTo>
                  <a:pt x="24251" y="76974"/>
                  <a:pt x="24284" y="77108"/>
                  <a:pt x="24351" y="77241"/>
                </a:cubicBezTo>
                <a:cubicBezTo>
                  <a:pt x="24240" y="77241"/>
                  <a:pt x="24084" y="77286"/>
                  <a:pt x="23963" y="77286"/>
                </a:cubicBezTo>
                <a:cubicBezTo>
                  <a:pt x="23902" y="77286"/>
                  <a:pt x="23850" y="77275"/>
                  <a:pt x="23817" y="77241"/>
                </a:cubicBezTo>
                <a:cubicBezTo>
                  <a:pt x="23383" y="76841"/>
                  <a:pt x="22983" y="76341"/>
                  <a:pt x="22516" y="75907"/>
                </a:cubicBezTo>
                <a:cubicBezTo>
                  <a:pt x="21816" y="75206"/>
                  <a:pt x="21082" y="74539"/>
                  <a:pt x="20348" y="73839"/>
                </a:cubicBezTo>
                <a:cubicBezTo>
                  <a:pt x="20048" y="73539"/>
                  <a:pt x="19781" y="73238"/>
                  <a:pt x="19481" y="72905"/>
                </a:cubicBezTo>
                <a:lnTo>
                  <a:pt x="19314" y="73105"/>
                </a:lnTo>
                <a:cubicBezTo>
                  <a:pt x="20481" y="74306"/>
                  <a:pt x="21649" y="75473"/>
                  <a:pt x="22816" y="76674"/>
                </a:cubicBezTo>
                <a:cubicBezTo>
                  <a:pt x="22729" y="76698"/>
                  <a:pt x="22651" y="76709"/>
                  <a:pt x="22580" y="76709"/>
                </a:cubicBezTo>
                <a:cubicBezTo>
                  <a:pt x="22165" y="76709"/>
                  <a:pt x="22006" y="76335"/>
                  <a:pt x="21749" y="76107"/>
                </a:cubicBezTo>
                <a:cubicBezTo>
                  <a:pt x="21315" y="75740"/>
                  <a:pt x="20982" y="75307"/>
                  <a:pt x="20581" y="74906"/>
                </a:cubicBezTo>
                <a:cubicBezTo>
                  <a:pt x="20515" y="74806"/>
                  <a:pt x="20381" y="74773"/>
                  <a:pt x="20281" y="74739"/>
                </a:cubicBezTo>
                <a:cubicBezTo>
                  <a:pt x="20215" y="74806"/>
                  <a:pt x="20181" y="74873"/>
                  <a:pt x="20114" y="74940"/>
                </a:cubicBezTo>
                <a:cubicBezTo>
                  <a:pt x="20882" y="75707"/>
                  <a:pt x="21649" y="76507"/>
                  <a:pt x="22416" y="77241"/>
                </a:cubicBezTo>
                <a:cubicBezTo>
                  <a:pt x="22883" y="77675"/>
                  <a:pt x="22916" y="77708"/>
                  <a:pt x="22516" y="78042"/>
                </a:cubicBezTo>
                <a:cubicBezTo>
                  <a:pt x="21916" y="77041"/>
                  <a:pt x="21082" y="76307"/>
                  <a:pt x="20114" y="75740"/>
                </a:cubicBezTo>
                <a:cubicBezTo>
                  <a:pt x="20048" y="75774"/>
                  <a:pt x="20014" y="75840"/>
                  <a:pt x="19948" y="75907"/>
                </a:cubicBezTo>
                <a:cubicBezTo>
                  <a:pt x="20148" y="76107"/>
                  <a:pt x="20315" y="76307"/>
                  <a:pt x="20548" y="76507"/>
                </a:cubicBezTo>
                <a:cubicBezTo>
                  <a:pt x="20915" y="76841"/>
                  <a:pt x="21315" y="77141"/>
                  <a:pt x="21682" y="77475"/>
                </a:cubicBezTo>
                <a:cubicBezTo>
                  <a:pt x="21816" y="77575"/>
                  <a:pt x="21849" y="77775"/>
                  <a:pt x="21882" y="77975"/>
                </a:cubicBezTo>
                <a:cubicBezTo>
                  <a:pt x="20982" y="77308"/>
                  <a:pt x="20114" y="76641"/>
                  <a:pt x="19080" y="75907"/>
                </a:cubicBezTo>
                <a:lnTo>
                  <a:pt x="19080" y="75907"/>
                </a:lnTo>
                <a:cubicBezTo>
                  <a:pt x="19514" y="77108"/>
                  <a:pt x="20581" y="77575"/>
                  <a:pt x="21115" y="78542"/>
                </a:cubicBezTo>
                <a:cubicBezTo>
                  <a:pt x="20882" y="78409"/>
                  <a:pt x="20615" y="78309"/>
                  <a:pt x="20415" y="78109"/>
                </a:cubicBezTo>
                <a:cubicBezTo>
                  <a:pt x="19714" y="77475"/>
                  <a:pt x="19047" y="76808"/>
                  <a:pt x="18313" y="76107"/>
                </a:cubicBezTo>
                <a:lnTo>
                  <a:pt x="18313" y="76107"/>
                </a:lnTo>
                <a:cubicBezTo>
                  <a:pt x="18113" y="76607"/>
                  <a:pt x="18180" y="76808"/>
                  <a:pt x="18547" y="76974"/>
                </a:cubicBezTo>
                <a:cubicBezTo>
                  <a:pt x="18814" y="77108"/>
                  <a:pt x="19047" y="77341"/>
                  <a:pt x="19314" y="77508"/>
                </a:cubicBezTo>
                <a:cubicBezTo>
                  <a:pt x="19241" y="77559"/>
                  <a:pt x="19156" y="77583"/>
                  <a:pt x="19063" y="77583"/>
                </a:cubicBezTo>
                <a:cubicBezTo>
                  <a:pt x="18604" y="77583"/>
                  <a:pt x="17939" y="77000"/>
                  <a:pt x="17413" y="76140"/>
                </a:cubicBezTo>
                <a:cubicBezTo>
                  <a:pt x="17179" y="76274"/>
                  <a:pt x="16979" y="76407"/>
                  <a:pt x="16745" y="76541"/>
                </a:cubicBezTo>
                <a:cubicBezTo>
                  <a:pt x="16579" y="76507"/>
                  <a:pt x="16312" y="76474"/>
                  <a:pt x="15945" y="76407"/>
                </a:cubicBezTo>
                <a:lnTo>
                  <a:pt x="15945" y="76407"/>
                </a:lnTo>
                <a:cubicBezTo>
                  <a:pt x="16278" y="76808"/>
                  <a:pt x="16512" y="77108"/>
                  <a:pt x="16745" y="77375"/>
                </a:cubicBezTo>
                <a:cubicBezTo>
                  <a:pt x="16712" y="77408"/>
                  <a:pt x="16679" y="77441"/>
                  <a:pt x="16612" y="77475"/>
                </a:cubicBezTo>
                <a:cubicBezTo>
                  <a:pt x="16045" y="76974"/>
                  <a:pt x="15444" y="76474"/>
                  <a:pt x="14844" y="75974"/>
                </a:cubicBezTo>
                <a:cubicBezTo>
                  <a:pt x="14711" y="76279"/>
                  <a:pt x="14523" y="76431"/>
                  <a:pt x="14330" y="76431"/>
                </a:cubicBezTo>
                <a:cubicBezTo>
                  <a:pt x="14186" y="76431"/>
                  <a:pt x="14039" y="76345"/>
                  <a:pt x="13910" y="76174"/>
                </a:cubicBezTo>
                <a:cubicBezTo>
                  <a:pt x="13009" y="74940"/>
                  <a:pt x="11942" y="73805"/>
                  <a:pt x="11308" y="72471"/>
                </a:cubicBezTo>
                <a:cubicBezTo>
                  <a:pt x="10674" y="71137"/>
                  <a:pt x="10007" y="69703"/>
                  <a:pt x="10441" y="68101"/>
                </a:cubicBezTo>
                <a:cubicBezTo>
                  <a:pt x="10541" y="67835"/>
                  <a:pt x="10374" y="67501"/>
                  <a:pt x="10441" y="67201"/>
                </a:cubicBezTo>
                <a:cubicBezTo>
                  <a:pt x="10508" y="66734"/>
                  <a:pt x="10608" y="66300"/>
                  <a:pt x="10774" y="65866"/>
                </a:cubicBezTo>
                <a:cubicBezTo>
                  <a:pt x="11075" y="65066"/>
                  <a:pt x="11342" y="64232"/>
                  <a:pt x="11742" y="63465"/>
                </a:cubicBezTo>
                <a:cubicBezTo>
                  <a:pt x="12042" y="62931"/>
                  <a:pt x="12542" y="62531"/>
                  <a:pt x="12909" y="62030"/>
                </a:cubicBezTo>
                <a:cubicBezTo>
                  <a:pt x="13810" y="60930"/>
                  <a:pt x="14977" y="60196"/>
                  <a:pt x="16345" y="59762"/>
                </a:cubicBezTo>
                <a:cubicBezTo>
                  <a:pt x="16812" y="59629"/>
                  <a:pt x="17279" y="59428"/>
                  <a:pt x="17746" y="59295"/>
                </a:cubicBezTo>
                <a:cubicBezTo>
                  <a:pt x="17788" y="59287"/>
                  <a:pt x="17834" y="59283"/>
                  <a:pt x="17880" y="59283"/>
                </a:cubicBezTo>
                <a:close/>
                <a:moveTo>
                  <a:pt x="23350" y="78342"/>
                </a:moveTo>
                <a:lnTo>
                  <a:pt x="23350" y="78342"/>
                </a:lnTo>
                <a:cubicBezTo>
                  <a:pt x="23750" y="78676"/>
                  <a:pt x="24151" y="78976"/>
                  <a:pt x="24518" y="79309"/>
                </a:cubicBezTo>
                <a:cubicBezTo>
                  <a:pt x="24484" y="79343"/>
                  <a:pt x="24451" y="79376"/>
                  <a:pt x="24418" y="79409"/>
                </a:cubicBezTo>
                <a:cubicBezTo>
                  <a:pt x="23484" y="79076"/>
                  <a:pt x="23183" y="78776"/>
                  <a:pt x="23350" y="78342"/>
                </a:cubicBezTo>
                <a:close/>
                <a:moveTo>
                  <a:pt x="22752" y="78767"/>
                </a:moveTo>
                <a:cubicBezTo>
                  <a:pt x="22776" y="78767"/>
                  <a:pt x="22797" y="78769"/>
                  <a:pt x="22816" y="78776"/>
                </a:cubicBezTo>
                <a:cubicBezTo>
                  <a:pt x="23550" y="79109"/>
                  <a:pt x="24151" y="79776"/>
                  <a:pt x="24084" y="80043"/>
                </a:cubicBezTo>
                <a:cubicBezTo>
                  <a:pt x="23550" y="79676"/>
                  <a:pt x="23017" y="79276"/>
                  <a:pt x="22349" y="78842"/>
                </a:cubicBezTo>
                <a:cubicBezTo>
                  <a:pt x="22511" y="78815"/>
                  <a:pt x="22651" y="78767"/>
                  <a:pt x="22752" y="78767"/>
                </a:cubicBezTo>
                <a:close/>
                <a:moveTo>
                  <a:pt x="39457" y="70585"/>
                </a:moveTo>
                <a:cubicBezTo>
                  <a:pt x="40814" y="70585"/>
                  <a:pt x="42340" y="71063"/>
                  <a:pt x="43364" y="71737"/>
                </a:cubicBezTo>
                <a:cubicBezTo>
                  <a:pt x="44532" y="72505"/>
                  <a:pt x="45199" y="73572"/>
                  <a:pt x="45666" y="74806"/>
                </a:cubicBezTo>
                <a:cubicBezTo>
                  <a:pt x="45900" y="75507"/>
                  <a:pt x="46166" y="76207"/>
                  <a:pt x="46333" y="76908"/>
                </a:cubicBezTo>
                <a:cubicBezTo>
                  <a:pt x="46433" y="77341"/>
                  <a:pt x="46367" y="77808"/>
                  <a:pt x="46367" y="78275"/>
                </a:cubicBezTo>
                <a:cubicBezTo>
                  <a:pt x="46367" y="78942"/>
                  <a:pt x="46400" y="79576"/>
                  <a:pt x="46400" y="80243"/>
                </a:cubicBezTo>
                <a:cubicBezTo>
                  <a:pt x="46367" y="80777"/>
                  <a:pt x="46300" y="81311"/>
                  <a:pt x="46200" y="82011"/>
                </a:cubicBezTo>
                <a:cubicBezTo>
                  <a:pt x="45332" y="81444"/>
                  <a:pt x="44565" y="81044"/>
                  <a:pt x="43865" y="80544"/>
                </a:cubicBezTo>
                <a:cubicBezTo>
                  <a:pt x="43164" y="80110"/>
                  <a:pt x="42264" y="79977"/>
                  <a:pt x="41730" y="79143"/>
                </a:cubicBezTo>
                <a:cubicBezTo>
                  <a:pt x="42764" y="79143"/>
                  <a:pt x="43364" y="79910"/>
                  <a:pt x="44332" y="80243"/>
                </a:cubicBezTo>
                <a:cubicBezTo>
                  <a:pt x="44232" y="80010"/>
                  <a:pt x="44198" y="79843"/>
                  <a:pt x="44098" y="79810"/>
                </a:cubicBezTo>
                <a:cubicBezTo>
                  <a:pt x="43398" y="79443"/>
                  <a:pt x="42664" y="79109"/>
                  <a:pt x="41963" y="78742"/>
                </a:cubicBezTo>
                <a:cubicBezTo>
                  <a:pt x="41763" y="78642"/>
                  <a:pt x="41663" y="78375"/>
                  <a:pt x="41530" y="78209"/>
                </a:cubicBezTo>
                <a:cubicBezTo>
                  <a:pt x="41563" y="78142"/>
                  <a:pt x="41596" y="78109"/>
                  <a:pt x="41630" y="78042"/>
                </a:cubicBezTo>
                <a:cubicBezTo>
                  <a:pt x="42097" y="78242"/>
                  <a:pt x="42564" y="78475"/>
                  <a:pt x="43131" y="78709"/>
                </a:cubicBezTo>
                <a:cubicBezTo>
                  <a:pt x="42897" y="77775"/>
                  <a:pt x="41997" y="77675"/>
                  <a:pt x="41630" y="77074"/>
                </a:cubicBezTo>
                <a:lnTo>
                  <a:pt x="41630" y="77074"/>
                </a:lnTo>
                <a:lnTo>
                  <a:pt x="42230" y="77308"/>
                </a:lnTo>
                <a:cubicBezTo>
                  <a:pt x="42230" y="77241"/>
                  <a:pt x="42264" y="77208"/>
                  <a:pt x="42297" y="77141"/>
                </a:cubicBezTo>
                <a:cubicBezTo>
                  <a:pt x="41663" y="76741"/>
                  <a:pt x="41029" y="76307"/>
                  <a:pt x="40362" y="75907"/>
                </a:cubicBezTo>
                <a:cubicBezTo>
                  <a:pt x="40396" y="75874"/>
                  <a:pt x="40429" y="75840"/>
                  <a:pt x="40429" y="75807"/>
                </a:cubicBezTo>
                <a:cubicBezTo>
                  <a:pt x="40696" y="75874"/>
                  <a:pt x="40929" y="75974"/>
                  <a:pt x="41163" y="76040"/>
                </a:cubicBezTo>
                <a:cubicBezTo>
                  <a:pt x="41163" y="76007"/>
                  <a:pt x="41163" y="75974"/>
                  <a:pt x="41196" y="75974"/>
                </a:cubicBezTo>
                <a:cubicBezTo>
                  <a:pt x="40296" y="75307"/>
                  <a:pt x="39428" y="74639"/>
                  <a:pt x="38561" y="73972"/>
                </a:cubicBezTo>
                <a:cubicBezTo>
                  <a:pt x="38594" y="73939"/>
                  <a:pt x="38628" y="73872"/>
                  <a:pt x="38661" y="73839"/>
                </a:cubicBezTo>
                <a:cubicBezTo>
                  <a:pt x="39061" y="73972"/>
                  <a:pt x="39428" y="74139"/>
                  <a:pt x="39829" y="74306"/>
                </a:cubicBezTo>
                <a:cubicBezTo>
                  <a:pt x="39862" y="74272"/>
                  <a:pt x="39862" y="74206"/>
                  <a:pt x="39895" y="74172"/>
                </a:cubicBezTo>
                <a:cubicBezTo>
                  <a:pt x="38594" y="73272"/>
                  <a:pt x="37293" y="72371"/>
                  <a:pt x="35992" y="71470"/>
                </a:cubicBezTo>
                <a:cubicBezTo>
                  <a:pt x="36165" y="71396"/>
                  <a:pt x="36274" y="71354"/>
                  <a:pt x="36375" y="71354"/>
                </a:cubicBezTo>
                <a:cubicBezTo>
                  <a:pt x="36546" y="71354"/>
                  <a:pt x="36694" y="71476"/>
                  <a:pt x="37093" y="71771"/>
                </a:cubicBezTo>
                <a:cubicBezTo>
                  <a:pt x="37694" y="72204"/>
                  <a:pt x="38361" y="72605"/>
                  <a:pt x="38995" y="73005"/>
                </a:cubicBezTo>
                <a:cubicBezTo>
                  <a:pt x="39040" y="73050"/>
                  <a:pt x="39099" y="73068"/>
                  <a:pt x="39165" y="73068"/>
                </a:cubicBezTo>
                <a:cubicBezTo>
                  <a:pt x="39245" y="73068"/>
                  <a:pt x="39337" y="73041"/>
                  <a:pt x="39428" y="73005"/>
                </a:cubicBezTo>
                <a:cubicBezTo>
                  <a:pt x="39195" y="72805"/>
                  <a:pt x="38928" y="72605"/>
                  <a:pt x="38694" y="72404"/>
                </a:cubicBezTo>
                <a:cubicBezTo>
                  <a:pt x="38027" y="72004"/>
                  <a:pt x="37360" y="71637"/>
                  <a:pt x="36693" y="71237"/>
                </a:cubicBezTo>
                <a:cubicBezTo>
                  <a:pt x="36693" y="71204"/>
                  <a:pt x="36726" y="71170"/>
                  <a:pt x="36726" y="71104"/>
                </a:cubicBezTo>
                <a:cubicBezTo>
                  <a:pt x="36776" y="71104"/>
                  <a:pt x="36826" y="71095"/>
                  <a:pt x="36872" y="71095"/>
                </a:cubicBezTo>
                <a:cubicBezTo>
                  <a:pt x="36918" y="71095"/>
                  <a:pt x="36960" y="71104"/>
                  <a:pt x="36993" y="71137"/>
                </a:cubicBezTo>
                <a:cubicBezTo>
                  <a:pt x="37327" y="71304"/>
                  <a:pt x="37627" y="71537"/>
                  <a:pt x="37927" y="71737"/>
                </a:cubicBezTo>
                <a:cubicBezTo>
                  <a:pt x="37940" y="71744"/>
                  <a:pt x="37954" y="71746"/>
                  <a:pt x="37969" y="71746"/>
                </a:cubicBezTo>
                <a:cubicBezTo>
                  <a:pt x="38031" y="71746"/>
                  <a:pt x="38107" y="71698"/>
                  <a:pt x="38161" y="71671"/>
                </a:cubicBezTo>
                <a:cubicBezTo>
                  <a:pt x="38261" y="71637"/>
                  <a:pt x="38394" y="71604"/>
                  <a:pt x="38494" y="71571"/>
                </a:cubicBezTo>
                <a:cubicBezTo>
                  <a:pt x="38494" y="71404"/>
                  <a:pt x="38494" y="71204"/>
                  <a:pt x="38394" y="71137"/>
                </a:cubicBezTo>
                <a:cubicBezTo>
                  <a:pt x="38261" y="71003"/>
                  <a:pt x="38061" y="70937"/>
                  <a:pt x="37894" y="70737"/>
                </a:cubicBezTo>
                <a:lnTo>
                  <a:pt x="37894" y="70737"/>
                </a:lnTo>
                <a:cubicBezTo>
                  <a:pt x="38394" y="70837"/>
                  <a:pt x="38861" y="70970"/>
                  <a:pt x="39362" y="71070"/>
                </a:cubicBezTo>
                <a:cubicBezTo>
                  <a:pt x="39395" y="71003"/>
                  <a:pt x="39428" y="70937"/>
                  <a:pt x="39428" y="70870"/>
                </a:cubicBezTo>
                <a:cubicBezTo>
                  <a:pt x="39228" y="70670"/>
                  <a:pt x="38861" y="70770"/>
                  <a:pt x="38528" y="70670"/>
                </a:cubicBezTo>
                <a:cubicBezTo>
                  <a:pt x="38822" y="70612"/>
                  <a:pt x="39135" y="70585"/>
                  <a:pt x="39457" y="70585"/>
                </a:cubicBezTo>
                <a:close/>
                <a:moveTo>
                  <a:pt x="40129" y="79843"/>
                </a:moveTo>
                <a:cubicBezTo>
                  <a:pt x="40529" y="80277"/>
                  <a:pt x="40896" y="80644"/>
                  <a:pt x="41230" y="81011"/>
                </a:cubicBezTo>
                <a:cubicBezTo>
                  <a:pt x="41263" y="81177"/>
                  <a:pt x="41296" y="81344"/>
                  <a:pt x="41330" y="81478"/>
                </a:cubicBezTo>
                <a:cubicBezTo>
                  <a:pt x="41129" y="81444"/>
                  <a:pt x="40963" y="81378"/>
                  <a:pt x="40763" y="81311"/>
                </a:cubicBezTo>
                <a:cubicBezTo>
                  <a:pt x="40763" y="81378"/>
                  <a:pt x="40729" y="81411"/>
                  <a:pt x="40729" y="81444"/>
                </a:cubicBezTo>
                <a:cubicBezTo>
                  <a:pt x="40963" y="81644"/>
                  <a:pt x="41196" y="81845"/>
                  <a:pt x="41430" y="82045"/>
                </a:cubicBezTo>
                <a:cubicBezTo>
                  <a:pt x="41396" y="82111"/>
                  <a:pt x="41330" y="82145"/>
                  <a:pt x="41263" y="82211"/>
                </a:cubicBezTo>
                <a:cubicBezTo>
                  <a:pt x="41129" y="81845"/>
                  <a:pt x="40329" y="81945"/>
                  <a:pt x="40696" y="81211"/>
                </a:cubicBezTo>
                <a:cubicBezTo>
                  <a:pt x="40696" y="81177"/>
                  <a:pt x="40529" y="81044"/>
                  <a:pt x="40462" y="80977"/>
                </a:cubicBezTo>
                <a:cubicBezTo>
                  <a:pt x="40262" y="80744"/>
                  <a:pt x="40062" y="80544"/>
                  <a:pt x="39829" y="80310"/>
                </a:cubicBezTo>
                <a:cubicBezTo>
                  <a:pt x="39929" y="80210"/>
                  <a:pt x="39995" y="80077"/>
                  <a:pt x="40129" y="79843"/>
                </a:cubicBezTo>
                <a:close/>
                <a:moveTo>
                  <a:pt x="41997" y="79977"/>
                </a:moveTo>
                <a:lnTo>
                  <a:pt x="41997" y="79977"/>
                </a:lnTo>
                <a:cubicBezTo>
                  <a:pt x="43164" y="80677"/>
                  <a:pt x="44165" y="81277"/>
                  <a:pt x="45199" y="81878"/>
                </a:cubicBezTo>
                <a:cubicBezTo>
                  <a:pt x="45366" y="81978"/>
                  <a:pt x="45599" y="81978"/>
                  <a:pt x="45733" y="82145"/>
                </a:cubicBezTo>
                <a:cubicBezTo>
                  <a:pt x="45866" y="82278"/>
                  <a:pt x="45866" y="82512"/>
                  <a:pt x="45900" y="82712"/>
                </a:cubicBezTo>
                <a:cubicBezTo>
                  <a:pt x="45862" y="82704"/>
                  <a:pt x="45824" y="82702"/>
                  <a:pt x="45787" y="82702"/>
                </a:cubicBezTo>
                <a:cubicBezTo>
                  <a:pt x="45720" y="82702"/>
                  <a:pt x="45654" y="82710"/>
                  <a:pt x="45592" y="82710"/>
                </a:cubicBezTo>
                <a:cubicBezTo>
                  <a:pt x="45536" y="82710"/>
                  <a:pt x="45482" y="82703"/>
                  <a:pt x="45433" y="82678"/>
                </a:cubicBezTo>
                <a:cubicBezTo>
                  <a:pt x="44499" y="82178"/>
                  <a:pt x="43598" y="81678"/>
                  <a:pt x="42697" y="81111"/>
                </a:cubicBezTo>
                <a:cubicBezTo>
                  <a:pt x="42464" y="80977"/>
                  <a:pt x="42264" y="80777"/>
                  <a:pt x="42097" y="80544"/>
                </a:cubicBezTo>
                <a:cubicBezTo>
                  <a:pt x="42030" y="80444"/>
                  <a:pt x="42030" y="80277"/>
                  <a:pt x="41997" y="79977"/>
                </a:cubicBezTo>
                <a:close/>
                <a:moveTo>
                  <a:pt x="42230" y="81311"/>
                </a:moveTo>
                <a:cubicBezTo>
                  <a:pt x="42564" y="81511"/>
                  <a:pt x="42864" y="81744"/>
                  <a:pt x="43231" y="81911"/>
                </a:cubicBezTo>
                <a:cubicBezTo>
                  <a:pt x="43898" y="82278"/>
                  <a:pt x="44565" y="82645"/>
                  <a:pt x="45266" y="83012"/>
                </a:cubicBezTo>
                <a:cubicBezTo>
                  <a:pt x="45399" y="83079"/>
                  <a:pt x="45599" y="83112"/>
                  <a:pt x="45766" y="83179"/>
                </a:cubicBezTo>
                <a:lnTo>
                  <a:pt x="45466" y="83512"/>
                </a:lnTo>
                <a:cubicBezTo>
                  <a:pt x="44899" y="83212"/>
                  <a:pt x="44332" y="82879"/>
                  <a:pt x="43731" y="82578"/>
                </a:cubicBezTo>
                <a:cubicBezTo>
                  <a:pt x="43398" y="82378"/>
                  <a:pt x="43031" y="82178"/>
                  <a:pt x="42631" y="82078"/>
                </a:cubicBezTo>
                <a:cubicBezTo>
                  <a:pt x="42164" y="81945"/>
                  <a:pt x="42030" y="81711"/>
                  <a:pt x="42230" y="81311"/>
                </a:cubicBezTo>
                <a:close/>
                <a:moveTo>
                  <a:pt x="39361" y="82466"/>
                </a:moveTo>
                <a:lnTo>
                  <a:pt x="39361" y="82466"/>
                </a:lnTo>
                <a:cubicBezTo>
                  <a:pt x="39916" y="82825"/>
                  <a:pt x="40439" y="83153"/>
                  <a:pt x="40963" y="83512"/>
                </a:cubicBezTo>
                <a:cubicBezTo>
                  <a:pt x="41063" y="83612"/>
                  <a:pt x="41129" y="83813"/>
                  <a:pt x="41230" y="83946"/>
                </a:cubicBezTo>
                <a:cubicBezTo>
                  <a:pt x="41163" y="83979"/>
                  <a:pt x="41096" y="84046"/>
                  <a:pt x="41063" y="84079"/>
                </a:cubicBezTo>
                <a:cubicBezTo>
                  <a:pt x="40496" y="83646"/>
                  <a:pt x="39929" y="83246"/>
                  <a:pt x="39362" y="82812"/>
                </a:cubicBezTo>
                <a:cubicBezTo>
                  <a:pt x="39330" y="82749"/>
                  <a:pt x="39358" y="82596"/>
                  <a:pt x="39361" y="82466"/>
                </a:cubicBezTo>
                <a:close/>
                <a:moveTo>
                  <a:pt x="42230" y="82245"/>
                </a:moveTo>
                <a:cubicBezTo>
                  <a:pt x="42931" y="82645"/>
                  <a:pt x="43665" y="83012"/>
                  <a:pt x="44365" y="83412"/>
                </a:cubicBezTo>
                <a:cubicBezTo>
                  <a:pt x="44565" y="83512"/>
                  <a:pt x="44799" y="83579"/>
                  <a:pt x="44966" y="83679"/>
                </a:cubicBezTo>
                <a:cubicBezTo>
                  <a:pt x="45066" y="83746"/>
                  <a:pt x="45099" y="83913"/>
                  <a:pt x="45166" y="84046"/>
                </a:cubicBezTo>
                <a:cubicBezTo>
                  <a:pt x="45059" y="84046"/>
                  <a:pt x="44952" y="84089"/>
                  <a:pt x="44863" y="84089"/>
                </a:cubicBezTo>
                <a:cubicBezTo>
                  <a:pt x="44840" y="84089"/>
                  <a:pt x="44819" y="84086"/>
                  <a:pt x="44799" y="84079"/>
                </a:cubicBezTo>
                <a:cubicBezTo>
                  <a:pt x="44032" y="83713"/>
                  <a:pt x="43264" y="83379"/>
                  <a:pt x="42497" y="82979"/>
                </a:cubicBezTo>
                <a:cubicBezTo>
                  <a:pt x="42297" y="82879"/>
                  <a:pt x="42197" y="82645"/>
                  <a:pt x="42063" y="82445"/>
                </a:cubicBezTo>
                <a:cubicBezTo>
                  <a:pt x="42130" y="82378"/>
                  <a:pt x="42164" y="82312"/>
                  <a:pt x="42230" y="82245"/>
                </a:cubicBezTo>
                <a:close/>
                <a:moveTo>
                  <a:pt x="39795" y="83813"/>
                </a:moveTo>
                <a:cubicBezTo>
                  <a:pt x="40195" y="84079"/>
                  <a:pt x="40596" y="84380"/>
                  <a:pt x="40996" y="84680"/>
                </a:cubicBezTo>
                <a:cubicBezTo>
                  <a:pt x="40963" y="84713"/>
                  <a:pt x="40929" y="84780"/>
                  <a:pt x="40896" y="84847"/>
                </a:cubicBezTo>
                <a:cubicBezTo>
                  <a:pt x="40462" y="84546"/>
                  <a:pt x="39929" y="84446"/>
                  <a:pt x="39695" y="83946"/>
                </a:cubicBezTo>
                <a:cubicBezTo>
                  <a:pt x="39728" y="83913"/>
                  <a:pt x="39795" y="83846"/>
                  <a:pt x="39795" y="83813"/>
                </a:cubicBezTo>
                <a:close/>
                <a:moveTo>
                  <a:pt x="42181" y="83494"/>
                </a:moveTo>
                <a:cubicBezTo>
                  <a:pt x="43125" y="83494"/>
                  <a:pt x="44668" y="84389"/>
                  <a:pt x="44699" y="84913"/>
                </a:cubicBezTo>
                <a:cubicBezTo>
                  <a:pt x="43698" y="84647"/>
                  <a:pt x="42864" y="84113"/>
                  <a:pt x="41963" y="83512"/>
                </a:cubicBezTo>
                <a:cubicBezTo>
                  <a:pt x="42031" y="83500"/>
                  <a:pt x="42104" y="83494"/>
                  <a:pt x="42181" y="83494"/>
                </a:cubicBezTo>
                <a:close/>
                <a:moveTo>
                  <a:pt x="42964" y="84613"/>
                </a:moveTo>
                <a:cubicBezTo>
                  <a:pt x="43364" y="84813"/>
                  <a:pt x="43731" y="84947"/>
                  <a:pt x="44132" y="85147"/>
                </a:cubicBezTo>
                <a:cubicBezTo>
                  <a:pt x="44165" y="85180"/>
                  <a:pt x="44165" y="85314"/>
                  <a:pt x="44198" y="85380"/>
                </a:cubicBezTo>
                <a:cubicBezTo>
                  <a:pt x="44032" y="85347"/>
                  <a:pt x="43865" y="85380"/>
                  <a:pt x="43731" y="85314"/>
                </a:cubicBezTo>
                <a:cubicBezTo>
                  <a:pt x="43464" y="85114"/>
                  <a:pt x="43231" y="84880"/>
                  <a:pt x="42964" y="84680"/>
                </a:cubicBezTo>
                <a:cubicBezTo>
                  <a:pt x="42964" y="84680"/>
                  <a:pt x="42964" y="84647"/>
                  <a:pt x="42964" y="84613"/>
                </a:cubicBezTo>
                <a:close/>
                <a:moveTo>
                  <a:pt x="42082" y="85069"/>
                </a:moveTo>
                <a:cubicBezTo>
                  <a:pt x="42825" y="85069"/>
                  <a:pt x="43726" y="85584"/>
                  <a:pt x="43665" y="86014"/>
                </a:cubicBezTo>
                <a:cubicBezTo>
                  <a:pt x="43064" y="85714"/>
                  <a:pt x="42530" y="85414"/>
                  <a:pt x="41897" y="85080"/>
                </a:cubicBezTo>
                <a:cubicBezTo>
                  <a:pt x="41957" y="85072"/>
                  <a:pt x="42019" y="85069"/>
                  <a:pt x="42082" y="85069"/>
                </a:cubicBezTo>
                <a:close/>
                <a:moveTo>
                  <a:pt x="41396" y="86081"/>
                </a:moveTo>
                <a:cubicBezTo>
                  <a:pt x="41863" y="86381"/>
                  <a:pt x="42264" y="86615"/>
                  <a:pt x="42631" y="86848"/>
                </a:cubicBezTo>
                <a:cubicBezTo>
                  <a:pt x="42664" y="86848"/>
                  <a:pt x="42597" y="87015"/>
                  <a:pt x="42564" y="87115"/>
                </a:cubicBezTo>
                <a:cubicBezTo>
                  <a:pt x="42164" y="86881"/>
                  <a:pt x="41730" y="86681"/>
                  <a:pt x="41330" y="86448"/>
                </a:cubicBezTo>
                <a:cubicBezTo>
                  <a:pt x="41330" y="86448"/>
                  <a:pt x="41363" y="86281"/>
                  <a:pt x="41396" y="86081"/>
                </a:cubicBezTo>
                <a:close/>
                <a:moveTo>
                  <a:pt x="41296" y="86948"/>
                </a:moveTo>
                <a:cubicBezTo>
                  <a:pt x="41563" y="87082"/>
                  <a:pt x="41797" y="87248"/>
                  <a:pt x="42030" y="87382"/>
                </a:cubicBezTo>
                <a:cubicBezTo>
                  <a:pt x="42030" y="87449"/>
                  <a:pt x="41997" y="87482"/>
                  <a:pt x="41997" y="87549"/>
                </a:cubicBezTo>
                <a:cubicBezTo>
                  <a:pt x="41917" y="87549"/>
                  <a:pt x="41837" y="87554"/>
                  <a:pt x="41759" y="87554"/>
                </a:cubicBezTo>
                <a:cubicBezTo>
                  <a:pt x="41642" y="87554"/>
                  <a:pt x="41530" y="87542"/>
                  <a:pt x="41430" y="87482"/>
                </a:cubicBezTo>
                <a:cubicBezTo>
                  <a:pt x="41296" y="87415"/>
                  <a:pt x="41230" y="87215"/>
                  <a:pt x="41129" y="87082"/>
                </a:cubicBezTo>
                <a:cubicBezTo>
                  <a:pt x="41196" y="87048"/>
                  <a:pt x="41230" y="86982"/>
                  <a:pt x="41296" y="86948"/>
                </a:cubicBezTo>
                <a:close/>
                <a:moveTo>
                  <a:pt x="38261" y="87715"/>
                </a:moveTo>
                <a:lnTo>
                  <a:pt x="38261" y="87715"/>
                </a:lnTo>
                <a:cubicBezTo>
                  <a:pt x="38728" y="87982"/>
                  <a:pt x="39161" y="88216"/>
                  <a:pt x="39595" y="88449"/>
                </a:cubicBezTo>
                <a:cubicBezTo>
                  <a:pt x="39521" y="88551"/>
                  <a:pt x="39427" y="88599"/>
                  <a:pt x="39318" y="88599"/>
                </a:cubicBezTo>
                <a:cubicBezTo>
                  <a:pt x="39033" y="88599"/>
                  <a:pt x="38647" y="88271"/>
                  <a:pt x="38261" y="87715"/>
                </a:cubicBezTo>
                <a:close/>
                <a:moveTo>
                  <a:pt x="15378" y="78309"/>
                </a:moveTo>
                <a:lnTo>
                  <a:pt x="15678" y="78475"/>
                </a:lnTo>
                <a:lnTo>
                  <a:pt x="15645" y="78475"/>
                </a:lnTo>
                <a:cubicBezTo>
                  <a:pt x="15945" y="78642"/>
                  <a:pt x="16278" y="78776"/>
                  <a:pt x="16545" y="79009"/>
                </a:cubicBezTo>
                <a:cubicBezTo>
                  <a:pt x="16946" y="79343"/>
                  <a:pt x="17246" y="79743"/>
                  <a:pt x="17646" y="80077"/>
                </a:cubicBezTo>
                <a:cubicBezTo>
                  <a:pt x="17668" y="80099"/>
                  <a:pt x="17705" y="80106"/>
                  <a:pt x="17754" y="80106"/>
                </a:cubicBezTo>
                <a:cubicBezTo>
                  <a:pt x="17850" y="80106"/>
                  <a:pt x="17991" y="80077"/>
                  <a:pt x="18146" y="80077"/>
                </a:cubicBezTo>
                <a:cubicBezTo>
                  <a:pt x="17779" y="79776"/>
                  <a:pt x="17546" y="79576"/>
                  <a:pt x="17312" y="79409"/>
                </a:cubicBezTo>
                <a:cubicBezTo>
                  <a:pt x="17613" y="79309"/>
                  <a:pt x="17880" y="79209"/>
                  <a:pt x="18146" y="79176"/>
                </a:cubicBezTo>
                <a:cubicBezTo>
                  <a:pt x="18183" y="79170"/>
                  <a:pt x="18221" y="79167"/>
                  <a:pt x="18259" y="79167"/>
                </a:cubicBezTo>
                <a:cubicBezTo>
                  <a:pt x="18430" y="79167"/>
                  <a:pt x="18611" y="79222"/>
                  <a:pt x="18747" y="79276"/>
                </a:cubicBezTo>
                <a:cubicBezTo>
                  <a:pt x="19047" y="79443"/>
                  <a:pt x="19339" y="79510"/>
                  <a:pt x="19635" y="79510"/>
                </a:cubicBezTo>
                <a:cubicBezTo>
                  <a:pt x="19931" y="79510"/>
                  <a:pt x="20231" y="79443"/>
                  <a:pt x="20548" y="79343"/>
                </a:cubicBezTo>
                <a:cubicBezTo>
                  <a:pt x="20797" y="79265"/>
                  <a:pt x="21053" y="79187"/>
                  <a:pt x="21306" y="79187"/>
                </a:cubicBezTo>
                <a:cubicBezTo>
                  <a:pt x="21596" y="79187"/>
                  <a:pt x="21882" y="79289"/>
                  <a:pt x="22149" y="79610"/>
                </a:cubicBezTo>
                <a:cubicBezTo>
                  <a:pt x="22516" y="80043"/>
                  <a:pt x="23050" y="80310"/>
                  <a:pt x="23484" y="80677"/>
                </a:cubicBezTo>
                <a:cubicBezTo>
                  <a:pt x="23750" y="80911"/>
                  <a:pt x="24051" y="81111"/>
                  <a:pt x="23984" y="81344"/>
                </a:cubicBezTo>
                <a:cubicBezTo>
                  <a:pt x="23584" y="81044"/>
                  <a:pt x="23183" y="80677"/>
                  <a:pt x="22716" y="80310"/>
                </a:cubicBezTo>
                <a:lnTo>
                  <a:pt x="22716" y="80310"/>
                </a:lnTo>
                <a:cubicBezTo>
                  <a:pt x="22616" y="80744"/>
                  <a:pt x="22616" y="80744"/>
                  <a:pt x="23017" y="81077"/>
                </a:cubicBezTo>
                <a:cubicBezTo>
                  <a:pt x="23217" y="81277"/>
                  <a:pt x="23417" y="81478"/>
                  <a:pt x="23550" y="81778"/>
                </a:cubicBezTo>
                <a:lnTo>
                  <a:pt x="22349" y="81177"/>
                </a:lnTo>
                <a:cubicBezTo>
                  <a:pt x="22316" y="81211"/>
                  <a:pt x="22283" y="81244"/>
                  <a:pt x="22249" y="81277"/>
                </a:cubicBezTo>
                <a:cubicBezTo>
                  <a:pt x="22883" y="81778"/>
                  <a:pt x="23517" y="82278"/>
                  <a:pt x="24184" y="82779"/>
                </a:cubicBezTo>
                <a:cubicBezTo>
                  <a:pt x="24151" y="82845"/>
                  <a:pt x="24117" y="82912"/>
                  <a:pt x="24051" y="82945"/>
                </a:cubicBezTo>
                <a:cubicBezTo>
                  <a:pt x="24003" y="82954"/>
                  <a:pt x="23958" y="82958"/>
                  <a:pt x="23914" y="82958"/>
                </a:cubicBezTo>
                <a:cubicBezTo>
                  <a:pt x="23296" y="82958"/>
                  <a:pt x="23043" y="82144"/>
                  <a:pt x="22355" y="82144"/>
                </a:cubicBezTo>
                <a:cubicBezTo>
                  <a:pt x="22342" y="82144"/>
                  <a:pt x="22329" y="82144"/>
                  <a:pt x="22316" y="82145"/>
                </a:cubicBezTo>
                <a:cubicBezTo>
                  <a:pt x="22883" y="82645"/>
                  <a:pt x="23484" y="83112"/>
                  <a:pt x="24051" y="83612"/>
                </a:cubicBezTo>
                <a:lnTo>
                  <a:pt x="23884" y="83813"/>
                </a:lnTo>
                <a:cubicBezTo>
                  <a:pt x="23517" y="83512"/>
                  <a:pt x="23117" y="83212"/>
                  <a:pt x="22716" y="82879"/>
                </a:cubicBezTo>
                <a:cubicBezTo>
                  <a:pt x="22650" y="82979"/>
                  <a:pt x="22583" y="83045"/>
                  <a:pt x="22516" y="83179"/>
                </a:cubicBezTo>
                <a:cubicBezTo>
                  <a:pt x="23250" y="83446"/>
                  <a:pt x="23617" y="84046"/>
                  <a:pt x="24117" y="84546"/>
                </a:cubicBezTo>
                <a:cubicBezTo>
                  <a:pt x="24084" y="84613"/>
                  <a:pt x="24051" y="84647"/>
                  <a:pt x="24017" y="84680"/>
                </a:cubicBezTo>
                <a:cubicBezTo>
                  <a:pt x="23450" y="84213"/>
                  <a:pt x="22916" y="83746"/>
                  <a:pt x="22383" y="83279"/>
                </a:cubicBezTo>
                <a:cubicBezTo>
                  <a:pt x="22316" y="83346"/>
                  <a:pt x="22283" y="83379"/>
                  <a:pt x="22216" y="83446"/>
                </a:cubicBezTo>
                <a:cubicBezTo>
                  <a:pt x="22916" y="84180"/>
                  <a:pt x="23884" y="84713"/>
                  <a:pt x="24251" y="85747"/>
                </a:cubicBezTo>
                <a:cubicBezTo>
                  <a:pt x="23684" y="85347"/>
                  <a:pt x="23150" y="84913"/>
                  <a:pt x="22583" y="84513"/>
                </a:cubicBezTo>
                <a:cubicBezTo>
                  <a:pt x="22550" y="84546"/>
                  <a:pt x="22516" y="84580"/>
                  <a:pt x="22483" y="84647"/>
                </a:cubicBezTo>
                <a:cubicBezTo>
                  <a:pt x="23317" y="85480"/>
                  <a:pt x="24451" y="86081"/>
                  <a:pt x="24885" y="87382"/>
                </a:cubicBezTo>
                <a:cubicBezTo>
                  <a:pt x="23951" y="86581"/>
                  <a:pt x="23083" y="85814"/>
                  <a:pt x="22216" y="85080"/>
                </a:cubicBezTo>
                <a:cubicBezTo>
                  <a:pt x="22149" y="85114"/>
                  <a:pt x="22083" y="85180"/>
                  <a:pt x="22049" y="85214"/>
                </a:cubicBezTo>
                <a:cubicBezTo>
                  <a:pt x="22216" y="85414"/>
                  <a:pt x="22383" y="85647"/>
                  <a:pt x="22583" y="85814"/>
                </a:cubicBezTo>
                <a:cubicBezTo>
                  <a:pt x="23183" y="86314"/>
                  <a:pt x="23817" y="86815"/>
                  <a:pt x="24418" y="87315"/>
                </a:cubicBezTo>
                <a:cubicBezTo>
                  <a:pt x="24384" y="87382"/>
                  <a:pt x="24384" y="87415"/>
                  <a:pt x="24351" y="87482"/>
                </a:cubicBezTo>
                <a:cubicBezTo>
                  <a:pt x="24217" y="87449"/>
                  <a:pt x="24017" y="87449"/>
                  <a:pt x="23917" y="87382"/>
                </a:cubicBezTo>
                <a:cubicBezTo>
                  <a:pt x="23283" y="86881"/>
                  <a:pt x="22683" y="86348"/>
                  <a:pt x="22049" y="85847"/>
                </a:cubicBezTo>
                <a:cubicBezTo>
                  <a:pt x="21949" y="85781"/>
                  <a:pt x="21782" y="85747"/>
                  <a:pt x="21616" y="85747"/>
                </a:cubicBezTo>
                <a:cubicBezTo>
                  <a:pt x="22249" y="86314"/>
                  <a:pt x="22883" y="86848"/>
                  <a:pt x="23517" y="87382"/>
                </a:cubicBezTo>
                <a:cubicBezTo>
                  <a:pt x="23784" y="87582"/>
                  <a:pt x="24017" y="87782"/>
                  <a:pt x="24284" y="87949"/>
                </a:cubicBezTo>
                <a:cubicBezTo>
                  <a:pt x="24484" y="88116"/>
                  <a:pt x="24418" y="88216"/>
                  <a:pt x="24084" y="88416"/>
                </a:cubicBezTo>
                <a:cubicBezTo>
                  <a:pt x="23183" y="87649"/>
                  <a:pt x="22316" y="86948"/>
                  <a:pt x="21315" y="86148"/>
                </a:cubicBezTo>
                <a:lnTo>
                  <a:pt x="21315" y="86148"/>
                </a:lnTo>
                <a:cubicBezTo>
                  <a:pt x="21382" y="86414"/>
                  <a:pt x="21349" y="86615"/>
                  <a:pt x="21449" y="86681"/>
                </a:cubicBezTo>
                <a:cubicBezTo>
                  <a:pt x="21949" y="87115"/>
                  <a:pt x="22516" y="87482"/>
                  <a:pt x="23050" y="87916"/>
                </a:cubicBezTo>
                <a:cubicBezTo>
                  <a:pt x="23250" y="88082"/>
                  <a:pt x="23450" y="88249"/>
                  <a:pt x="23650" y="88449"/>
                </a:cubicBezTo>
                <a:cubicBezTo>
                  <a:pt x="23530" y="88503"/>
                  <a:pt x="23421" y="88535"/>
                  <a:pt x="23311" y="88535"/>
                </a:cubicBezTo>
                <a:cubicBezTo>
                  <a:pt x="23147" y="88535"/>
                  <a:pt x="22983" y="88463"/>
                  <a:pt x="22783" y="88282"/>
                </a:cubicBezTo>
                <a:cubicBezTo>
                  <a:pt x="22216" y="87715"/>
                  <a:pt x="21582" y="87215"/>
                  <a:pt x="20948" y="86715"/>
                </a:cubicBezTo>
                <a:cubicBezTo>
                  <a:pt x="20882" y="86648"/>
                  <a:pt x="20748" y="86648"/>
                  <a:pt x="20481" y="86581"/>
                </a:cubicBezTo>
                <a:lnTo>
                  <a:pt x="20481" y="86581"/>
                </a:lnTo>
                <a:cubicBezTo>
                  <a:pt x="21315" y="87315"/>
                  <a:pt x="22049" y="87949"/>
                  <a:pt x="22783" y="88583"/>
                </a:cubicBezTo>
                <a:cubicBezTo>
                  <a:pt x="22783" y="88616"/>
                  <a:pt x="22750" y="88649"/>
                  <a:pt x="22716" y="88716"/>
                </a:cubicBezTo>
                <a:lnTo>
                  <a:pt x="22283" y="88716"/>
                </a:lnTo>
                <a:cubicBezTo>
                  <a:pt x="22216" y="88783"/>
                  <a:pt x="22116" y="88850"/>
                  <a:pt x="22049" y="88916"/>
                </a:cubicBezTo>
                <a:cubicBezTo>
                  <a:pt x="21749" y="88783"/>
                  <a:pt x="21415" y="88683"/>
                  <a:pt x="21149" y="88516"/>
                </a:cubicBezTo>
                <a:cubicBezTo>
                  <a:pt x="20581" y="88149"/>
                  <a:pt x="20081" y="87715"/>
                  <a:pt x="19547" y="87315"/>
                </a:cubicBezTo>
                <a:cubicBezTo>
                  <a:pt x="19514" y="87315"/>
                  <a:pt x="19447" y="87382"/>
                  <a:pt x="19347" y="87449"/>
                </a:cubicBezTo>
                <a:cubicBezTo>
                  <a:pt x="19914" y="87916"/>
                  <a:pt x="20481" y="88316"/>
                  <a:pt x="21082" y="88783"/>
                </a:cubicBezTo>
                <a:cubicBezTo>
                  <a:pt x="20934" y="88861"/>
                  <a:pt x="20808" y="88892"/>
                  <a:pt x="20698" y="88892"/>
                </a:cubicBezTo>
                <a:cubicBezTo>
                  <a:pt x="20386" y="88892"/>
                  <a:pt x="20194" y="88648"/>
                  <a:pt x="19948" y="88549"/>
                </a:cubicBezTo>
                <a:cubicBezTo>
                  <a:pt x="19914" y="88583"/>
                  <a:pt x="19881" y="88583"/>
                  <a:pt x="19848" y="88583"/>
                </a:cubicBezTo>
                <a:cubicBezTo>
                  <a:pt x="19881" y="88716"/>
                  <a:pt x="19948" y="88850"/>
                  <a:pt x="20014" y="89150"/>
                </a:cubicBezTo>
                <a:cubicBezTo>
                  <a:pt x="19447" y="88716"/>
                  <a:pt x="18947" y="88383"/>
                  <a:pt x="18480" y="88016"/>
                </a:cubicBezTo>
                <a:cubicBezTo>
                  <a:pt x="18447" y="88049"/>
                  <a:pt x="18413" y="88049"/>
                  <a:pt x="18380" y="88049"/>
                </a:cubicBezTo>
                <a:cubicBezTo>
                  <a:pt x="18480" y="88282"/>
                  <a:pt x="18613" y="88483"/>
                  <a:pt x="18747" y="88716"/>
                </a:cubicBezTo>
                <a:cubicBezTo>
                  <a:pt x="17646" y="88583"/>
                  <a:pt x="16912" y="88016"/>
                  <a:pt x="16312" y="87182"/>
                </a:cubicBezTo>
                <a:cubicBezTo>
                  <a:pt x="16112" y="86881"/>
                  <a:pt x="15778" y="86615"/>
                  <a:pt x="15578" y="86281"/>
                </a:cubicBezTo>
                <a:cubicBezTo>
                  <a:pt x="15111" y="85480"/>
                  <a:pt x="14711" y="84613"/>
                  <a:pt x="14244" y="83779"/>
                </a:cubicBezTo>
                <a:cubicBezTo>
                  <a:pt x="13943" y="83246"/>
                  <a:pt x="14144" y="82678"/>
                  <a:pt x="13977" y="82145"/>
                </a:cubicBezTo>
                <a:cubicBezTo>
                  <a:pt x="13810" y="81578"/>
                  <a:pt x="13810" y="81011"/>
                  <a:pt x="13943" y="80444"/>
                </a:cubicBezTo>
                <a:cubicBezTo>
                  <a:pt x="14043" y="80110"/>
                  <a:pt x="14110" y="79810"/>
                  <a:pt x="14210" y="79476"/>
                </a:cubicBezTo>
                <a:cubicBezTo>
                  <a:pt x="14410" y="79576"/>
                  <a:pt x="14544" y="79643"/>
                  <a:pt x="14844" y="79776"/>
                </a:cubicBezTo>
                <a:cubicBezTo>
                  <a:pt x="14711" y="79443"/>
                  <a:pt x="14611" y="79243"/>
                  <a:pt x="14510" y="79043"/>
                </a:cubicBezTo>
                <a:cubicBezTo>
                  <a:pt x="14544" y="79009"/>
                  <a:pt x="14577" y="78942"/>
                  <a:pt x="14611" y="78909"/>
                </a:cubicBezTo>
                <a:cubicBezTo>
                  <a:pt x="15078" y="79276"/>
                  <a:pt x="15511" y="79643"/>
                  <a:pt x="15978" y="80010"/>
                </a:cubicBezTo>
                <a:cubicBezTo>
                  <a:pt x="16012" y="79977"/>
                  <a:pt x="16045" y="79910"/>
                  <a:pt x="16078" y="79876"/>
                </a:cubicBezTo>
                <a:cubicBezTo>
                  <a:pt x="15645" y="79409"/>
                  <a:pt x="15178" y="78909"/>
                  <a:pt x="14644" y="78375"/>
                </a:cubicBezTo>
                <a:lnTo>
                  <a:pt x="14644" y="78375"/>
                </a:lnTo>
                <a:cubicBezTo>
                  <a:pt x="14877" y="78409"/>
                  <a:pt x="14977" y="78409"/>
                  <a:pt x="15078" y="78442"/>
                </a:cubicBezTo>
                <a:cubicBezTo>
                  <a:pt x="15152" y="78442"/>
                  <a:pt x="15258" y="78515"/>
                  <a:pt x="15326" y="78515"/>
                </a:cubicBezTo>
                <a:cubicBezTo>
                  <a:pt x="15378" y="78515"/>
                  <a:pt x="15407" y="78470"/>
                  <a:pt x="15378" y="78309"/>
                </a:cubicBezTo>
                <a:close/>
                <a:moveTo>
                  <a:pt x="37193" y="73705"/>
                </a:moveTo>
                <a:cubicBezTo>
                  <a:pt x="38494" y="74439"/>
                  <a:pt x="39228" y="75640"/>
                  <a:pt x="40195" y="76808"/>
                </a:cubicBezTo>
                <a:cubicBezTo>
                  <a:pt x="39962" y="76741"/>
                  <a:pt x="39862" y="76741"/>
                  <a:pt x="39695" y="76674"/>
                </a:cubicBezTo>
                <a:lnTo>
                  <a:pt x="39695" y="76674"/>
                </a:lnTo>
                <a:cubicBezTo>
                  <a:pt x="39962" y="77241"/>
                  <a:pt x="40729" y="77375"/>
                  <a:pt x="40662" y="78142"/>
                </a:cubicBezTo>
                <a:cubicBezTo>
                  <a:pt x="40362" y="77908"/>
                  <a:pt x="40129" y="77742"/>
                  <a:pt x="39862" y="77541"/>
                </a:cubicBezTo>
                <a:lnTo>
                  <a:pt x="39862" y="77541"/>
                </a:lnTo>
                <a:cubicBezTo>
                  <a:pt x="39962" y="78275"/>
                  <a:pt x="40929" y="78375"/>
                  <a:pt x="40996" y="79176"/>
                </a:cubicBezTo>
                <a:cubicBezTo>
                  <a:pt x="40362" y="78676"/>
                  <a:pt x="39728" y="78242"/>
                  <a:pt x="39128" y="77775"/>
                </a:cubicBezTo>
                <a:cubicBezTo>
                  <a:pt x="39095" y="77808"/>
                  <a:pt x="39061" y="77842"/>
                  <a:pt x="39028" y="77875"/>
                </a:cubicBezTo>
                <a:cubicBezTo>
                  <a:pt x="39695" y="78742"/>
                  <a:pt x="40829" y="79143"/>
                  <a:pt x="41363" y="80110"/>
                </a:cubicBezTo>
                <a:cubicBezTo>
                  <a:pt x="41330" y="80143"/>
                  <a:pt x="41263" y="80177"/>
                  <a:pt x="41230" y="80210"/>
                </a:cubicBezTo>
                <a:cubicBezTo>
                  <a:pt x="40629" y="79810"/>
                  <a:pt x="39995" y="79409"/>
                  <a:pt x="39362" y="79009"/>
                </a:cubicBezTo>
                <a:lnTo>
                  <a:pt x="39362" y="79009"/>
                </a:lnTo>
                <a:cubicBezTo>
                  <a:pt x="39028" y="79476"/>
                  <a:pt x="39328" y="79743"/>
                  <a:pt x="39628" y="80110"/>
                </a:cubicBezTo>
                <a:cubicBezTo>
                  <a:pt x="39428" y="80043"/>
                  <a:pt x="39261" y="79977"/>
                  <a:pt x="39095" y="79943"/>
                </a:cubicBezTo>
                <a:lnTo>
                  <a:pt x="39095" y="79943"/>
                </a:lnTo>
                <a:cubicBezTo>
                  <a:pt x="38995" y="80210"/>
                  <a:pt x="39628" y="80310"/>
                  <a:pt x="39228" y="80644"/>
                </a:cubicBezTo>
                <a:cubicBezTo>
                  <a:pt x="39428" y="80844"/>
                  <a:pt x="39628" y="81077"/>
                  <a:pt x="39862" y="81344"/>
                </a:cubicBezTo>
                <a:cubicBezTo>
                  <a:pt x="39695" y="81311"/>
                  <a:pt x="39562" y="81311"/>
                  <a:pt x="39295" y="81277"/>
                </a:cubicBezTo>
                <a:lnTo>
                  <a:pt x="39295" y="81277"/>
                </a:lnTo>
                <a:cubicBezTo>
                  <a:pt x="39628" y="81578"/>
                  <a:pt x="39862" y="81811"/>
                  <a:pt x="40095" y="82045"/>
                </a:cubicBezTo>
                <a:cubicBezTo>
                  <a:pt x="40095" y="82078"/>
                  <a:pt x="40062" y="82111"/>
                  <a:pt x="40062" y="82145"/>
                </a:cubicBezTo>
                <a:cubicBezTo>
                  <a:pt x="39929" y="82145"/>
                  <a:pt x="39795" y="82111"/>
                  <a:pt x="39695" y="82078"/>
                </a:cubicBezTo>
                <a:cubicBezTo>
                  <a:pt x="39562" y="82045"/>
                  <a:pt x="39462" y="81978"/>
                  <a:pt x="39328" y="81911"/>
                </a:cubicBezTo>
                <a:lnTo>
                  <a:pt x="39328" y="82445"/>
                </a:lnTo>
                <a:cubicBezTo>
                  <a:pt x="39331" y="82447"/>
                  <a:pt x="39333" y="82448"/>
                  <a:pt x="39336" y="82450"/>
                </a:cubicBezTo>
                <a:lnTo>
                  <a:pt x="39336" y="82450"/>
                </a:lnTo>
                <a:cubicBezTo>
                  <a:pt x="39178" y="82482"/>
                  <a:pt x="39016" y="82513"/>
                  <a:pt x="38794" y="82545"/>
                </a:cubicBezTo>
                <a:cubicBezTo>
                  <a:pt x="39028" y="82979"/>
                  <a:pt x="39695" y="83179"/>
                  <a:pt x="39562" y="83846"/>
                </a:cubicBezTo>
                <a:cubicBezTo>
                  <a:pt x="39295" y="83646"/>
                  <a:pt x="39028" y="83446"/>
                  <a:pt x="38661" y="83179"/>
                </a:cubicBezTo>
                <a:lnTo>
                  <a:pt x="38661" y="83179"/>
                </a:lnTo>
                <a:cubicBezTo>
                  <a:pt x="38995" y="84013"/>
                  <a:pt x="39462" y="84580"/>
                  <a:pt x="40095" y="85047"/>
                </a:cubicBezTo>
                <a:cubicBezTo>
                  <a:pt x="40029" y="85080"/>
                  <a:pt x="39995" y="85114"/>
                  <a:pt x="39929" y="85180"/>
                </a:cubicBezTo>
                <a:cubicBezTo>
                  <a:pt x="39395" y="84813"/>
                  <a:pt x="38828" y="84446"/>
                  <a:pt x="38394" y="84146"/>
                </a:cubicBezTo>
                <a:cubicBezTo>
                  <a:pt x="38361" y="84346"/>
                  <a:pt x="38327" y="84647"/>
                  <a:pt x="38361" y="84913"/>
                </a:cubicBezTo>
                <a:cubicBezTo>
                  <a:pt x="38361" y="85013"/>
                  <a:pt x="38494" y="85147"/>
                  <a:pt x="38594" y="85214"/>
                </a:cubicBezTo>
                <a:cubicBezTo>
                  <a:pt x="39095" y="85547"/>
                  <a:pt x="39595" y="85881"/>
                  <a:pt x="40062" y="86214"/>
                </a:cubicBezTo>
                <a:cubicBezTo>
                  <a:pt x="40195" y="86314"/>
                  <a:pt x="40329" y="86381"/>
                  <a:pt x="40462" y="86481"/>
                </a:cubicBezTo>
                <a:cubicBezTo>
                  <a:pt x="40462" y="86548"/>
                  <a:pt x="40462" y="86581"/>
                  <a:pt x="40429" y="86615"/>
                </a:cubicBezTo>
                <a:cubicBezTo>
                  <a:pt x="40362" y="86615"/>
                  <a:pt x="40266" y="86629"/>
                  <a:pt x="40189" y="86629"/>
                </a:cubicBezTo>
                <a:cubicBezTo>
                  <a:pt x="40151" y="86629"/>
                  <a:pt x="40118" y="86626"/>
                  <a:pt x="40095" y="86615"/>
                </a:cubicBezTo>
                <a:cubicBezTo>
                  <a:pt x="39662" y="86314"/>
                  <a:pt x="39228" y="85981"/>
                  <a:pt x="38761" y="85714"/>
                </a:cubicBezTo>
                <a:cubicBezTo>
                  <a:pt x="38594" y="85581"/>
                  <a:pt x="38361" y="85547"/>
                  <a:pt x="38127" y="85480"/>
                </a:cubicBezTo>
                <a:cubicBezTo>
                  <a:pt x="38127" y="85547"/>
                  <a:pt x="38094" y="85614"/>
                  <a:pt x="38061" y="85647"/>
                </a:cubicBezTo>
                <a:cubicBezTo>
                  <a:pt x="38327" y="85914"/>
                  <a:pt x="38594" y="86148"/>
                  <a:pt x="38861" y="86414"/>
                </a:cubicBezTo>
                <a:cubicBezTo>
                  <a:pt x="38828" y="86448"/>
                  <a:pt x="38794" y="86481"/>
                  <a:pt x="38761" y="86515"/>
                </a:cubicBezTo>
                <a:lnTo>
                  <a:pt x="37594" y="85681"/>
                </a:lnTo>
                <a:lnTo>
                  <a:pt x="37460" y="85814"/>
                </a:lnTo>
                <a:cubicBezTo>
                  <a:pt x="37860" y="86214"/>
                  <a:pt x="38261" y="86648"/>
                  <a:pt x="38694" y="87015"/>
                </a:cubicBezTo>
                <a:cubicBezTo>
                  <a:pt x="39095" y="87382"/>
                  <a:pt x="39562" y="87715"/>
                  <a:pt x="39995" y="88049"/>
                </a:cubicBezTo>
                <a:cubicBezTo>
                  <a:pt x="39962" y="88116"/>
                  <a:pt x="39895" y="88182"/>
                  <a:pt x="39862" y="88249"/>
                </a:cubicBezTo>
                <a:cubicBezTo>
                  <a:pt x="39061" y="87715"/>
                  <a:pt x="38294" y="87182"/>
                  <a:pt x="37427" y="86581"/>
                </a:cubicBezTo>
                <a:lnTo>
                  <a:pt x="37427" y="86581"/>
                </a:lnTo>
                <a:cubicBezTo>
                  <a:pt x="37460" y="86781"/>
                  <a:pt x="37460" y="86948"/>
                  <a:pt x="37494" y="87115"/>
                </a:cubicBezTo>
                <a:cubicBezTo>
                  <a:pt x="37527" y="87148"/>
                  <a:pt x="37594" y="87215"/>
                  <a:pt x="37627" y="87215"/>
                </a:cubicBezTo>
                <a:cubicBezTo>
                  <a:pt x="37860" y="87382"/>
                  <a:pt x="38061" y="87549"/>
                  <a:pt x="38261" y="87715"/>
                </a:cubicBezTo>
                <a:cubicBezTo>
                  <a:pt x="38027" y="87682"/>
                  <a:pt x="37760" y="87649"/>
                  <a:pt x="37427" y="87582"/>
                </a:cubicBezTo>
                <a:lnTo>
                  <a:pt x="37427" y="87582"/>
                </a:lnTo>
                <a:cubicBezTo>
                  <a:pt x="37527" y="87782"/>
                  <a:pt x="37594" y="87882"/>
                  <a:pt x="37660" y="88049"/>
                </a:cubicBezTo>
                <a:cubicBezTo>
                  <a:pt x="37460" y="87982"/>
                  <a:pt x="37293" y="87949"/>
                  <a:pt x="37160" y="87882"/>
                </a:cubicBezTo>
                <a:cubicBezTo>
                  <a:pt x="37127" y="87949"/>
                  <a:pt x="37093" y="88016"/>
                  <a:pt x="37060" y="88049"/>
                </a:cubicBezTo>
                <a:cubicBezTo>
                  <a:pt x="37727" y="88483"/>
                  <a:pt x="38394" y="88883"/>
                  <a:pt x="39061" y="89317"/>
                </a:cubicBezTo>
                <a:lnTo>
                  <a:pt x="38995" y="89450"/>
                </a:lnTo>
                <a:cubicBezTo>
                  <a:pt x="38227" y="89183"/>
                  <a:pt x="37594" y="88616"/>
                  <a:pt x="36793" y="88182"/>
                </a:cubicBezTo>
                <a:lnTo>
                  <a:pt x="36793" y="88182"/>
                </a:lnTo>
                <a:cubicBezTo>
                  <a:pt x="36926" y="89350"/>
                  <a:pt x="38194" y="89283"/>
                  <a:pt x="38594" y="90117"/>
                </a:cubicBezTo>
                <a:cubicBezTo>
                  <a:pt x="37560" y="89950"/>
                  <a:pt x="37027" y="88983"/>
                  <a:pt x="36159" y="88683"/>
                </a:cubicBezTo>
                <a:cubicBezTo>
                  <a:pt x="36126" y="88749"/>
                  <a:pt x="36093" y="88783"/>
                  <a:pt x="36059" y="88816"/>
                </a:cubicBezTo>
                <a:cubicBezTo>
                  <a:pt x="36793" y="89383"/>
                  <a:pt x="37494" y="89984"/>
                  <a:pt x="38227" y="90551"/>
                </a:cubicBezTo>
                <a:lnTo>
                  <a:pt x="38227" y="90651"/>
                </a:lnTo>
                <a:cubicBezTo>
                  <a:pt x="37994" y="90617"/>
                  <a:pt x="37760" y="90617"/>
                  <a:pt x="37594" y="90517"/>
                </a:cubicBezTo>
                <a:cubicBezTo>
                  <a:pt x="37027" y="90117"/>
                  <a:pt x="36493" y="89683"/>
                  <a:pt x="35926" y="89250"/>
                </a:cubicBezTo>
                <a:cubicBezTo>
                  <a:pt x="35892" y="89317"/>
                  <a:pt x="35826" y="89350"/>
                  <a:pt x="35792" y="89383"/>
                </a:cubicBezTo>
                <a:cubicBezTo>
                  <a:pt x="35926" y="89583"/>
                  <a:pt x="36026" y="89750"/>
                  <a:pt x="36159" y="89950"/>
                </a:cubicBezTo>
                <a:cubicBezTo>
                  <a:pt x="36660" y="90284"/>
                  <a:pt x="37160" y="90617"/>
                  <a:pt x="37627" y="90951"/>
                </a:cubicBezTo>
                <a:cubicBezTo>
                  <a:pt x="36993" y="90818"/>
                  <a:pt x="36493" y="90484"/>
                  <a:pt x="36059" y="90050"/>
                </a:cubicBezTo>
                <a:cubicBezTo>
                  <a:pt x="35759" y="89817"/>
                  <a:pt x="35459" y="89617"/>
                  <a:pt x="35159" y="89417"/>
                </a:cubicBezTo>
                <a:cubicBezTo>
                  <a:pt x="35125" y="89450"/>
                  <a:pt x="35092" y="89517"/>
                  <a:pt x="35025" y="89550"/>
                </a:cubicBezTo>
                <a:cubicBezTo>
                  <a:pt x="35759" y="90184"/>
                  <a:pt x="36459" y="90784"/>
                  <a:pt x="37227" y="91485"/>
                </a:cubicBezTo>
                <a:cubicBezTo>
                  <a:pt x="36993" y="91418"/>
                  <a:pt x="36793" y="91385"/>
                  <a:pt x="36626" y="91318"/>
                </a:cubicBezTo>
                <a:cubicBezTo>
                  <a:pt x="36426" y="91185"/>
                  <a:pt x="36226" y="91018"/>
                  <a:pt x="36026" y="90918"/>
                </a:cubicBezTo>
                <a:cubicBezTo>
                  <a:pt x="35892" y="90851"/>
                  <a:pt x="35726" y="90851"/>
                  <a:pt x="35559" y="90851"/>
                </a:cubicBezTo>
                <a:cubicBezTo>
                  <a:pt x="35626" y="91018"/>
                  <a:pt x="35659" y="91218"/>
                  <a:pt x="35792" y="91318"/>
                </a:cubicBezTo>
                <a:cubicBezTo>
                  <a:pt x="36026" y="91485"/>
                  <a:pt x="36293" y="91585"/>
                  <a:pt x="36526" y="91752"/>
                </a:cubicBezTo>
                <a:cubicBezTo>
                  <a:pt x="36493" y="91818"/>
                  <a:pt x="36459" y="91852"/>
                  <a:pt x="36459" y="91918"/>
                </a:cubicBezTo>
                <a:lnTo>
                  <a:pt x="34525" y="90984"/>
                </a:lnTo>
                <a:cubicBezTo>
                  <a:pt x="34491" y="91051"/>
                  <a:pt x="34458" y="91084"/>
                  <a:pt x="34458" y="91151"/>
                </a:cubicBezTo>
                <a:cubicBezTo>
                  <a:pt x="34892" y="91451"/>
                  <a:pt x="35359" y="91785"/>
                  <a:pt x="35826" y="92152"/>
                </a:cubicBezTo>
                <a:cubicBezTo>
                  <a:pt x="35753" y="92272"/>
                  <a:pt x="35672" y="92315"/>
                  <a:pt x="35588" y="92315"/>
                </a:cubicBezTo>
                <a:cubicBezTo>
                  <a:pt x="35437" y="92315"/>
                  <a:pt x="35274" y="92183"/>
                  <a:pt x="35125" y="92119"/>
                </a:cubicBezTo>
                <a:cubicBezTo>
                  <a:pt x="34625" y="91852"/>
                  <a:pt x="34158" y="91585"/>
                  <a:pt x="33657" y="91351"/>
                </a:cubicBezTo>
                <a:cubicBezTo>
                  <a:pt x="33624" y="91385"/>
                  <a:pt x="33591" y="91451"/>
                  <a:pt x="33557" y="91518"/>
                </a:cubicBezTo>
                <a:cubicBezTo>
                  <a:pt x="34024" y="91852"/>
                  <a:pt x="34491" y="92185"/>
                  <a:pt x="34992" y="92552"/>
                </a:cubicBezTo>
                <a:cubicBezTo>
                  <a:pt x="34872" y="92612"/>
                  <a:pt x="34768" y="92637"/>
                  <a:pt x="34674" y="92637"/>
                </a:cubicBezTo>
                <a:cubicBezTo>
                  <a:pt x="34350" y="92637"/>
                  <a:pt x="34157" y="92341"/>
                  <a:pt x="33924" y="92185"/>
                </a:cubicBezTo>
                <a:cubicBezTo>
                  <a:pt x="33591" y="91952"/>
                  <a:pt x="33257" y="91752"/>
                  <a:pt x="32890" y="91518"/>
                </a:cubicBezTo>
                <a:cubicBezTo>
                  <a:pt x="32890" y="91585"/>
                  <a:pt x="32824" y="91618"/>
                  <a:pt x="32790" y="91652"/>
                </a:cubicBezTo>
                <a:cubicBezTo>
                  <a:pt x="33190" y="92018"/>
                  <a:pt x="33591" y="92352"/>
                  <a:pt x="33991" y="92752"/>
                </a:cubicBezTo>
                <a:cubicBezTo>
                  <a:pt x="33932" y="92760"/>
                  <a:pt x="33876" y="92764"/>
                  <a:pt x="33820" y="92764"/>
                </a:cubicBezTo>
                <a:cubicBezTo>
                  <a:pt x="32965" y="92764"/>
                  <a:pt x="32494" y="91852"/>
                  <a:pt x="31523" y="91852"/>
                </a:cubicBezTo>
                <a:cubicBezTo>
                  <a:pt x="31856" y="92152"/>
                  <a:pt x="32123" y="92385"/>
                  <a:pt x="32490" y="92719"/>
                </a:cubicBezTo>
                <a:cubicBezTo>
                  <a:pt x="31823" y="92385"/>
                  <a:pt x="31256" y="92152"/>
                  <a:pt x="30622" y="91852"/>
                </a:cubicBezTo>
                <a:lnTo>
                  <a:pt x="30622" y="91852"/>
                </a:lnTo>
                <a:cubicBezTo>
                  <a:pt x="30789" y="92619"/>
                  <a:pt x="31556" y="92485"/>
                  <a:pt x="31990" y="92986"/>
                </a:cubicBezTo>
                <a:cubicBezTo>
                  <a:pt x="31656" y="92919"/>
                  <a:pt x="31456" y="92852"/>
                  <a:pt x="31256" y="92819"/>
                </a:cubicBezTo>
                <a:cubicBezTo>
                  <a:pt x="29921" y="92519"/>
                  <a:pt x="28821" y="91785"/>
                  <a:pt x="27887" y="90884"/>
                </a:cubicBezTo>
                <a:cubicBezTo>
                  <a:pt x="26819" y="89884"/>
                  <a:pt x="25952" y="88649"/>
                  <a:pt x="25518" y="87182"/>
                </a:cubicBezTo>
                <a:cubicBezTo>
                  <a:pt x="25251" y="86314"/>
                  <a:pt x="24985" y="85447"/>
                  <a:pt x="24751" y="84546"/>
                </a:cubicBezTo>
                <a:cubicBezTo>
                  <a:pt x="24651" y="84213"/>
                  <a:pt x="24684" y="83846"/>
                  <a:pt x="24718" y="83512"/>
                </a:cubicBezTo>
                <a:cubicBezTo>
                  <a:pt x="24784" y="82545"/>
                  <a:pt x="24818" y="81611"/>
                  <a:pt x="24918" y="80644"/>
                </a:cubicBezTo>
                <a:cubicBezTo>
                  <a:pt x="24985" y="80043"/>
                  <a:pt x="25151" y="79443"/>
                  <a:pt x="25285" y="78876"/>
                </a:cubicBezTo>
                <a:cubicBezTo>
                  <a:pt x="25685" y="79243"/>
                  <a:pt x="26052" y="79576"/>
                  <a:pt x="26419" y="79943"/>
                </a:cubicBezTo>
                <a:cubicBezTo>
                  <a:pt x="26486" y="79876"/>
                  <a:pt x="26519" y="79843"/>
                  <a:pt x="26586" y="79810"/>
                </a:cubicBezTo>
                <a:cubicBezTo>
                  <a:pt x="26219" y="79343"/>
                  <a:pt x="25852" y="78876"/>
                  <a:pt x="25485" y="78409"/>
                </a:cubicBezTo>
                <a:cubicBezTo>
                  <a:pt x="25552" y="78342"/>
                  <a:pt x="25585" y="78309"/>
                  <a:pt x="25652" y="78275"/>
                </a:cubicBezTo>
                <a:cubicBezTo>
                  <a:pt x="26252" y="78942"/>
                  <a:pt x="26819" y="79610"/>
                  <a:pt x="27420" y="80277"/>
                </a:cubicBezTo>
                <a:cubicBezTo>
                  <a:pt x="27453" y="80243"/>
                  <a:pt x="27520" y="80210"/>
                  <a:pt x="27553" y="80143"/>
                </a:cubicBezTo>
                <a:lnTo>
                  <a:pt x="26419" y="78676"/>
                </a:lnTo>
                <a:cubicBezTo>
                  <a:pt x="26452" y="78642"/>
                  <a:pt x="26486" y="78609"/>
                  <a:pt x="26519" y="78576"/>
                </a:cubicBezTo>
                <a:cubicBezTo>
                  <a:pt x="27119" y="79176"/>
                  <a:pt x="27687" y="79776"/>
                  <a:pt x="28287" y="80377"/>
                </a:cubicBezTo>
                <a:cubicBezTo>
                  <a:pt x="28320" y="80310"/>
                  <a:pt x="28354" y="80277"/>
                  <a:pt x="28420" y="80243"/>
                </a:cubicBezTo>
                <a:cubicBezTo>
                  <a:pt x="27720" y="79443"/>
                  <a:pt x="27053" y="78642"/>
                  <a:pt x="26352" y="77808"/>
                </a:cubicBezTo>
                <a:lnTo>
                  <a:pt x="26519" y="77708"/>
                </a:lnTo>
                <a:cubicBezTo>
                  <a:pt x="27220" y="78275"/>
                  <a:pt x="27920" y="78876"/>
                  <a:pt x="28387" y="79743"/>
                </a:cubicBezTo>
                <a:cubicBezTo>
                  <a:pt x="28420" y="79676"/>
                  <a:pt x="28454" y="79643"/>
                  <a:pt x="28487" y="79576"/>
                </a:cubicBezTo>
                <a:cubicBezTo>
                  <a:pt x="28454" y="79409"/>
                  <a:pt x="28420" y="79209"/>
                  <a:pt x="28354" y="78942"/>
                </a:cubicBezTo>
                <a:lnTo>
                  <a:pt x="28354" y="78942"/>
                </a:lnTo>
                <a:cubicBezTo>
                  <a:pt x="28854" y="79376"/>
                  <a:pt x="29321" y="79743"/>
                  <a:pt x="29788" y="80143"/>
                </a:cubicBezTo>
                <a:cubicBezTo>
                  <a:pt x="29821" y="80143"/>
                  <a:pt x="29821" y="80110"/>
                  <a:pt x="29821" y="80110"/>
                </a:cubicBezTo>
                <a:cubicBezTo>
                  <a:pt x="29054" y="79343"/>
                  <a:pt x="28287" y="78609"/>
                  <a:pt x="27520" y="77842"/>
                </a:cubicBezTo>
                <a:cubicBezTo>
                  <a:pt x="27553" y="77742"/>
                  <a:pt x="27620" y="77675"/>
                  <a:pt x="27687" y="77575"/>
                </a:cubicBezTo>
                <a:cubicBezTo>
                  <a:pt x="28287" y="77642"/>
                  <a:pt x="28854" y="77742"/>
                  <a:pt x="29454" y="77842"/>
                </a:cubicBezTo>
                <a:cubicBezTo>
                  <a:pt x="29421" y="77742"/>
                  <a:pt x="29354" y="77675"/>
                  <a:pt x="29321" y="77608"/>
                </a:cubicBezTo>
                <a:lnTo>
                  <a:pt x="29321" y="77608"/>
                </a:lnTo>
                <a:cubicBezTo>
                  <a:pt x="30055" y="78008"/>
                  <a:pt x="30789" y="78442"/>
                  <a:pt x="31222" y="79209"/>
                </a:cubicBezTo>
                <a:cubicBezTo>
                  <a:pt x="31322" y="79276"/>
                  <a:pt x="31423" y="79309"/>
                  <a:pt x="31523" y="79376"/>
                </a:cubicBezTo>
                <a:cubicBezTo>
                  <a:pt x="31550" y="79390"/>
                  <a:pt x="31584" y="79398"/>
                  <a:pt x="31625" y="79398"/>
                </a:cubicBezTo>
                <a:cubicBezTo>
                  <a:pt x="31684" y="79398"/>
                  <a:pt x="31758" y="79382"/>
                  <a:pt x="31856" y="79343"/>
                </a:cubicBezTo>
                <a:cubicBezTo>
                  <a:pt x="31623" y="79176"/>
                  <a:pt x="31423" y="79009"/>
                  <a:pt x="31222" y="78809"/>
                </a:cubicBezTo>
                <a:cubicBezTo>
                  <a:pt x="31222" y="78809"/>
                  <a:pt x="31289" y="78676"/>
                  <a:pt x="31322" y="78609"/>
                </a:cubicBezTo>
                <a:cubicBezTo>
                  <a:pt x="30822" y="78275"/>
                  <a:pt x="30355" y="77908"/>
                  <a:pt x="29855" y="77575"/>
                </a:cubicBezTo>
                <a:cubicBezTo>
                  <a:pt x="30003" y="77483"/>
                  <a:pt x="30128" y="77435"/>
                  <a:pt x="30247" y="77435"/>
                </a:cubicBezTo>
                <a:cubicBezTo>
                  <a:pt x="30476" y="77435"/>
                  <a:pt x="30682" y="77614"/>
                  <a:pt x="30989" y="78008"/>
                </a:cubicBezTo>
                <a:cubicBezTo>
                  <a:pt x="31122" y="78142"/>
                  <a:pt x="31222" y="78309"/>
                  <a:pt x="31322" y="78475"/>
                </a:cubicBezTo>
                <a:lnTo>
                  <a:pt x="32657" y="79309"/>
                </a:lnTo>
                <a:cubicBezTo>
                  <a:pt x="32690" y="79243"/>
                  <a:pt x="32757" y="79176"/>
                  <a:pt x="32790" y="79109"/>
                </a:cubicBezTo>
                <a:cubicBezTo>
                  <a:pt x="32590" y="79009"/>
                  <a:pt x="32357" y="78876"/>
                  <a:pt x="32190" y="78742"/>
                </a:cubicBezTo>
                <a:cubicBezTo>
                  <a:pt x="31756" y="78409"/>
                  <a:pt x="31289" y="78042"/>
                  <a:pt x="30889" y="77642"/>
                </a:cubicBezTo>
                <a:cubicBezTo>
                  <a:pt x="30789" y="77541"/>
                  <a:pt x="30789" y="77308"/>
                  <a:pt x="30722" y="77141"/>
                </a:cubicBezTo>
                <a:cubicBezTo>
                  <a:pt x="30822" y="77141"/>
                  <a:pt x="30947" y="77124"/>
                  <a:pt x="31060" y="77124"/>
                </a:cubicBezTo>
                <a:cubicBezTo>
                  <a:pt x="31172" y="77124"/>
                  <a:pt x="31272" y="77141"/>
                  <a:pt x="31322" y="77208"/>
                </a:cubicBezTo>
                <a:cubicBezTo>
                  <a:pt x="31890" y="77675"/>
                  <a:pt x="32390" y="78209"/>
                  <a:pt x="32924" y="78709"/>
                </a:cubicBezTo>
                <a:cubicBezTo>
                  <a:pt x="32990" y="78776"/>
                  <a:pt x="33090" y="78842"/>
                  <a:pt x="33224" y="78942"/>
                </a:cubicBezTo>
                <a:cubicBezTo>
                  <a:pt x="32957" y="78109"/>
                  <a:pt x="32090" y="77275"/>
                  <a:pt x="31289" y="76841"/>
                </a:cubicBezTo>
                <a:cubicBezTo>
                  <a:pt x="31456" y="76708"/>
                  <a:pt x="31656" y="76574"/>
                  <a:pt x="31756" y="76474"/>
                </a:cubicBezTo>
                <a:cubicBezTo>
                  <a:pt x="32423" y="77074"/>
                  <a:pt x="33057" y="77642"/>
                  <a:pt x="33758" y="78242"/>
                </a:cubicBezTo>
                <a:cubicBezTo>
                  <a:pt x="33791" y="78008"/>
                  <a:pt x="33824" y="77942"/>
                  <a:pt x="33858" y="77875"/>
                </a:cubicBezTo>
                <a:cubicBezTo>
                  <a:pt x="33991" y="77942"/>
                  <a:pt x="34158" y="78008"/>
                  <a:pt x="34291" y="78075"/>
                </a:cubicBezTo>
                <a:cubicBezTo>
                  <a:pt x="34325" y="78042"/>
                  <a:pt x="34391" y="78008"/>
                  <a:pt x="34425" y="77942"/>
                </a:cubicBezTo>
                <a:cubicBezTo>
                  <a:pt x="33791" y="77275"/>
                  <a:pt x="33157" y="76641"/>
                  <a:pt x="32490" y="75940"/>
                </a:cubicBezTo>
                <a:cubicBezTo>
                  <a:pt x="32623" y="75807"/>
                  <a:pt x="32757" y="75607"/>
                  <a:pt x="32924" y="75407"/>
                </a:cubicBezTo>
                <a:cubicBezTo>
                  <a:pt x="32964" y="75400"/>
                  <a:pt x="33003" y="75396"/>
                  <a:pt x="33041" y="75396"/>
                </a:cubicBezTo>
                <a:cubicBezTo>
                  <a:pt x="33676" y="75396"/>
                  <a:pt x="33914" y="76351"/>
                  <a:pt x="34683" y="76351"/>
                </a:cubicBezTo>
                <a:cubicBezTo>
                  <a:pt x="34728" y="76351"/>
                  <a:pt x="34776" y="76348"/>
                  <a:pt x="34825" y="76341"/>
                </a:cubicBezTo>
                <a:cubicBezTo>
                  <a:pt x="34992" y="76407"/>
                  <a:pt x="35192" y="76507"/>
                  <a:pt x="35425" y="76607"/>
                </a:cubicBezTo>
                <a:lnTo>
                  <a:pt x="35492" y="76507"/>
                </a:lnTo>
                <a:cubicBezTo>
                  <a:pt x="35125" y="76140"/>
                  <a:pt x="34792" y="75774"/>
                  <a:pt x="34458" y="75373"/>
                </a:cubicBezTo>
                <a:lnTo>
                  <a:pt x="34525" y="75273"/>
                </a:lnTo>
                <a:cubicBezTo>
                  <a:pt x="34958" y="75607"/>
                  <a:pt x="35392" y="75907"/>
                  <a:pt x="35859" y="76241"/>
                </a:cubicBezTo>
                <a:cubicBezTo>
                  <a:pt x="36059" y="75673"/>
                  <a:pt x="36026" y="75307"/>
                  <a:pt x="35492" y="74973"/>
                </a:cubicBezTo>
                <a:cubicBezTo>
                  <a:pt x="35025" y="74739"/>
                  <a:pt x="34692" y="74306"/>
                  <a:pt x="34325" y="73939"/>
                </a:cubicBezTo>
                <a:cubicBezTo>
                  <a:pt x="34374" y="73903"/>
                  <a:pt x="34424" y="73882"/>
                  <a:pt x="34484" y="73882"/>
                </a:cubicBezTo>
                <a:cubicBezTo>
                  <a:pt x="34707" y="73882"/>
                  <a:pt x="35075" y="74182"/>
                  <a:pt x="36126" y="75206"/>
                </a:cubicBezTo>
                <a:cubicBezTo>
                  <a:pt x="36093" y="74973"/>
                  <a:pt x="36059" y="74873"/>
                  <a:pt x="36026" y="74773"/>
                </a:cubicBezTo>
                <a:cubicBezTo>
                  <a:pt x="35959" y="74539"/>
                  <a:pt x="35759" y="74306"/>
                  <a:pt x="35792" y="74106"/>
                </a:cubicBezTo>
                <a:cubicBezTo>
                  <a:pt x="35808" y="73948"/>
                  <a:pt x="35891" y="73909"/>
                  <a:pt x="35996" y="73909"/>
                </a:cubicBezTo>
                <a:cubicBezTo>
                  <a:pt x="36094" y="73909"/>
                  <a:pt x="36210" y="73943"/>
                  <a:pt x="36307" y="73943"/>
                </a:cubicBezTo>
                <a:cubicBezTo>
                  <a:pt x="36325" y="73943"/>
                  <a:pt x="36343" y="73942"/>
                  <a:pt x="36359" y="73939"/>
                </a:cubicBezTo>
                <a:cubicBezTo>
                  <a:pt x="36693" y="73939"/>
                  <a:pt x="36960" y="73772"/>
                  <a:pt x="37193" y="73705"/>
                </a:cubicBezTo>
                <a:close/>
                <a:moveTo>
                  <a:pt x="35173" y="93272"/>
                </a:moveTo>
                <a:cubicBezTo>
                  <a:pt x="35886" y="93272"/>
                  <a:pt x="37120" y="94001"/>
                  <a:pt x="37393" y="94821"/>
                </a:cubicBezTo>
                <a:cubicBezTo>
                  <a:pt x="36493" y="94320"/>
                  <a:pt x="35626" y="93853"/>
                  <a:pt x="34792" y="93386"/>
                </a:cubicBezTo>
                <a:cubicBezTo>
                  <a:pt x="34882" y="93307"/>
                  <a:pt x="35015" y="93272"/>
                  <a:pt x="35173" y="93272"/>
                </a:cubicBezTo>
                <a:close/>
                <a:moveTo>
                  <a:pt x="25018" y="89650"/>
                </a:moveTo>
                <a:cubicBezTo>
                  <a:pt x="25151" y="89717"/>
                  <a:pt x="25352" y="89683"/>
                  <a:pt x="25452" y="89784"/>
                </a:cubicBezTo>
                <a:cubicBezTo>
                  <a:pt x="26019" y="90284"/>
                  <a:pt x="26519" y="90851"/>
                  <a:pt x="27119" y="91318"/>
                </a:cubicBezTo>
                <a:cubicBezTo>
                  <a:pt x="27953" y="91952"/>
                  <a:pt x="28754" y="92619"/>
                  <a:pt x="29721" y="93019"/>
                </a:cubicBezTo>
                <a:cubicBezTo>
                  <a:pt x="30439" y="93331"/>
                  <a:pt x="31127" y="93759"/>
                  <a:pt x="31922" y="93759"/>
                </a:cubicBezTo>
                <a:cubicBezTo>
                  <a:pt x="31977" y="93759"/>
                  <a:pt x="32033" y="93757"/>
                  <a:pt x="32090" y="93753"/>
                </a:cubicBezTo>
                <a:cubicBezTo>
                  <a:pt x="32690" y="93720"/>
                  <a:pt x="33291" y="93586"/>
                  <a:pt x="33858" y="93419"/>
                </a:cubicBezTo>
                <a:cubicBezTo>
                  <a:pt x="33935" y="93397"/>
                  <a:pt x="33995" y="93386"/>
                  <a:pt x="34048" y="93386"/>
                </a:cubicBezTo>
                <a:cubicBezTo>
                  <a:pt x="34154" y="93386"/>
                  <a:pt x="34236" y="93431"/>
                  <a:pt x="34391" y="93520"/>
                </a:cubicBezTo>
                <a:cubicBezTo>
                  <a:pt x="34725" y="93786"/>
                  <a:pt x="35192" y="93920"/>
                  <a:pt x="35592" y="94120"/>
                </a:cubicBezTo>
                <a:cubicBezTo>
                  <a:pt x="35992" y="94320"/>
                  <a:pt x="36393" y="94587"/>
                  <a:pt x="36760" y="94821"/>
                </a:cubicBezTo>
                <a:cubicBezTo>
                  <a:pt x="36826" y="94887"/>
                  <a:pt x="36826" y="95021"/>
                  <a:pt x="36860" y="95187"/>
                </a:cubicBezTo>
                <a:cubicBezTo>
                  <a:pt x="36126" y="94654"/>
                  <a:pt x="35325" y="94454"/>
                  <a:pt x="34558" y="94187"/>
                </a:cubicBezTo>
                <a:cubicBezTo>
                  <a:pt x="34525" y="94253"/>
                  <a:pt x="34491" y="94354"/>
                  <a:pt x="34491" y="94420"/>
                </a:cubicBezTo>
                <a:cubicBezTo>
                  <a:pt x="34858" y="94554"/>
                  <a:pt x="35225" y="94654"/>
                  <a:pt x="35592" y="94821"/>
                </a:cubicBezTo>
                <a:cubicBezTo>
                  <a:pt x="36126" y="95121"/>
                  <a:pt x="36626" y="95421"/>
                  <a:pt x="37160" y="95721"/>
                </a:cubicBezTo>
                <a:cubicBezTo>
                  <a:pt x="37227" y="95755"/>
                  <a:pt x="37193" y="95955"/>
                  <a:pt x="37193" y="96055"/>
                </a:cubicBezTo>
                <a:cubicBezTo>
                  <a:pt x="36893" y="95955"/>
                  <a:pt x="36626" y="95855"/>
                  <a:pt x="36393" y="95755"/>
                </a:cubicBezTo>
                <a:cubicBezTo>
                  <a:pt x="36393" y="95821"/>
                  <a:pt x="36393" y="95888"/>
                  <a:pt x="36393" y="95955"/>
                </a:cubicBezTo>
                <a:cubicBezTo>
                  <a:pt x="36760" y="96121"/>
                  <a:pt x="37093" y="96322"/>
                  <a:pt x="37260" y="96655"/>
                </a:cubicBezTo>
                <a:cubicBezTo>
                  <a:pt x="37227" y="96689"/>
                  <a:pt x="37160" y="96755"/>
                  <a:pt x="37093" y="96789"/>
                </a:cubicBezTo>
                <a:lnTo>
                  <a:pt x="35025" y="95654"/>
                </a:lnTo>
                <a:cubicBezTo>
                  <a:pt x="34992" y="95688"/>
                  <a:pt x="34958" y="95721"/>
                  <a:pt x="34925" y="95755"/>
                </a:cubicBezTo>
                <a:cubicBezTo>
                  <a:pt x="35058" y="95888"/>
                  <a:pt x="35159" y="96088"/>
                  <a:pt x="35325" y="96155"/>
                </a:cubicBezTo>
                <a:cubicBezTo>
                  <a:pt x="35792" y="96422"/>
                  <a:pt x="36293" y="96622"/>
                  <a:pt x="36760" y="96889"/>
                </a:cubicBezTo>
                <a:cubicBezTo>
                  <a:pt x="36926" y="96989"/>
                  <a:pt x="36993" y="97189"/>
                  <a:pt x="37027" y="97389"/>
                </a:cubicBezTo>
                <a:cubicBezTo>
                  <a:pt x="36493" y="97189"/>
                  <a:pt x="35959" y="96955"/>
                  <a:pt x="35425" y="96755"/>
                </a:cubicBezTo>
                <a:cubicBezTo>
                  <a:pt x="35392" y="96789"/>
                  <a:pt x="35392" y="96855"/>
                  <a:pt x="35359" y="96889"/>
                </a:cubicBezTo>
                <a:cubicBezTo>
                  <a:pt x="35926" y="97256"/>
                  <a:pt x="36693" y="97389"/>
                  <a:pt x="36993" y="98123"/>
                </a:cubicBezTo>
                <a:lnTo>
                  <a:pt x="36459" y="98123"/>
                </a:lnTo>
                <a:cubicBezTo>
                  <a:pt x="36426" y="98156"/>
                  <a:pt x="36393" y="98156"/>
                  <a:pt x="36359" y="98156"/>
                </a:cubicBezTo>
                <a:cubicBezTo>
                  <a:pt x="36860" y="98590"/>
                  <a:pt x="36860" y="98623"/>
                  <a:pt x="36459" y="98923"/>
                </a:cubicBezTo>
                <a:cubicBezTo>
                  <a:pt x="35792" y="98490"/>
                  <a:pt x="35225" y="97956"/>
                  <a:pt x="34458" y="97756"/>
                </a:cubicBezTo>
                <a:lnTo>
                  <a:pt x="34358" y="97956"/>
                </a:lnTo>
                <a:cubicBezTo>
                  <a:pt x="35025" y="98356"/>
                  <a:pt x="35726" y="98757"/>
                  <a:pt x="36393" y="99157"/>
                </a:cubicBezTo>
                <a:cubicBezTo>
                  <a:pt x="36359" y="99224"/>
                  <a:pt x="36326" y="99290"/>
                  <a:pt x="36293" y="99357"/>
                </a:cubicBezTo>
                <a:cubicBezTo>
                  <a:pt x="35525" y="98990"/>
                  <a:pt x="34758" y="98623"/>
                  <a:pt x="33991" y="98290"/>
                </a:cubicBezTo>
                <a:lnTo>
                  <a:pt x="33858" y="98456"/>
                </a:lnTo>
                <a:cubicBezTo>
                  <a:pt x="34058" y="98557"/>
                  <a:pt x="34225" y="98723"/>
                  <a:pt x="34425" y="98823"/>
                </a:cubicBezTo>
                <a:cubicBezTo>
                  <a:pt x="35025" y="99090"/>
                  <a:pt x="35592" y="99357"/>
                  <a:pt x="36193" y="99624"/>
                </a:cubicBezTo>
                <a:cubicBezTo>
                  <a:pt x="36059" y="99857"/>
                  <a:pt x="35992" y="99991"/>
                  <a:pt x="35859" y="100224"/>
                </a:cubicBezTo>
                <a:cubicBezTo>
                  <a:pt x="35159" y="99724"/>
                  <a:pt x="34425" y="99190"/>
                  <a:pt x="33724" y="98690"/>
                </a:cubicBezTo>
                <a:cubicBezTo>
                  <a:pt x="33691" y="98757"/>
                  <a:pt x="33657" y="98823"/>
                  <a:pt x="33591" y="98857"/>
                </a:cubicBezTo>
                <a:cubicBezTo>
                  <a:pt x="33958" y="99157"/>
                  <a:pt x="34291" y="99457"/>
                  <a:pt x="34658" y="99724"/>
                </a:cubicBezTo>
                <a:cubicBezTo>
                  <a:pt x="34958" y="99958"/>
                  <a:pt x="35292" y="100124"/>
                  <a:pt x="35592" y="100358"/>
                </a:cubicBezTo>
                <a:cubicBezTo>
                  <a:pt x="35659" y="100391"/>
                  <a:pt x="35659" y="100558"/>
                  <a:pt x="35692" y="100691"/>
                </a:cubicBezTo>
                <a:cubicBezTo>
                  <a:pt x="34925" y="100291"/>
                  <a:pt x="34191" y="99958"/>
                  <a:pt x="33457" y="99591"/>
                </a:cubicBezTo>
                <a:cubicBezTo>
                  <a:pt x="33457" y="99657"/>
                  <a:pt x="33424" y="99724"/>
                  <a:pt x="33391" y="99791"/>
                </a:cubicBezTo>
                <a:cubicBezTo>
                  <a:pt x="33724" y="99958"/>
                  <a:pt x="34058" y="100124"/>
                  <a:pt x="34391" y="100324"/>
                </a:cubicBezTo>
                <a:cubicBezTo>
                  <a:pt x="34725" y="100491"/>
                  <a:pt x="35025" y="100725"/>
                  <a:pt x="35359" y="100925"/>
                </a:cubicBezTo>
                <a:cubicBezTo>
                  <a:pt x="35359" y="100992"/>
                  <a:pt x="35325" y="101058"/>
                  <a:pt x="35325" y="101125"/>
                </a:cubicBezTo>
                <a:cubicBezTo>
                  <a:pt x="35242" y="101125"/>
                  <a:pt x="35150" y="101133"/>
                  <a:pt x="35063" y="101133"/>
                </a:cubicBezTo>
                <a:cubicBezTo>
                  <a:pt x="34975" y="101133"/>
                  <a:pt x="34892" y="101125"/>
                  <a:pt x="34825" y="101092"/>
                </a:cubicBezTo>
                <a:cubicBezTo>
                  <a:pt x="34558" y="100925"/>
                  <a:pt x="34325" y="100658"/>
                  <a:pt x="34058" y="100491"/>
                </a:cubicBezTo>
                <a:cubicBezTo>
                  <a:pt x="33724" y="100324"/>
                  <a:pt x="33391" y="100158"/>
                  <a:pt x="32990" y="100058"/>
                </a:cubicBezTo>
                <a:lnTo>
                  <a:pt x="32990" y="100058"/>
                </a:lnTo>
                <a:cubicBezTo>
                  <a:pt x="33090" y="100191"/>
                  <a:pt x="33157" y="100324"/>
                  <a:pt x="33291" y="100391"/>
                </a:cubicBezTo>
                <a:cubicBezTo>
                  <a:pt x="33791" y="100725"/>
                  <a:pt x="34325" y="101025"/>
                  <a:pt x="34825" y="101359"/>
                </a:cubicBezTo>
                <a:cubicBezTo>
                  <a:pt x="34892" y="101392"/>
                  <a:pt x="34858" y="101559"/>
                  <a:pt x="34892" y="101659"/>
                </a:cubicBezTo>
                <a:cubicBezTo>
                  <a:pt x="34725" y="101659"/>
                  <a:pt x="34558" y="101659"/>
                  <a:pt x="34425" y="101592"/>
                </a:cubicBezTo>
                <a:cubicBezTo>
                  <a:pt x="33858" y="101258"/>
                  <a:pt x="33257" y="100892"/>
                  <a:pt x="32690" y="100525"/>
                </a:cubicBezTo>
                <a:cubicBezTo>
                  <a:pt x="32657" y="100525"/>
                  <a:pt x="32590" y="100525"/>
                  <a:pt x="32490" y="100658"/>
                </a:cubicBezTo>
                <a:cubicBezTo>
                  <a:pt x="33157" y="101058"/>
                  <a:pt x="33858" y="101492"/>
                  <a:pt x="34625" y="101992"/>
                </a:cubicBezTo>
                <a:cubicBezTo>
                  <a:pt x="34358" y="102092"/>
                  <a:pt x="34191" y="102192"/>
                  <a:pt x="34024" y="102259"/>
                </a:cubicBezTo>
                <a:lnTo>
                  <a:pt x="33924" y="102259"/>
                </a:lnTo>
                <a:cubicBezTo>
                  <a:pt x="33858" y="102393"/>
                  <a:pt x="33791" y="102526"/>
                  <a:pt x="33724" y="102726"/>
                </a:cubicBezTo>
                <a:cubicBezTo>
                  <a:pt x="33391" y="102526"/>
                  <a:pt x="33157" y="102326"/>
                  <a:pt x="32890" y="102159"/>
                </a:cubicBezTo>
                <a:cubicBezTo>
                  <a:pt x="32890" y="102226"/>
                  <a:pt x="32857" y="102259"/>
                  <a:pt x="32790" y="102326"/>
                </a:cubicBezTo>
                <a:cubicBezTo>
                  <a:pt x="32924" y="102459"/>
                  <a:pt x="33057" y="102626"/>
                  <a:pt x="33190" y="102793"/>
                </a:cubicBezTo>
                <a:cubicBezTo>
                  <a:pt x="33157" y="102826"/>
                  <a:pt x="33157" y="102860"/>
                  <a:pt x="33157" y="102926"/>
                </a:cubicBezTo>
                <a:cubicBezTo>
                  <a:pt x="32824" y="102860"/>
                  <a:pt x="32490" y="102826"/>
                  <a:pt x="32156" y="102793"/>
                </a:cubicBezTo>
                <a:lnTo>
                  <a:pt x="32156" y="102793"/>
                </a:lnTo>
                <a:cubicBezTo>
                  <a:pt x="32190" y="102893"/>
                  <a:pt x="32223" y="103026"/>
                  <a:pt x="32290" y="103193"/>
                </a:cubicBezTo>
                <a:cubicBezTo>
                  <a:pt x="32214" y="103213"/>
                  <a:pt x="32143" y="103222"/>
                  <a:pt x="32076" y="103222"/>
                </a:cubicBezTo>
                <a:cubicBezTo>
                  <a:pt x="31582" y="103222"/>
                  <a:pt x="31300" y="102736"/>
                  <a:pt x="30889" y="102559"/>
                </a:cubicBezTo>
                <a:cubicBezTo>
                  <a:pt x="30455" y="102393"/>
                  <a:pt x="30122" y="102026"/>
                  <a:pt x="29688" y="101792"/>
                </a:cubicBezTo>
                <a:cubicBezTo>
                  <a:pt x="29644" y="101770"/>
                  <a:pt x="29588" y="101763"/>
                  <a:pt x="29525" y="101763"/>
                </a:cubicBezTo>
                <a:cubicBezTo>
                  <a:pt x="29399" y="101763"/>
                  <a:pt x="29243" y="101792"/>
                  <a:pt x="29088" y="101792"/>
                </a:cubicBezTo>
                <a:cubicBezTo>
                  <a:pt x="29088" y="101826"/>
                  <a:pt x="29088" y="101892"/>
                  <a:pt x="29088" y="101926"/>
                </a:cubicBezTo>
                <a:cubicBezTo>
                  <a:pt x="28887" y="101826"/>
                  <a:pt x="28654" y="101692"/>
                  <a:pt x="28454" y="101592"/>
                </a:cubicBezTo>
                <a:cubicBezTo>
                  <a:pt x="28387" y="101659"/>
                  <a:pt x="28354" y="101725"/>
                  <a:pt x="28320" y="101759"/>
                </a:cubicBezTo>
                <a:cubicBezTo>
                  <a:pt x="28754" y="102159"/>
                  <a:pt x="29188" y="102526"/>
                  <a:pt x="29655" y="102893"/>
                </a:cubicBezTo>
                <a:cubicBezTo>
                  <a:pt x="28454" y="102860"/>
                  <a:pt x="28087" y="101559"/>
                  <a:pt x="27086" y="101192"/>
                </a:cubicBezTo>
                <a:cubicBezTo>
                  <a:pt x="27053" y="101258"/>
                  <a:pt x="27019" y="101292"/>
                  <a:pt x="26986" y="101325"/>
                </a:cubicBezTo>
                <a:cubicBezTo>
                  <a:pt x="27520" y="101792"/>
                  <a:pt x="28053" y="102259"/>
                  <a:pt x="28587" y="102726"/>
                </a:cubicBezTo>
                <a:cubicBezTo>
                  <a:pt x="28520" y="102760"/>
                  <a:pt x="28454" y="102826"/>
                  <a:pt x="28420" y="102893"/>
                </a:cubicBezTo>
                <a:lnTo>
                  <a:pt x="27953" y="102659"/>
                </a:lnTo>
                <a:cubicBezTo>
                  <a:pt x="27687" y="102493"/>
                  <a:pt x="27320" y="102393"/>
                  <a:pt x="27153" y="102159"/>
                </a:cubicBezTo>
                <a:cubicBezTo>
                  <a:pt x="27111" y="102089"/>
                  <a:pt x="27074" y="102063"/>
                  <a:pt x="27042" y="102063"/>
                </a:cubicBezTo>
                <a:cubicBezTo>
                  <a:pt x="26954" y="102063"/>
                  <a:pt x="26896" y="102255"/>
                  <a:pt x="26830" y="102255"/>
                </a:cubicBezTo>
                <a:cubicBezTo>
                  <a:pt x="26806" y="102255"/>
                  <a:pt x="26781" y="102230"/>
                  <a:pt x="26753" y="102159"/>
                </a:cubicBezTo>
                <a:cubicBezTo>
                  <a:pt x="27119" y="101625"/>
                  <a:pt x="26486" y="101359"/>
                  <a:pt x="26252" y="101325"/>
                </a:cubicBezTo>
                <a:cubicBezTo>
                  <a:pt x="25685" y="101192"/>
                  <a:pt x="25485" y="100691"/>
                  <a:pt x="25218" y="100358"/>
                </a:cubicBezTo>
                <a:cubicBezTo>
                  <a:pt x="24751" y="99791"/>
                  <a:pt x="24418" y="99090"/>
                  <a:pt x="24084" y="98423"/>
                </a:cubicBezTo>
                <a:cubicBezTo>
                  <a:pt x="23784" y="97856"/>
                  <a:pt x="23417" y="97289"/>
                  <a:pt x="23283" y="96655"/>
                </a:cubicBezTo>
                <a:cubicBezTo>
                  <a:pt x="23117" y="95888"/>
                  <a:pt x="23117" y="95054"/>
                  <a:pt x="23150" y="94253"/>
                </a:cubicBezTo>
                <a:cubicBezTo>
                  <a:pt x="23150" y="93686"/>
                  <a:pt x="23283" y="93119"/>
                  <a:pt x="23383" y="92552"/>
                </a:cubicBezTo>
                <a:cubicBezTo>
                  <a:pt x="23417" y="92319"/>
                  <a:pt x="23484" y="92085"/>
                  <a:pt x="23617" y="91885"/>
                </a:cubicBezTo>
                <a:cubicBezTo>
                  <a:pt x="23631" y="91871"/>
                  <a:pt x="23685" y="91863"/>
                  <a:pt x="23748" y="91863"/>
                </a:cubicBezTo>
                <a:cubicBezTo>
                  <a:pt x="23837" y="91863"/>
                  <a:pt x="23945" y="91879"/>
                  <a:pt x="23984" y="91918"/>
                </a:cubicBezTo>
                <a:cubicBezTo>
                  <a:pt x="24184" y="92085"/>
                  <a:pt x="24351" y="92285"/>
                  <a:pt x="24551" y="92485"/>
                </a:cubicBezTo>
                <a:cubicBezTo>
                  <a:pt x="24584" y="92452"/>
                  <a:pt x="24651" y="92419"/>
                  <a:pt x="24684" y="92385"/>
                </a:cubicBezTo>
                <a:cubicBezTo>
                  <a:pt x="24484" y="92119"/>
                  <a:pt x="24317" y="91818"/>
                  <a:pt x="24084" y="91551"/>
                </a:cubicBezTo>
                <a:cubicBezTo>
                  <a:pt x="23850" y="91251"/>
                  <a:pt x="24051" y="91218"/>
                  <a:pt x="24284" y="91218"/>
                </a:cubicBezTo>
                <a:cubicBezTo>
                  <a:pt x="24317" y="91051"/>
                  <a:pt x="24317" y="90918"/>
                  <a:pt x="24317" y="90751"/>
                </a:cubicBezTo>
                <a:cubicBezTo>
                  <a:pt x="24451" y="90818"/>
                  <a:pt x="24618" y="90884"/>
                  <a:pt x="24718" y="90951"/>
                </a:cubicBezTo>
                <a:cubicBezTo>
                  <a:pt x="25352" y="91485"/>
                  <a:pt x="25985" y="92052"/>
                  <a:pt x="26619" y="92586"/>
                </a:cubicBezTo>
                <a:cubicBezTo>
                  <a:pt x="26686" y="92285"/>
                  <a:pt x="26552" y="92119"/>
                  <a:pt x="26152" y="91785"/>
                </a:cubicBezTo>
                <a:cubicBezTo>
                  <a:pt x="25685" y="91418"/>
                  <a:pt x="25285" y="90984"/>
                  <a:pt x="24885" y="90584"/>
                </a:cubicBezTo>
                <a:cubicBezTo>
                  <a:pt x="24784" y="90484"/>
                  <a:pt x="24784" y="90317"/>
                  <a:pt x="24718" y="90184"/>
                </a:cubicBezTo>
                <a:cubicBezTo>
                  <a:pt x="24784" y="90150"/>
                  <a:pt x="24851" y="90117"/>
                  <a:pt x="24885" y="90084"/>
                </a:cubicBezTo>
                <a:cubicBezTo>
                  <a:pt x="25318" y="90451"/>
                  <a:pt x="25718" y="90851"/>
                  <a:pt x="26152" y="91218"/>
                </a:cubicBezTo>
                <a:cubicBezTo>
                  <a:pt x="26819" y="91785"/>
                  <a:pt x="27486" y="92319"/>
                  <a:pt x="28154" y="92852"/>
                </a:cubicBezTo>
                <a:cubicBezTo>
                  <a:pt x="28220" y="92886"/>
                  <a:pt x="28354" y="92886"/>
                  <a:pt x="28554" y="92886"/>
                </a:cubicBezTo>
                <a:cubicBezTo>
                  <a:pt x="27320" y="91818"/>
                  <a:pt x="26152" y="90818"/>
                  <a:pt x="24985" y="89817"/>
                </a:cubicBezTo>
                <a:cubicBezTo>
                  <a:pt x="24985" y="89784"/>
                  <a:pt x="24985" y="89717"/>
                  <a:pt x="25018" y="89650"/>
                </a:cubicBezTo>
                <a:close/>
                <a:moveTo>
                  <a:pt x="29621" y="102359"/>
                </a:moveTo>
                <a:lnTo>
                  <a:pt x="29621" y="102359"/>
                </a:lnTo>
                <a:cubicBezTo>
                  <a:pt x="30288" y="102393"/>
                  <a:pt x="30655" y="103026"/>
                  <a:pt x="31222" y="103293"/>
                </a:cubicBezTo>
                <a:cubicBezTo>
                  <a:pt x="31189" y="103296"/>
                  <a:pt x="31157" y="103298"/>
                  <a:pt x="31126" y="103298"/>
                </a:cubicBezTo>
                <a:cubicBezTo>
                  <a:pt x="30458" y="103298"/>
                  <a:pt x="30131" y="102646"/>
                  <a:pt x="29621" y="102359"/>
                </a:cubicBezTo>
                <a:close/>
                <a:moveTo>
                  <a:pt x="30601" y="0"/>
                </a:moveTo>
                <a:cubicBezTo>
                  <a:pt x="29512" y="0"/>
                  <a:pt x="28474" y="284"/>
                  <a:pt x="27486" y="720"/>
                </a:cubicBezTo>
                <a:cubicBezTo>
                  <a:pt x="26119" y="1320"/>
                  <a:pt x="24784" y="2021"/>
                  <a:pt x="23484" y="2755"/>
                </a:cubicBezTo>
                <a:cubicBezTo>
                  <a:pt x="22816" y="3088"/>
                  <a:pt x="22249" y="3622"/>
                  <a:pt x="21682" y="4089"/>
                </a:cubicBezTo>
                <a:cubicBezTo>
                  <a:pt x="21182" y="4456"/>
                  <a:pt x="20715" y="4889"/>
                  <a:pt x="20248" y="5256"/>
                </a:cubicBezTo>
                <a:cubicBezTo>
                  <a:pt x="19681" y="5657"/>
                  <a:pt x="19281" y="6190"/>
                  <a:pt x="18914" y="6824"/>
                </a:cubicBezTo>
                <a:cubicBezTo>
                  <a:pt x="18480" y="7558"/>
                  <a:pt x="17846" y="8225"/>
                  <a:pt x="17246" y="8959"/>
                </a:cubicBezTo>
                <a:cubicBezTo>
                  <a:pt x="16879" y="8459"/>
                  <a:pt x="16512" y="7925"/>
                  <a:pt x="16112" y="7391"/>
                </a:cubicBezTo>
                <a:cubicBezTo>
                  <a:pt x="16034" y="7314"/>
                  <a:pt x="15837" y="7236"/>
                  <a:pt x="15720" y="7236"/>
                </a:cubicBezTo>
                <a:cubicBezTo>
                  <a:pt x="15687" y="7236"/>
                  <a:pt x="15660" y="7243"/>
                  <a:pt x="15645" y="7258"/>
                </a:cubicBezTo>
                <a:cubicBezTo>
                  <a:pt x="15278" y="7558"/>
                  <a:pt x="14944" y="7925"/>
                  <a:pt x="14677" y="8292"/>
                </a:cubicBezTo>
                <a:cubicBezTo>
                  <a:pt x="14410" y="8692"/>
                  <a:pt x="14210" y="9126"/>
                  <a:pt x="13977" y="9593"/>
                </a:cubicBezTo>
                <a:cubicBezTo>
                  <a:pt x="13610" y="10360"/>
                  <a:pt x="13210" y="11094"/>
                  <a:pt x="12943" y="11894"/>
                </a:cubicBezTo>
                <a:cubicBezTo>
                  <a:pt x="12709" y="12462"/>
                  <a:pt x="12642" y="13095"/>
                  <a:pt x="12542" y="13696"/>
                </a:cubicBezTo>
                <a:cubicBezTo>
                  <a:pt x="12342" y="14930"/>
                  <a:pt x="12009" y="16198"/>
                  <a:pt x="12009" y="17432"/>
                </a:cubicBezTo>
                <a:cubicBezTo>
                  <a:pt x="11975" y="18666"/>
                  <a:pt x="12009" y="19934"/>
                  <a:pt x="12342" y="21168"/>
                </a:cubicBezTo>
                <a:cubicBezTo>
                  <a:pt x="12743" y="22502"/>
                  <a:pt x="13109" y="23803"/>
                  <a:pt x="13743" y="25004"/>
                </a:cubicBezTo>
                <a:cubicBezTo>
                  <a:pt x="13877" y="25271"/>
                  <a:pt x="13943" y="25538"/>
                  <a:pt x="14077" y="25804"/>
                </a:cubicBezTo>
                <a:cubicBezTo>
                  <a:pt x="13743" y="25904"/>
                  <a:pt x="13410" y="25971"/>
                  <a:pt x="13076" y="26071"/>
                </a:cubicBezTo>
                <a:cubicBezTo>
                  <a:pt x="13043" y="26071"/>
                  <a:pt x="12943" y="26071"/>
                  <a:pt x="12876" y="26038"/>
                </a:cubicBezTo>
                <a:cubicBezTo>
                  <a:pt x="12776" y="25971"/>
                  <a:pt x="12609" y="25904"/>
                  <a:pt x="12542" y="25804"/>
                </a:cubicBezTo>
                <a:cubicBezTo>
                  <a:pt x="12175" y="25204"/>
                  <a:pt x="11842" y="24537"/>
                  <a:pt x="11475" y="23936"/>
                </a:cubicBezTo>
                <a:cubicBezTo>
                  <a:pt x="11342" y="23703"/>
                  <a:pt x="11175" y="23503"/>
                  <a:pt x="11075" y="23269"/>
                </a:cubicBezTo>
                <a:cubicBezTo>
                  <a:pt x="10941" y="23002"/>
                  <a:pt x="10875" y="22669"/>
                  <a:pt x="10741" y="22402"/>
                </a:cubicBezTo>
                <a:cubicBezTo>
                  <a:pt x="10608" y="22168"/>
                  <a:pt x="10408" y="21968"/>
                  <a:pt x="10274" y="21768"/>
                </a:cubicBezTo>
                <a:cubicBezTo>
                  <a:pt x="9574" y="20734"/>
                  <a:pt x="8906" y="19700"/>
                  <a:pt x="8206" y="18699"/>
                </a:cubicBezTo>
                <a:cubicBezTo>
                  <a:pt x="7639" y="17932"/>
                  <a:pt x="7005" y="17232"/>
                  <a:pt x="6405" y="16498"/>
                </a:cubicBezTo>
                <a:cubicBezTo>
                  <a:pt x="5938" y="15931"/>
                  <a:pt x="5437" y="15364"/>
                  <a:pt x="4904" y="14830"/>
                </a:cubicBezTo>
                <a:cubicBezTo>
                  <a:pt x="4537" y="14463"/>
                  <a:pt x="4070" y="14196"/>
                  <a:pt x="3636" y="13863"/>
                </a:cubicBezTo>
                <a:cubicBezTo>
                  <a:pt x="3302" y="13596"/>
                  <a:pt x="3036" y="13329"/>
                  <a:pt x="2702" y="13095"/>
                </a:cubicBezTo>
                <a:cubicBezTo>
                  <a:pt x="2518" y="12957"/>
                  <a:pt x="2291" y="12890"/>
                  <a:pt x="2087" y="12890"/>
                </a:cubicBezTo>
                <a:cubicBezTo>
                  <a:pt x="1848" y="12890"/>
                  <a:pt x="1640" y="12982"/>
                  <a:pt x="1568" y="13162"/>
                </a:cubicBezTo>
                <a:cubicBezTo>
                  <a:pt x="1301" y="13629"/>
                  <a:pt x="1068" y="14096"/>
                  <a:pt x="867" y="14596"/>
                </a:cubicBezTo>
                <a:cubicBezTo>
                  <a:pt x="67" y="16331"/>
                  <a:pt x="434" y="17999"/>
                  <a:pt x="1034" y="19667"/>
                </a:cubicBezTo>
                <a:cubicBezTo>
                  <a:pt x="1097" y="19855"/>
                  <a:pt x="1338" y="20103"/>
                  <a:pt x="1477" y="20103"/>
                </a:cubicBezTo>
                <a:cubicBezTo>
                  <a:pt x="1485" y="20103"/>
                  <a:pt x="1494" y="20102"/>
                  <a:pt x="1501" y="20100"/>
                </a:cubicBezTo>
                <a:cubicBezTo>
                  <a:pt x="1561" y="20091"/>
                  <a:pt x="1618" y="20086"/>
                  <a:pt x="1673" y="20086"/>
                </a:cubicBezTo>
                <a:cubicBezTo>
                  <a:pt x="2199" y="20086"/>
                  <a:pt x="2513" y="20489"/>
                  <a:pt x="2936" y="20701"/>
                </a:cubicBezTo>
                <a:cubicBezTo>
                  <a:pt x="3369" y="20934"/>
                  <a:pt x="3703" y="21368"/>
                  <a:pt x="4136" y="21501"/>
                </a:cubicBezTo>
                <a:cubicBezTo>
                  <a:pt x="4570" y="21635"/>
                  <a:pt x="4904" y="21835"/>
                  <a:pt x="5204" y="22102"/>
                </a:cubicBezTo>
                <a:cubicBezTo>
                  <a:pt x="5671" y="22569"/>
                  <a:pt x="6171" y="23002"/>
                  <a:pt x="6638" y="23436"/>
                </a:cubicBezTo>
                <a:cubicBezTo>
                  <a:pt x="6972" y="23736"/>
                  <a:pt x="7372" y="24003"/>
                  <a:pt x="7706" y="24303"/>
                </a:cubicBezTo>
                <a:cubicBezTo>
                  <a:pt x="8073" y="24704"/>
                  <a:pt x="8439" y="25104"/>
                  <a:pt x="8773" y="25538"/>
                </a:cubicBezTo>
                <a:cubicBezTo>
                  <a:pt x="9340" y="26238"/>
                  <a:pt x="9907" y="26972"/>
                  <a:pt x="10408" y="27706"/>
                </a:cubicBezTo>
                <a:cubicBezTo>
                  <a:pt x="10975" y="28506"/>
                  <a:pt x="11575" y="29274"/>
                  <a:pt x="11975" y="30141"/>
                </a:cubicBezTo>
                <a:cubicBezTo>
                  <a:pt x="12476" y="31275"/>
                  <a:pt x="13109" y="32376"/>
                  <a:pt x="13210" y="33710"/>
                </a:cubicBezTo>
                <a:cubicBezTo>
                  <a:pt x="13276" y="35211"/>
                  <a:pt x="13943" y="36679"/>
                  <a:pt x="13210" y="38147"/>
                </a:cubicBezTo>
                <a:cubicBezTo>
                  <a:pt x="13043" y="38480"/>
                  <a:pt x="12943" y="38914"/>
                  <a:pt x="12709" y="39147"/>
                </a:cubicBezTo>
                <a:cubicBezTo>
                  <a:pt x="12309" y="39514"/>
                  <a:pt x="12075" y="39915"/>
                  <a:pt x="11942" y="40415"/>
                </a:cubicBezTo>
                <a:cubicBezTo>
                  <a:pt x="11896" y="40644"/>
                  <a:pt x="11788" y="40731"/>
                  <a:pt x="11648" y="40731"/>
                </a:cubicBezTo>
                <a:cubicBezTo>
                  <a:pt x="11585" y="40731"/>
                  <a:pt x="11515" y="40713"/>
                  <a:pt x="11442" y="40682"/>
                </a:cubicBezTo>
                <a:cubicBezTo>
                  <a:pt x="10975" y="40515"/>
                  <a:pt x="10508" y="40448"/>
                  <a:pt x="10041" y="40448"/>
                </a:cubicBezTo>
                <a:cubicBezTo>
                  <a:pt x="9574" y="40448"/>
                  <a:pt x="9107" y="40515"/>
                  <a:pt x="8640" y="40615"/>
                </a:cubicBezTo>
                <a:cubicBezTo>
                  <a:pt x="8106" y="40715"/>
                  <a:pt x="7539" y="40849"/>
                  <a:pt x="7038" y="41049"/>
                </a:cubicBezTo>
                <a:cubicBezTo>
                  <a:pt x="6405" y="41349"/>
                  <a:pt x="5604" y="41316"/>
                  <a:pt x="5137" y="41949"/>
                </a:cubicBezTo>
                <a:cubicBezTo>
                  <a:pt x="4937" y="42183"/>
                  <a:pt x="4637" y="42316"/>
                  <a:pt x="4403" y="42516"/>
                </a:cubicBezTo>
                <a:cubicBezTo>
                  <a:pt x="3870" y="42950"/>
                  <a:pt x="3269" y="43317"/>
                  <a:pt x="2869" y="43817"/>
                </a:cubicBezTo>
                <a:cubicBezTo>
                  <a:pt x="2235" y="44651"/>
                  <a:pt x="1635" y="45519"/>
                  <a:pt x="1168" y="46453"/>
                </a:cubicBezTo>
                <a:cubicBezTo>
                  <a:pt x="734" y="47286"/>
                  <a:pt x="334" y="48187"/>
                  <a:pt x="167" y="49088"/>
                </a:cubicBezTo>
                <a:cubicBezTo>
                  <a:pt x="0" y="49922"/>
                  <a:pt x="134" y="50789"/>
                  <a:pt x="167" y="51623"/>
                </a:cubicBezTo>
                <a:cubicBezTo>
                  <a:pt x="200" y="52057"/>
                  <a:pt x="267" y="52457"/>
                  <a:pt x="400" y="52857"/>
                </a:cubicBezTo>
                <a:cubicBezTo>
                  <a:pt x="601" y="53491"/>
                  <a:pt x="867" y="54125"/>
                  <a:pt x="1134" y="54725"/>
                </a:cubicBezTo>
                <a:cubicBezTo>
                  <a:pt x="1334" y="55125"/>
                  <a:pt x="1501" y="55526"/>
                  <a:pt x="1768" y="55893"/>
                </a:cubicBezTo>
                <a:cubicBezTo>
                  <a:pt x="2268" y="56593"/>
                  <a:pt x="2769" y="57327"/>
                  <a:pt x="3369" y="57927"/>
                </a:cubicBezTo>
                <a:cubicBezTo>
                  <a:pt x="4370" y="58995"/>
                  <a:pt x="5571" y="59795"/>
                  <a:pt x="7005" y="60329"/>
                </a:cubicBezTo>
                <a:cubicBezTo>
                  <a:pt x="6872" y="60463"/>
                  <a:pt x="6738" y="60529"/>
                  <a:pt x="6638" y="60629"/>
                </a:cubicBezTo>
                <a:cubicBezTo>
                  <a:pt x="6071" y="61030"/>
                  <a:pt x="5437" y="61363"/>
                  <a:pt x="4970" y="61864"/>
                </a:cubicBezTo>
                <a:cubicBezTo>
                  <a:pt x="4236" y="62631"/>
                  <a:pt x="3603" y="63431"/>
                  <a:pt x="3202" y="64465"/>
                </a:cubicBezTo>
                <a:cubicBezTo>
                  <a:pt x="2869" y="65366"/>
                  <a:pt x="2569" y="66233"/>
                  <a:pt x="2535" y="67134"/>
                </a:cubicBezTo>
                <a:cubicBezTo>
                  <a:pt x="2469" y="67901"/>
                  <a:pt x="2702" y="68668"/>
                  <a:pt x="2635" y="69402"/>
                </a:cubicBezTo>
                <a:cubicBezTo>
                  <a:pt x="2569" y="70803"/>
                  <a:pt x="3236" y="72004"/>
                  <a:pt x="3803" y="73138"/>
                </a:cubicBezTo>
                <a:cubicBezTo>
                  <a:pt x="4303" y="74172"/>
                  <a:pt x="4837" y="75307"/>
                  <a:pt x="5871" y="75974"/>
                </a:cubicBezTo>
                <a:cubicBezTo>
                  <a:pt x="6405" y="76307"/>
                  <a:pt x="6805" y="76774"/>
                  <a:pt x="7339" y="77074"/>
                </a:cubicBezTo>
                <a:cubicBezTo>
                  <a:pt x="8357" y="77616"/>
                  <a:pt x="9436" y="77944"/>
                  <a:pt x="10605" y="77944"/>
                </a:cubicBezTo>
                <a:cubicBezTo>
                  <a:pt x="10662" y="77944"/>
                  <a:pt x="10718" y="77943"/>
                  <a:pt x="10774" y="77942"/>
                </a:cubicBezTo>
                <a:cubicBezTo>
                  <a:pt x="11308" y="77942"/>
                  <a:pt x="11809" y="77742"/>
                  <a:pt x="12342" y="77708"/>
                </a:cubicBezTo>
                <a:cubicBezTo>
                  <a:pt x="12790" y="77687"/>
                  <a:pt x="13251" y="77502"/>
                  <a:pt x="13709" y="77502"/>
                </a:cubicBezTo>
                <a:cubicBezTo>
                  <a:pt x="13967" y="77502"/>
                  <a:pt x="14224" y="77561"/>
                  <a:pt x="14477" y="77742"/>
                </a:cubicBezTo>
                <a:cubicBezTo>
                  <a:pt x="13777" y="78876"/>
                  <a:pt x="12976" y="79943"/>
                  <a:pt x="13043" y="81344"/>
                </a:cubicBezTo>
                <a:cubicBezTo>
                  <a:pt x="13076" y="82245"/>
                  <a:pt x="12876" y="83112"/>
                  <a:pt x="13176" y="84046"/>
                </a:cubicBezTo>
                <a:cubicBezTo>
                  <a:pt x="13677" y="85581"/>
                  <a:pt x="14310" y="86982"/>
                  <a:pt x="15645" y="87949"/>
                </a:cubicBezTo>
                <a:cubicBezTo>
                  <a:pt x="16545" y="88583"/>
                  <a:pt x="17312" y="89517"/>
                  <a:pt x="18513" y="89650"/>
                </a:cubicBezTo>
                <a:cubicBezTo>
                  <a:pt x="19120" y="89680"/>
                  <a:pt x="19755" y="89821"/>
                  <a:pt x="20342" y="89821"/>
                </a:cubicBezTo>
                <a:cubicBezTo>
                  <a:pt x="20400" y="89821"/>
                  <a:pt x="20458" y="89820"/>
                  <a:pt x="20515" y="89817"/>
                </a:cubicBezTo>
                <a:cubicBezTo>
                  <a:pt x="21315" y="89750"/>
                  <a:pt x="22116" y="89517"/>
                  <a:pt x="22883" y="89317"/>
                </a:cubicBezTo>
                <a:cubicBezTo>
                  <a:pt x="23617" y="89150"/>
                  <a:pt x="24351" y="88883"/>
                  <a:pt x="24851" y="88249"/>
                </a:cubicBezTo>
                <a:cubicBezTo>
                  <a:pt x="24918" y="88182"/>
                  <a:pt x="25085" y="88216"/>
                  <a:pt x="25185" y="88182"/>
                </a:cubicBezTo>
                <a:cubicBezTo>
                  <a:pt x="25218" y="88349"/>
                  <a:pt x="25318" y="88549"/>
                  <a:pt x="25251" y="88649"/>
                </a:cubicBezTo>
                <a:cubicBezTo>
                  <a:pt x="25018" y="88950"/>
                  <a:pt x="24718" y="89216"/>
                  <a:pt x="24451" y="89517"/>
                </a:cubicBezTo>
                <a:cubicBezTo>
                  <a:pt x="23850" y="90217"/>
                  <a:pt x="23283" y="90918"/>
                  <a:pt x="22683" y="91618"/>
                </a:cubicBezTo>
                <a:cubicBezTo>
                  <a:pt x="22616" y="91718"/>
                  <a:pt x="22550" y="91852"/>
                  <a:pt x="22516" y="91985"/>
                </a:cubicBezTo>
                <a:cubicBezTo>
                  <a:pt x="22449" y="93119"/>
                  <a:pt x="21916" y="94187"/>
                  <a:pt x="22216" y="95354"/>
                </a:cubicBezTo>
                <a:cubicBezTo>
                  <a:pt x="22349" y="95921"/>
                  <a:pt x="22216" y="96588"/>
                  <a:pt x="22416" y="97122"/>
                </a:cubicBezTo>
                <a:cubicBezTo>
                  <a:pt x="22683" y="98056"/>
                  <a:pt x="23050" y="98957"/>
                  <a:pt x="23550" y="99791"/>
                </a:cubicBezTo>
                <a:cubicBezTo>
                  <a:pt x="23917" y="100425"/>
                  <a:pt x="24518" y="100958"/>
                  <a:pt x="25018" y="101492"/>
                </a:cubicBezTo>
                <a:cubicBezTo>
                  <a:pt x="25318" y="101859"/>
                  <a:pt x="25618" y="102226"/>
                  <a:pt x="26019" y="102459"/>
                </a:cubicBezTo>
                <a:cubicBezTo>
                  <a:pt x="26652" y="102826"/>
                  <a:pt x="27353" y="103093"/>
                  <a:pt x="28053" y="103360"/>
                </a:cubicBezTo>
                <a:cubicBezTo>
                  <a:pt x="28738" y="103617"/>
                  <a:pt x="29398" y="103922"/>
                  <a:pt x="30137" y="103922"/>
                </a:cubicBezTo>
                <a:cubicBezTo>
                  <a:pt x="30263" y="103922"/>
                  <a:pt x="30391" y="103913"/>
                  <a:pt x="30522" y="103894"/>
                </a:cubicBezTo>
                <a:cubicBezTo>
                  <a:pt x="30733" y="103871"/>
                  <a:pt x="30948" y="103868"/>
                  <a:pt x="31164" y="103868"/>
                </a:cubicBezTo>
                <a:cubicBezTo>
                  <a:pt x="31272" y="103868"/>
                  <a:pt x="31381" y="103869"/>
                  <a:pt x="31489" y="103869"/>
                </a:cubicBezTo>
                <a:cubicBezTo>
                  <a:pt x="31814" y="103869"/>
                  <a:pt x="32140" y="103860"/>
                  <a:pt x="32457" y="103794"/>
                </a:cubicBezTo>
                <a:cubicBezTo>
                  <a:pt x="33024" y="103694"/>
                  <a:pt x="33557" y="103460"/>
                  <a:pt x="34091" y="103193"/>
                </a:cubicBezTo>
                <a:cubicBezTo>
                  <a:pt x="34558" y="102926"/>
                  <a:pt x="34958" y="102393"/>
                  <a:pt x="35459" y="102192"/>
                </a:cubicBezTo>
                <a:cubicBezTo>
                  <a:pt x="36126" y="101926"/>
                  <a:pt x="36326" y="101425"/>
                  <a:pt x="36593" y="100892"/>
                </a:cubicBezTo>
                <a:cubicBezTo>
                  <a:pt x="36760" y="100558"/>
                  <a:pt x="36960" y="100224"/>
                  <a:pt x="37160" y="99891"/>
                </a:cubicBezTo>
                <a:cubicBezTo>
                  <a:pt x="37360" y="99557"/>
                  <a:pt x="37627" y="99224"/>
                  <a:pt x="37760" y="98823"/>
                </a:cubicBezTo>
                <a:cubicBezTo>
                  <a:pt x="37961" y="98323"/>
                  <a:pt x="38027" y="97789"/>
                  <a:pt x="38127" y="97289"/>
                </a:cubicBezTo>
                <a:cubicBezTo>
                  <a:pt x="38327" y="96288"/>
                  <a:pt x="38428" y="95288"/>
                  <a:pt x="38161" y="94287"/>
                </a:cubicBezTo>
                <a:cubicBezTo>
                  <a:pt x="37961" y="93520"/>
                  <a:pt x="37794" y="92786"/>
                  <a:pt x="37594" y="92018"/>
                </a:cubicBezTo>
                <a:cubicBezTo>
                  <a:pt x="37961" y="91752"/>
                  <a:pt x="38428" y="91551"/>
                  <a:pt x="38761" y="91218"/>
                </a:cubicBezTo>
                <a:cubicBezTo>
                  <a:pt x="39328" y="90584"/>
                  <a:pt x="39862" y="89884"/>
                  <a:pt x="40429" y="89216"/>
                </a:cubicBezTo>
                <a:cubicBezTo>
                  <a:pt x="40562" y="89050"/>
                  <a:pt x="40729" y="88916"/>
                  <a:pt x="40929" y="88816"/>
                </a:cubicBezTo>
                <a:cubicBezTo>
                  <a:pt x="41363" y="88616"/>
                  <a:pt x="41863" y="88483"/>
                  <a:pt x="42264" y="88216"/>
                </a:cubicBezTo>
                <a:cubicBezTo>
                  <a:pt x="43464" y="87382"/>
                  <a:pt x="44832" y="86748"/>
                  <a:pt x="45332" y="85180"/>
                </a:cubicBezTo>
                <a:cubicBezTo>
                  <a:pt x="45866" y="84880"/>
                  <a:pt x="45966" y="84280"/>
                  <a:pt x="46166" y="83779"/>
                </a:cubicBezTo>
                <a:cubicBezTo>
                  <a:pt x="46367" y="83346"/>
                  <a:pt x="46633" y="82879"/>
                  <a:pt x="46800" y="82445"/>
                </a:cubicBezTo>
                <a:cubicBezTo>
                  <a:pt x="47100" y="81744"/>
                  <a:pt x="47100" y="80911"/>
                  <a:pt x="47167" y="80110"/>
                </a:cubicBezTo>
                <a:cubicBezTo>
                  <a:pt x="47234" y="79443"/>
                  <a:pt x="47234" y="78776"/>
                  <a:pt x="47167" y="78142"/>
                </a:cubicBezTo>
                <a:cubicBezTo>
                  <a:pt x="47034" y="77141"/>
                  <a:pt x="46900" y="76107"/>
                  <a:pt x="46600" y="75173"/>
                </a:cubicBezTo>
                <a:cubicBezTo>
                  <a:pt x="46433" y="74573"/>
                  <a:pt x="46500" y="74139"/>
                  <a:pt x="46733" y="73672"/>
                </a:cubicBezTo>
                <a:cubicBezTo>
                  <a:pt x="47200" y="72738"/>
                  <a:pt x="47434" y="71771"/>
                  <a:pt x="47334" y="70737"/>
                </a:cubicBezTo>
                <a:cubicBezTo>
                  <a:pt x="47334" y="70570"/>
                  <a:pt x="47467" y="70270"/>
                  <a:pt x="47634" y="70170"/>
                </a:cubicBezTo>
                <a:cubicBezTo>
                  <a:pt x="48335" y="69769"/>
                  <a:pt x="49068" y="69402"/>
                  <a:pt x="49802" y="68969"/>
                </a:cubicBezTo>
                <a:cubicBezTo>
                  <a:pt x="50036" y="68835"/>
                  <a:pt x="50303" y="68635"/>
                  <a:pt x="50469" y="68402"/>
                </a:cubicBezTo>
                <a:cubicBezTo>
                  <a:pt x="50803" y="67968"/>
                  <a:pt x="51137" y="67534"/>
                  <a:pt x="51370" y="67067"/>
                </a:cubicBezTo>
                <a:cubicBezTo>
                  <a:pt x="51837" y="66133"/>
                  <a:pt x="52304" y="65233"/>
                  <a:pt x="52604" y="64265"/>
                </a:cubicBezTo>
                <a:cubicBezTo>
                  <a:pt x="52938" y="63198"/>
                  <a:pt x="53105" y="62064"/>
                  <a:pt x="53238" y="60930"/>
                </a:cubicBezTo>
                <a:cubicBezTo>
                  <a:pt x="53305" y="60196"/>
                  <a:pt x="53205" y="59428"/>
                  <a:pt x="53205" y="58695"/>
                </a:cubicBezTo>
                <a:cubicBezTo>
                  <a:pt x="53238" y="57560"/>
                  <a:pt x="52971" y="56493"/>
                  <a:pt x="52671" y="55392"/>
                </a:cubicBezTo>
                <a:cubicBezTo>
                  <a:pt x="52604" y="55025"/>
                  <a:pt x="52271" y="54725"/>
                  <a:pt x="52104" y="54392"/>
                </a:cubicBezTo>
                <a:cubicBezTo>
                  <a:pt x="51570" y="53191"/>
                  <a:pt x="50770" y="52157"/>
                  <a:pt x="49869" y="51223"/>
                </a:cubicBezTo>
                <a:cubicBezTo>
                  <a:pt x="49469" y="50789"/>
                  <a:pt x="48902" y="50489"/>
                  <a:pt x="48335" y="50255"/>
                </a:cubicBezTo>
                <a:cubicBezTo>
                  <a:pt x="47601" y="49922"/>
                  <a:pt x="46800" y="49788"/>
                  <a:pt x="46066" y="49455"/>
                </a:cubicBezTo>
                <a:cubicBezTo>
                  <a:pt x="45541" y="49234"/>
                  <a:pt x="45016" y="49104"/>
                  <a:pt x="44472" y="49104"/>
                </a:cubicBezTo>
                <a:cubicBezTo>
                  <a:pt x="44360" y="49104"/>
                  <a:pt x="44246" y="49110"/>
                  <a:pt x="44132" y="49121"/>
                </a:cubicBezTo>
                <a:cubicBezTo>
                  <a:pt x="44060" y="49125"/>
                  <a:pt x="43990" y="49127"/>
                  <a:pt x="43919" y="49127"/>
                </a:cubicBezTo>
                <a:cubicBezTo>
                  <a:pt x="43364" y="49127"/>
                  <a:pt x="42837" y="48998"/>
                  <a:pt x="42364" y="48554"/>
                </a:cubicBezTo>
                <a:cubicBezTo>
                  <a:pt x="41830" y="48054"/>
                  <a:pt x="41196" y="47653"/>
                  <a:pt x="40529" y="47320"/>
                </a:cubicBezTo>
                <a:cubicBezTo>
                  <a:pt x="40129" y="47086"/>
                  <a:pt x="39662" y="46986"/>
                  <a:pt x="39228" y="46819"/>
                </a:cubicBezTo>
                <a:cubicBezTo>
                  <a:pt x="39428" y="46052"/>
                  <a:pt x="39628" y="45352"/>
                  <a:pt x="39695" y="44651"/>
                </a:cubicBezTo>
                <a:cubicBezTo>
                  <a:pt x="39762" y="43917"/>
                  <a:pt x="39795" y="43117"/>
                  <a:pt x="39628" y="42350"/>
                </a:cubicBezTo>
                <a:cubicBezTo>
                  <a:pt x="39395" y="41349"/>
                  <a:pt x="39028" y="40348"/>
                  <a:pt x="38628" y="39381"/>
                </a:cubicBezTo>
                <a:cubicBezTo>
                  <a:pt x="37927" y="37613"/>
                  <a:pt x="36893" y="36078"/>
                  <a:pt x="35292" y="35011"/>
                </a:cubicBezTo>
                <a:cubicBezTo>
                  <a:pt x="34225" y="34244"/>
                  <a:pt x="33124" y="33543"/>
                  <a:pt x="31789" y="33377"/>
                </a:cubicBezTo>
                <a:cubicBezTo>
                  <a:pt x="31589" y="33343"/>
                  <a:pt x="31389" y="33143"/>
                  <a:pt x="31189" y="33110"/>
                </a:cubicBezTo>
                <a:cubicBezTo>
                  <a:pt x="30655" y="33110"/>
                  <a:pt x="30122" y="33095"/>
                  <a:pt x="29598" y="33095"/>
                </a:cubicBezTo>
                <a:cubicBezTo>
                  <a:pt x="29336" y="33095"/>
                  <a:pt x="29076" y="33099"/>
                  <a:pt x="28821" y="33110"/>
                </a:cubicBezTo>
                <a:cubicBezTo>
                  <a:pt x="27987" y="33176"/>
                  <a:pt x="27153" y="33210"/>
                  <a:pt x="26386" y="33443"/>
                </a:cubicBezTo>
                <a:cubicBezTo>
                  <a:pt x="25018" y="33844"/>
                  <a:pt x="23750" y="34511"/>
                  <a:pt x="22583" y="35311"/>
                </a:cubicBezTo>
                <a:cubicBezTo>
                  <a:pt x="22150" y="35644"/>
                  <a:pt x="21717" y="36044"/>
                  <a:pt x="21250" y="36444"/>
                </a:cubicBezTo>
                <a:lnTo>
                  <a:pt x="21250" y="36444"/>
                </a:lnTo>
                <a:cubicBezTo>
                  <a:pt x="21231" y="36441"/>
                  <a:pt x="21164" y="36428"/>
                  <a:pt x="21115" y="36379"/>
                </a:cubicBezTo>
                <a:cubicBezTo>
                  <a:pt x="20636" y="35990"/>
                  <a:pt x="20104" y="35735"/>
                  <a:pt x="19493" y="35735"/>
                </a:cubicBezTo>
                <a:cubicBezTo>
                  <a:pt x="19423" y="35735"/>
                  <a:pt x="19352" y="35738"/>
                  <a:pt x="19281" y="35745"/>
                </a:cubicBezTo>
                <a:cubicBezTo>
                  <a:pt x="18814" y="35778"/>
                  <a:pt x="18313" y="35912"/>
                  <a:pt x="17846" y="35945"/>
                </a:cubicBezTo>
                <a:cubicBezTo>
                  <a:pt x="17737" y="35952"/>
                  <a:pt x="17629" y="35957"/>
                  <a:pt x="17522" y="35957"/>
                </a:cubicBezTo>
                <a:cubicBezTo>
                  <a:pt x="17111" y="35957"/>
                  <a:pt x="16730" y="35876"/>
                  <a:pt x="16412" y="35478"/>
                </a:cubicBezTo>
                <a:cubicBezTo>
                  <a:pt x="15711" y="34644"/>
                  <a:pt x="15311" y="33677"/>
                  <a:pt x="15178" y="32609"/>
                </a:cubicBezTo>
                <a:cubicBezTo>
                  <a:pt x="15144" y="32309"/>
                  <a:pt x="15344" y="32009"/>
                  <a:pt x="15411" y="31709"/>
                </a:cubicBezTo>
                <a:cubicBezTo>
                  <a:pt x="15478" y="31709"/>
                  <a:pt x="15545" y="31742"/>
                  <a:pt x="15578" y="31742"/>
                </a:cubicBezTo>
                <a:cubicBezTo>
                  <a:pt x="15678" y="32009"/>
                  <a:pt x="15711" y="32309"/>
                  <a:pt x="15878" y="32543"/>
                </a:cubicBezTo>
                <a:cubicBezTo>
                  <a:pt x="16112" y="32876"/>
                  <a:pt x="16412" y="33410"/>
                  <a:pt x="16745" y="33443"/>
                </a:cubicBezTo>
                <a:cubicBezTo>
                  <a:pt x="16889" y="33460"/>
                  <a:pt x="17011" y="33469"/>
                  <a:pt x="17117" y="33469"/>
                </a:cubicBezTo>
                <a:cubicBezTo>
                  <a:pt x="17649" y="33469"/>
                  <a:pt x="17746" y="33233"/>
                  <a:pt x="17913" y="32509"/>
                </a:cubicBezTo>
                <a:cubicBezTo>
                  <a:pt x="18013" y="32076"/>
                  <a:pt x="18080" y="31642"/>
                  <a:pt x="18146" y="31175"/>
                </a:cubicBezTo>
                <a:cubicBezTo>
                  <a:pt x="19521" y="31720"/>
                  <a:pt x="20850" y="31989"/>
                  <a:pt x="22134" y="31989"/>
                </a:cubicBezTo>
                <a:cubicBezTo>
                  <a:pt x="24309" y="31989"/>
                  <a:pt x="26357" y="31217"/>
                  <a:pt x="28287" y="29707"/>
                </a:cubicBezTo>
                <a:cubicBezTo>
                  <a:pt x="28287" y="28707"/>
                  <a:pt x="27486" y="28106"/>
                  <a:pt x="26919" y="27239"/>
                </a:cubicBezTo>
                <a:cubicBezTo>
                  <a:pt x="27286" y="27172"/>
                  <a:pt x="27586" y="27105"/>
                  <a:pt x="27887" y="27005"/>
                </a:cubicBezTo>
                <a:cubicBezTo>
                  <a:pt x="28120" y="26972"/>
                  <a:pt x="28387" y="26905"/>
                  <a:pt x="28621" y="26805"/>
                </a:cubicBezTo>
                <a:cubicBezTo>
                  <a:pt x="29621" y="26372"/>
                  <a:pt x="30622" y="25871"/>
                  <a:pt x="31623" y="25404"/>
                </a:cubicBezTo>
                <a:cubicBezTo>
                  <a:pt x="31856" y="25304"/>
                  <a:pt x="32090" y="25237"/>
                  <a:pt x="32223" y="25071"/>
                </a:cubicBezTo>
                <a:cubicBezTo>
                  <a:pt x="32924" y="24403"/>
                  <a:pt x="33624" y="23803"/>
                  <a:pt x="34458" y="23336"/>
                </a:cubicBezTo>
                <a:cubicBezTo>
                  <a:pt x="35259" y="22936"/>
                  <a:pt x="36026" y="22402"/>
                  <a:pt x="36660" y="21768"/>
                </a:cubicBezTo>
                <a:cubicBezTo>
                  <a:pt x="37227" y="21201"/>
                  <a:pt x="37594" y="20434"/>
                  <a:pt x="38061" y="19733"/>
                </a:cubicBezTo>
                <a:cubicBezTo>
                  <a:pt x="38461" y="19166"/>
                  <a:pt x="38528" y="18499"/>
                  <a:pt x="38528" y="17832"/>
                </a:cubicBezTo>
                <a:lnTo>
                  <a:pt x="38528" y="17832"/>
                </a:lnTo>
                <a:cubicBezTo>
                  <a:pt x="38294" y="17865"/>
                  <a:pt x="38061" y="17932"/>
                  <a:pt x="37860" y="17932"/>
                </a:cubicBezTo>
                <a:cubicBezTo>
                  <a:pt x="37627" y="17932"/>
                  <a:pt x="37393" y="17865"/>
                  <a:pt x="37193" y="17865"/>
                </a:cubicBezTo>
                <a:cubicBezTo>
                  <a:pt x="36693" y="17932"/>
                  <a:pt x="36226" y="17965"/>
                  <a:pt x="35726" y="18099"/>
                </a:cubicBezTo>
                <a:cubicBezTo>
                  <a:pt x="35671" y="18109"/>
                  <a:pt x="35624" y="18114"/>
                  <a:pt x="35583" y="18114"/>
                </a:cubicBezTo>
                <a:cubicBezTo>
                  <a:pt x="35350" y="18114"/>
                  <a:pt x="35330" y="17959"/>
                  <a:pt x="35359" y="17732"/>
                </a:cubicBezTo>
                <a:cubicBezTo>
                  <a:pt x="35392" y="17365"/>
                  <a:pt x="35525" y="17031"/>
                  <a:pt x="35525" y="16665"/>
                </a:cubicBezTo>
                <a:cubicBezTo>
                  <a:pt x="35425" y="14496"/>
                  <a:pt x="35325" y="12328"/>
                  <a:pt x="35192" y="10160"/>
                </a:cubicBezTo>
                <a:cubicBezTo>
                  <a:pt x="35159" y="9526"/>
                  <a:pt x="35025" y="8892"/>
                  <a:pt x="34958" y="8259"/>
                </a:cubicBezTo>
                <a:cubicBezTo>
                  <a:pt x="34892" y="7625"/>
                  <a:pt x="34958" y="6991"/>
                  <a:pt x="34825" y="6391"/>
                </a:cubicBezTo>
                <a:cubicBezTo>
                  <a:pt x="34525" y="4956"/>
                  <a:pt x="34258" y="3522"/>
                  <a:pt x="33758" y="2121"/>
                </a:cubicBezTo>
                <a:cubicBezTo>
                  <a:pt x="33157" y="453"/>
                  <a:pt x="32924" y="153"/>
                  <a:pt x="31089" y="19"/>
                </a:cubicBezTo>
                <a:cubicBezTo>
                  <a:pt x="30925" y="6"/>
                  <a:pt x="30763" y="0"/>
                  <a:pt x="306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" name="Google Shape;95;p32"/>
          <p:cNvGrpSpPr/>
          <p:nvPr/>
        </p:nvGrpSpPr>
        <p:grpSpPr>
          <a:xfrm rot="1169263">
            <a:off x="3663295" y="3965513"/>
            <a:ext cx="795589" cy="814789"/>
            <a:chOff x="2122525" y="1899275"/>
            <a:chExt cx="795600" cy="814800"/>
          </a:xfrm>
        </p:grpSpPr>
        <p:sp>
          <p:nvSpPr>
            <p:cNvPr id="96" name="Google Shape;96;p32"/>
            <p:cNvSpPr/>
            <p:nvPr/>
          </p:nvSpPr>
          <p:spPr>
            <a:xfrm>
              <a:off x="2450250" y="2564775"/>
              <a:ext cx="3375" cy="25050"/>
            </a:xfrm>
            <a:custGeom>
              <a:avLst/>
              <a:gdLst/>
              <a:ahLst/>
              <a:cxnLst/>
              <a:rect l="l" t="t" r="r" b="b"/>
              <a:pathLst>
                <a:path w="135" h="1002" extrusionOk="0">
                  <a:moveTo>
                    <a:pt x="134" y="1"/>
                  </a:moveTo>
                  <a:cubicBezTo>
                    <a:pt x="67" y="334"/>
                    <a:pt x="34" y="668"/>
                    <a:pt x="1" y="1001"/>
                  </a:cubicBezTo>
                  <a:cubicBezTo>
                    <a:pt x="34" y="668"/>
                    <a:pt x="67" y="3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32"/>
            <p:cNvSpPr/>
            <p:nvPr/>
          </p:nvSpPr>
          <p:spPr>
            <a:xfrm>
              <a:off x="2453600" y="2011375"/>
              <a:ext cx="250200" cy="554250"/>
            </a:xfrm>
            <a:custGeom>
              <a:avLst/>
              <a:gdLst/>
              <a:ahLst/>
              <a:cxnLst/>
              <a:rect l="l" t="t" r="r" b="b"/>
              <a:pathLst>
                <a:path w="10008" h="22170" extrusionOk="0">
                  <a:moveTo>
                    <a:pt x="3539" y="1"/>
                  </a:moveTo>
                  <a:cubicBezTo>
                    <a:pt x="3357" y="1"/>
                    <a:pt x="3178" y="18"/>
                    <a:pt x="3002" y="54"/>
                  </a:cubicBezTo>
                  <a:cubicBezTo>
                    <a:pt x="2835" y="88"/>
                    <a:pt x="2835" y="921"/>
                    <a:pt x="2902" y="921"/>
                  </a:cubicBezTo>
                  <a:cubicBezTo>
                    <a:pt x="5704" y="1122"/>
                    <a:pt x="9107" y="4257"/>
                    <a:pt x="9373" y="7026"/>
                  </a:cubicBezTo>
                  <a:cubicBezTo>
                    <a:pt x="9574" y="9394"/>
                    <a:pt x="8073" y="11129"/>
                    <a:pt x="6538" y="12496"/>
                  </a:cubicBezTo>
                  <a:cubicBezTo>
                    <a:pt x="5371" y="13564"/>
                    <a:pt x="4070" y="14498"/>
                    <a:pt x="3002" y="15599"/>
                  </a:cubicBezTo>
                  <a:cubicBezTo>
                    <a:pt x="1301" y="17367"/>
                    <a:pt x="334" y="19301"/>
                    <a:pt x="33" y="21836"/>
                  </a:cubicBezTo>
                  <a:cubicBezTo>
                    <a:pt x="0" y="21936"/>
                    <a:pt x="0" y="22037"/>
                    <a:pt x="0" y="22170"/>
                  </a:cubicBezTo>
                  <a:cubicBezTo>
                    <a:pt x="367" y="19902"/>
                    <a:pt x="1501" y="17834"/>
                    <a:pt x="3069" y="16466"/>
                  </a:cubicBezTo>
                  <a:cubicBezTo>
                    <a:pt x="5237" y="14598"/>
                    <a:pt x="7906" y="13030"/>
                    <a:pt x="9040" y="10295"/>
                  </a:cubicBezTo>
                  <a:cubicBezTo>
                    <a:pt x="9707" y="8727"/>
                    <a:pt x="10007" y="6726"/>
                    <a:pt x="9373" y="4891"/>
                  </a:cubicBezTo>
                  <a:cubicBezTo>
                    <a:pt x="8631" y="2848"/>
                    <a:pt x="5877" y="1"/>
                    <a:pt x="35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32"/>
            <p:cNvSpPr/>
            <p:nvPr/>
          </p:nvSpPr>
          <p:spPr>
            <a:xfrm>
              <a:off x="2446925" y="2589800"/>
              <a:ext cx="25875" cy="119275"/>
            </a:xfrm>
            <a:custGeom>
              <a:avLst/>
              <a:gdLst/>
              <a:ahLst/>
              <a:cxnLst/>
              <a:rect l="l" t="t" r="r" b="b"/>
              <a:pathLst>
                <a:path w="1035" h="4771" extrusionOk="0">
                  <a:moveTo>
                    <a:pt x="134" y="0"/>
                  </a:moveTo>
                  <a:cubicBezTo>
                    <a:pt x="0" y="1568"/>
                    <a:pt x="0" y="3236"/>
                    <a:pt x="934" y="4770"/>
                  </a:cubicBezTo>
                  <a:cubicBezTo>
                    <a:pt x="934" y="4770"/>
                    <a:pt x="1034" y="4537"/>
                    <a:pt x="1001" y="4470"/>
                  </a:cubicBezTo>
                  <a:cubicBezTo>
                    <a:pt x="300" y="3036"/>
                    <a:pt x="67" y="1468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32"/>
            <p:cNvSpPr/>
            <p:nvPr/>
          </p:nvSpPr>
          <p:spPr>
            <a:xfrm>
              <a:off x="2321000" y="1998000"/>
              <a:ext cx="182650" cy="710250"/>
            </a:xfrm>
            <a:custGeom>
              <a:avLst/>
              <a:gdLst/>
              <a:ahLst/>
              <a:cxnLst/>
              <a:rect l="l" t="t" r="r" b="b"/>
              <a:pathLst>
                <a:path w="7306" h="28410" extrusionOk="0">
                  <a:moveTo>
                    <a:pt x="5499" y="1"/>
                  </a:moveTo>
                  <a:cubicBezTo>
                    <a:pt x="3511" y="1"/>
                    <a:pt x="1945" y="2349"/>
                    <a:pt x="1368" y="3791"/>
                  </a:cubicBezTo>
                  <a:cubicBezTo>
                    <a:pt x="567" y="5826"/>
                    <a:pt x="0" y="8128"/>
                    <a:pt x="167" y="10463"/>
                  </a:cubicBezTo>
                  <a:cubicBezTo>
                    <a:pt x="167" y="10663"/>
                    <a:pt x="200" y="10897"/>
                    <a:pt x="234" y="11130"/>
                  </a:cubicBezTo>
                  <a:cubicBezTo>
                    <a:pt x="367" y="11564"/>
                    <a:pt x="467" y="11997"/>
                    <a:pt x="534" y="12431"/>
                  </a:cubicBezTo>
                  <a:cubicBezTo>
                    <a:pt x="768" y="13131"/>
                    <a:pt x="1001" y="13832"/>
                    <a:pt x="1301" y="14532"/>
                  </a:cubicBezTo>
                  <a:cubicBezTo>
                    <a:pt x="2068" y="16534"/>
                    <a:pt x="2335" y="18302"/>
                    <a:pt x="2235" y="20270"/>
                  </a:cubicBezTo>
                  <a:cubicBezTo>
                    <a:pt x="2069" y="22967"/>
                    <a:pt x="2201" y="25631"/>
                    <a:pt x="3197" y="28395"/>
                  </a:cubicBezTo>
                  <a:lnTo>
                    <a:pt x="3197" y="28395"/>
                  </a:lnTo>
                  <a:cubicBezTo>
                    <a:pt x="3192" y="28329"/>
                    <a:pt x="3300" y="28097"/>
                    <a:pt x="3269" y="27975"/>
                  </a:cubicBezTo>
                  <a:cubicBezTo>
                    <a:pt x="2335" y="25140"/>
                    <a:pt x="2235" y="22505"/>
                    <a:pt x="2402" y="19736"/>
                  </a:cubicBezTo>
                  <a:cubicBezTo>
                    <a:pt x="2502" y="17768"/>
                    <a:pt x="2269" y="16000"/>
                    <a:pt x="1535" y="13999"/>
                  </a:cubicBezTo>
                  <a:cubicBezTo>
                    <a:pt x="1034" y="12698"/>
                    <a:pt x="534" y="11430"/>
                    <a:pt x="401" y="10129"/>
                  </a:cubicBezTo>
                  <a:cubicBezTo>
                    <a:pt x="200" y="8095"/>
                    <a:pt x="734" y="6060"/>
                    <a:pt x="1501" y="4325"/>
                  </a:cubicBezTo>
                  <a:cubicBezTo>
                    <a:pt x="2035" y="3124"/>
                    <a:pt x="2836" y="1990"/>
                    <a:pt x="4170" y="1490"/>
                  </a:cubicBezTo>
                  <a:cubicBezTo>
                    <a:pt x="4603" y="1329"/>
                    <a:pt x="5060" y="1277"/>
                    <a:pt x="5532" y="1277"/>
                  </a:cubicBezTo>
                  <a:cubicBezTo>
                    <a:pt x="6041" y="1277"/>
                    <a:pt x="6569" y="1338"/>
                    <a:pt x="7105" y="1390"/>
                  </a:cubicBezTo>
                  <a:cubicBezTo>
                    <a:pt x="7205" y="1390"/>
                    <a:pt x="7306" y="656"/>
                    <a:pt x="7205" y="589"/>
                  </a:cubicBezTo>
                  <a:cubicBezTo>
                    <a:pt x="6613" y="175"/>
                    <a:pt x="6040" y="1"/>
                    <a:pt x="5499" y="1"/>
                  </a:cubicBezTo>
                  <a:close/>
                  <a:moveTo>
                    <a:pt x="3197" y="28395"/>
                  </a:moveTo>
                  <a:lnTo>
                    <a:pt x="3197" y="28395"/>
                  </a:lnTo>
                  <a:cubicBezTo>
                    <a:pt x="3198" y="28401"/>
                    <a:pt x="3200" y="28406"/>
                    <a:pt x="3203" y="28409"/>
                  </a:cubicBezTo>
                  <a:cubicBezTo>
                    <a:pt x="3201" y="28404"/>
                    <a:pt x="3199" y="28399"/>
                    <a:pt x="3197" y="283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32"/>
            <p:cNvSpPr/>
            <p:nvPr/>
          </p:nvSpPr>
          <p:spPr>
            <a:xfrm>
              <a:off x="2503625" y="2059850"/>
              <a:ext cx="414500" cy="390700"/>
            </a:xfrm>
            <a:custGeom>
              <a:avLst/>
              <a:gdLst/>
              <a:ahLst/>
              <a:cxnLst/>
              <a:rect l="l" t="t" r="r" b="b"/>
              <a:pathLst>
                <a:path w="16580" h="15628" extrusionOk="0">
                  <a:moveTo>
                    <a:pt x="7131" y="0"/>
                  </a:moveTo>
                  <a:cubicBezTo>
                    <a:pt x="6598" y="0"/>
                    <a:pt x="6083" y="88"/>
                    <a:pt x="5605" y="283"/>
                  </a:cubicBezTo>
                  <a:cubicBezTo>
                    <a:pt x="5538" y="317"/>
                    <a:pt x="5438" y="784"/>
                    <a:pt x="5538" y="817"/>
                  </a:cubicBezTo>
                  <a:cubicBezTo>
                    <a:pt x="6739" y="1251"/>
                    <a:pt x="8040" y="1184"/>
                    <a:pt x="9307" y="1618"/>
                  </a:cubicBezTo>
                  <a:cubicBezTo>
                    <a:pt x="10475" y="2018"/>
                    <a:pt x="11642" y="2618"/>
                    <a:pt x="12643" y="3386"/>
                  </a:cubicBezTo>
                  <a:cubicBezTo>
                    <a:pt x="13877" y="4286"/>
                    <a:pt x="14911" y="5487"/>
                    <a:pt x="15545" y="6821"/>
                  </a:cubicBezTo>
                  <a:cubicBezTo>
                    <a:pt x="16512" y="8923"/>
                    <a:pt x="15812" y="10958"/>
                    <a:pt x="14344" y="12192"/>
                  </a:cubicBezTo>
                  <a:cubicBezTo>
                    <a:pt x="12638" y="13629"/>
                    <a:pt x="10179" y="13937"/>
                    <a:pt x="7764" y="13937"/>
                  </a:cubicBezTo>
                  <a:cubicBezTo>
                    <a:pt x="7488" y="13937"/>
                    <a:pt x="7213" y="13933"/>
                    <a:pt x="6939" y="13926"/>
                  </a:cubicBezTo>
                  <a:cubicBezTo>
                    <a:pt x="6198" y="13906"/>
                    <a:pt x="5431" y="13867"/>
                    <a:pt x="4676" y="13867"/>
                  </a:cubicBezTo>
                  <a:cubicBezTo>
                    <a:pt x="2948" y="13867"/>
                    <a:pt x="1274" y="14070"/>
                    <a:pt x="67" y="15161"/>
                  </a:cubicBezTo>
                  <a:cubicBezTo>
                    <a:pt x="1" y="15194"/>
                    <a:pt x="1" y="15628"/>
                    <a:pt x="1" y="15628"/>
                  </a:cubicBezTo>
                  <a:cubicBezTo>
                    <a:pt x="1314" y="15219"/>
                    <a:pt x="2576" y="15015"/>
                    <a:pt x="3989" y="15015"/>
                  </a:cubicBezTo>
                  <a:cubicBezTo>
                    <a:pt x="4190" y="15015"/>
                    <a:pt x="4395" y="15019"/>
                    <a:pt x="4604" y="15027"/>
                  </a:cubicBezTo>
                  <a:cubicBezTo>
                    <a:pt x="5688" y="15050"/>
                    <a:pt x="6787" y="15134"/>
                    <a:pt x="7870" y="15134"/>
                  </a:cubicBezTo>
                  <a:cubicBezTo>
                    <a:pt x="8387" y="15134"/>
                    <a:pt x="8901" y="15114"/>
                    <a:pt x="9407" y="15061"/>
                  </a:cubicBezTo>
                  <a:cubicBezTo>
                    <a:pt x="12343" y="14727"/>
                    <a:pt x="15011" y="13293"/>
                    <a:pt x="15912" y="10557"/>
                  </a:cubicBezTo>
                  <a:cubicBezTo>
                    <a:pt x="16579" y="8489"/>
                    <a:pt x="16179" y="6254"/>
                    <a:pt x="14578" y="4220"/>
                  </a:cubicBezTo>
                  <a:cubicBezTo>
                    <a:pt x="12938" y="2191"/>
                    <a:pt x="9794" y="0"/>
                    <a:pt x="71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32"/>
            <p:cNvSpPr/>
            <p:nvPr/>
          </p:nvSpPr>
          <p:spPr>
            <a:xfrm>
              <a:off x="2436075" y="1899275"/>
              <a:ext cx="70075" cy="126175"/>
            </a:xfrm>
            <a:custGeom>
              <a:avLst/>
              <a:gdLst/>
              <a:ahLst/>
              <a:cxnLst/>
              <a:rect l="l" t="t" r="r" b="b"/>
              <a:pathLst>
                <a:path w="2803" h="5047" extrusionOk="0">
                  <a:moveTo>
                    <a:pt x="124" y="0"/>
                  </a:moveTo>
                  <a:cubicBezTo>
                    <a:pt x="1" y="0"/>
                    <a:pt x="1" y="571"/>
                    <a:pt x="1" y="669"/>
                  </a:cubicBezTo>
                  <a:cubicBezTo>
                    <a:pt x="101" y="869"/>
                    <a:pt x="301" y="1036"/>
                    <a:pt x="434" y="1236"/>
                  </a:cubicBezTo>
                  <a:cubicBezTo>
                    <a:pt x="801" y="1636"/>
                    <a:pt x="1135" y="2103"/>
                    <a:pt x="1435" y="2570"/>
                  </a:cubicBezTo>
                  <a:cubicBezTo>
                    <a:pt x="1902" y="3371"/>
                    <a:pt x="2135" y="4171"/>
                    <a:pt x="2302" y="5039"/>
                  </a:cubicBezTo>
                  <a:cubicBezTo>
                    <a:pt x="2302" y="5044"/>
                    <a:pt x="2303" y="5047"/>
                    <a:pt x="2304" y="5047"/>
                  </a:cubicBezTo>
                  <a:cubicBezTo>
                    <a:pt x="2318" y="5047"/>
                    <a:pt x="2402" y="4733"/>
                    <a:pt x="2402" y="4672"/>
                  </a:cubicBezTo>
                  <a:cubicBezTo>
                    <a:pt x="2369" y="4338"/>
                    <a:pt x="2336" y="4004"/>
                    <a:pt x="2269" y="3671"/>
                  </a:cubicBezTo>
                  <a:lnTo>
                    <a:pt x="2269" y="3671"/>
                  </a:lnTo>
                  <a:cubicBezTo>
                    <a:pt x="2436" y="4038"/>
                    <a:pt x="2569" y="4438"/>
                    <a:pt x="2669" y="4838"/>
                  </a:cubicBezTo>
                  <a:cubicBezTo>
                    <a:pt x="2669" y="4838"/>
                    <a:pt x="2769" y="4538"/>
                    <a:pt x="2769" y="4471"/>
                  </a:cubicBezTo>
                  <a:cubicBezTo>
                    <a:pt x="2803" y="3738"/>
                    <a:pt x="2769" y="3004"/>
                    <a:pt x="2636" y="2270"/>
                  </a:cubicBezTo>
                  <a:cubicBezTo>
                    <a:pt x="2536" y="1603"/>
                    <a:pt x="2469" y="735"/>
                    <a:pt x="2102" y="102"/>
                  </a:cubicBezTo>
                  <a:cubicBezTo>
                    <a:pt x="2102" y="102"/>
                    <a:pt x="2002" y="535"/>
                    <a:pt x="2002" y="635"/>
                  </a:cubicBezTo>
                  <a:cubicBezTo>
                    <a:pt x="2135" y="1336"/>
                    <a:pt x="2336" y="2036"/>
                    <a:pt x="2436" y="2737"/>
                  </a:cubicBezTo>
                  <a:cubicBezTo>
                    <a:pt x="2502" y="3137"/>
                    <a:pt x="2569" y="3571"/>
                    <a:pt x="2602" y="3971"/>
                  </a:cubicBezTo>
                  <a:cubicBezTo>
                    <a:pt x="2436" y="3671"/>
                    <a:pt x="2302" y="3371"/>
                    <a:pt x="2135" y="3104"/>
                  </a:cubicBezTo>
                  <a:cubicBezTo>
                    <a:pt x="2035" y="2770"/>
                    <a:pt x="1935" y="2470"/>
                    <a:pt x="1769" y="2136"/>
                  </a:cubicBezTo>
                  <a:cubicBezTo>
                    <a:pt x="1568" y="1736"/>
                    <a:pt x="1335" y="1336"/>
                    <a:pt x="1035" y="969"/>
                  </a:cubicBezTo>
                  <a:cubicBezTo>
                    <a:pt x="835" y="702"/>
                    <a:pt x="501" y="469"/>
                    <a:pt x="267" y="202"/>
                  </a:cubicBezTo>
                  <a:cubicBezTo>
                    <a:pt x="267" y="135"/>
                    <a:pt x="267" y="102"/>
                    <a:pt x="234" y="68"/>
                  </a:cubicBezTo>
                  <a:cubicBezTo>
                    <a:pt x="234" y="35"/>
                    <a:pt x="167" y="2"/>
                    <a:pt x="134" y="2"/>
                  </a:cubicBezTo>
                  <a:cubicBezTo>
                    <a:pt x="130" y="1"/>
                    <a:pt x="127" y="0"/>
                    <a:pt x="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32"/>
            <p:cNvSpPr/>
            <p:nvPr/>
          </p:nvSpPr>
          <p:spPr>
            <a:xfrm>
              <a:off x="2523650" y="1914700"/>
              <a:ext cx="8350" cy="107225"/>
            </a:xfrm>
            <a:custGeom>
              <a:avLst/>
              <a:gdLst/>
              <a:ahLst/>
              <a:cxnLst/>
              <a:rect l="l" t="t" r="r" b="b"/>
              <a:pathLst>
                <a:path w="334" h="4289" extrusionOk="0">
                  <a:moveTo>
                    <a:pt x="133" y="1"/>
                  </a:moveTo>
                  <a:cubicBezTo>
                    <a:pt x="102" y="1"/>
                    <a:pt x="67" y="94"/>
                    <a:pt x="67" y="118"/>
                  </a:cubicBezTo>
                  <a:cubicBezTo>
                    <a:pt x="0" y="252"/>
                    <a:pt x="0" y="452"/>
                    <a:pt x="0" y="585"/>
                  </a:cubicBezTo>
                  <a:cubicBezTo>
                    <a:pt x="67" y="1786"/>
                    <a:pt x="100" y="2954"/>
                    <a:pt x="33" y="4088"/>
                  </a:cubicBezTo>
                  <a:cubicBezTo>
                    <a:pt x="19" y="4231"/>
                    <a:pt x="29" y="4288"/>
                    <a:pt x="48" y="4288"/>
                  </a:cubicBezTo>
                  <a:cubicBezTo>
                    <a:pt x="74" y="4288"/>
                    <a:pt x="114" y="4188"/>
                    <a:pt x="134" y="4055"/>
                  </a:cubicBezTo>
                  <a:cubicBezTo>
                    <a:pt x="234" y="2987"/>
                    <a:pt x="334" y="1886"/>
                    <a:pt x="234" y="752"/>
                  </a:cubicBezTo>
                  <a:cubicBezTo>
                    <a:pt x="234" y="719"/>
                    <a:pt x="234" y="719"/>
                    <a:pt x="234" y="685"/>
                  </a:cubicBezTo>
                  <a:cubicBezTo>
                    <a:pt x="234" y="652"/>
                    <a:pt x="234" y="619"/>
                    <a:pt x="234" y="585"/>
                  </a:cubicBezTo>
                  <a:cubicBezTo>
                    <a:pt x="200" y="419"/>
                    <a:pt x="200" y="218"/>
                    <a:pt x="167" y="52"/>
                  </a:cubicBezTo>
                  <a:cubicBezTo>
                    <a:pt x="158" y="15"/>
                    <a:pt x="146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2"/>
            <p:cNvSpPr/>
            <p:nvPr/>
          </p:nvSpPr>
          <p:spPr>
            <a:xfrm>
              <a:off x="2543650" y="1948500"/>
              <a:ext cx="11700" cy="64500"/>
            </a:xfrm>
            <a:custGeom>
              <a:avLst/>
              <a:gdLst/>
              <a:ahLst/>
              <a:cxnLst/>
              <a:rect l="l" t="t" r="r" b="b"/>
              <a:pathLst>
                <a:path w="468" h="2580" extrusionOk="0">
                  <a:moveTo>
                    <a:pt x="434" y="1"/>
                  </a:moveTo>
                  <a:cubicBezTo>
                    <a:pt x="401" y="1"/>
                    <a:pt x="368" y="101"/>
                    <a:pt x="368" y="101"/>
                  </a:cubicBezTo>
                  <a:cubicBezTo>
                    <a:pt x="101" y="835"/>
                    <a:pt x="1" y="1669"/>
                    <a:pt x="1" y="2502"/>
                  </a:cubicBezTo>
                  <a:cubicBezTo>
                    <a:pt x="1" y="2559"/>
                    <a:pt x="7" y="2579"/>
                    <a:pt x="19" y="2579"/>
                  </a:cubicBezTo>
                  <a:cubicBezTo>
                    <a:pt x="35" y="2579"/>
                    <a:pt x="62" y="2541"/>
                    <a:pt x="101" y="2502"/>
                  </a:cubicBezTo>
                  <a:cubicBezTo>
                    <a:pt x="167" y="2402"/>
                    <a:pt x="134" y="2169"/>
                    <a:pt x="134" y="2035"/>
                  </a:cubicBezTo>
                  <a:cubicBezTo>
                    <a:pt x="167" y="1402"/>
                    <a:pt x="368" y="835"/>
                    <a:pt x="434" y="201"/>
                  </a:cubicBezTo>
                  <a:cubicBezTo>
                    <a:pt x="434" y="201"/>
                    <a:pt x="468" y="34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2"/>
            <p:cNvSpPr/>
            <p:nvPr/>
          </p:nvSpPr>
          <p:spPr>
            <a:xfrm>
              <a:off x="2570350" y="1956000"/>
              <a:ext cx="850" cy="21950"/>
            </a:xfrm>
            <a:custGeom>
              <a:avLst/>
              <a:gdLst/>
              <a:ahLst/>
              <a:cxnLst/>
              <a:rect l="l" t="t" r="r" b="b"/>
              <a:pathLst>
                <a:path w="34" h="878" extrusionOk="0">
                  <a:moveTo>
                    <a:pt x="33" y="1"/>
                  </a:moveTo>
                  <a:cubicBezTo>
                    <a:pt x="33" y="301"/>
                    <a:pt x="0" y="568"/>
                    <a:pt x="0" y="868"/>
                  </a:cubicBezTo>
                  <a:cubicBezTo>
                    <a:pt x="0" y="875"/>
                    <a:pt x="1" y="877"/>
                    <a:pt x="3" y="877"/>
                  </a:cubicBezTo>
                  <a:cubicBezTo>
                    <a:pt x="12" y="877"/>
                    <a:pt x="33" y="828"/>
                    <a:pt x="33" y="801"/>
                  </a:cubicBezTo>
                  <a:cubicBezTo>
                    <a:pt x="33" y="544"/>
                    <a:pt x="33" y="288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2"/>
            <p:cNvSpPr/>
            <p:nvPr/>
          </p:nvSpPr>
          <p:spPr>
            <a:xfrm>
              <a:off x="2349350" y="2369650"/>
              <a:ext cx="18375" cy="45050"/>
            </a:xfrm>
            <a:custGeom>
              <a:avLst/>
              <a:gdLst/>
              <a:ahLst/>
              <a:cxnLst/>
              <a:rect l="l" t="t" r="r" b="b"/>
              <a:pathLst>
                <a:path w="735" h="1802" extrusionOk="0">
                  <a:moveTo>
                    <a:pt x="0" y="0"/>
                  </a:moveTo>
                  <a:cubicBezTo>
                    <a:pt x="134" y="367"/>
                    <a:pt x="201" y="767"/>
                    <a:pt x="267" y="1168"/>
                  </a:cubicBezTo>
                  <a:lnTo>
                    <a:pt x="668" y="1801"/>
                  </a:lnTo>
                  <a:cubicBezTo>
                    <a:pt x="668" y="1801"/>
                    <a:pt x="734" y="1568"/>
                    <a:pt x="701" y="1501"/>
                  </a:cubicBezTo>
                  <a:cubicBezTo>
                    <a:pt x="501" y="1001"/>
                    <a:pt x="267" y="50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2"/>
            <p:cNvSpPr/>
            <p:nvPr/>
          </p:nvSpPr>
          <p:spPr>
            <a:xfrm>
              <a:off x="2141700" y="1950375"/>
              <a:ext cx="311825" cy="159925"/>
            </a:xfrm>
            <a:custGeom>
              <a:avLst/>
              <a:gdLst/>
              <a:ahLst/>
              <a:cxnLst/>
              <a:rect l="l" t="t" r="r" b="b"/>
              <a:pathLst>
                <a:path w="12473" h="6397" extrusionOk="0">
                  <a:moveTo>
                    <a:pt x="5885" y="1"/>
                  </a:moveTo>
                  <a:cubicBezTo>
                    <a:pt x="3207" y="1"/>
                    <a:pt x="881" y="1179"/>
                    <a:pt x="367" y="3929"/>
                  </a:cubicBezTo>
                  <a:cubicBezTo>
                    <a:pt x="201" y="4796"/>
                    <a:pt x="301" y="5630"/>
                    <a:pt x="568" y="6397"/>
                  </a:cubicBezTo>
                  <a:cubicBezTo>
                    <a:pt x="634" y="6364"/>
                    <a:pt x="701" y="6297"/>
                    <a:pt x="768" y="6264"/>
                  </a:cubicBezTo>
                  <a:cubicBezTo>
                    <a:pt x="634" y="5963"/>
                    <a:pt x="534" y="5630"/>
                    <a:pt x="468" y="5296"/>
                  </a:cubicBezTo>
                  <a:cubicBezTo>
                    <a:pt x="1" y="2294"/>
                    <a:pt x="3069" y="693"/>
                    <a:pt x="5738" y="693"/>
                  </a:cubicBezTo>
                  <a:cubicBezTo>
                    <a:pt x="8073" y="726"/>
                    <a:pt x="10108" y="1794"/>
                    <a:pt x="12309" y="2661"/>
                  </a:cubicBezTo>
                  <a:cubicBezTo>
                    <a:pt x="12310" y="2662"/>
                    <a:pt x="12312" y="2663"/>
                    <a:pt x="12313" y="2663"/>
                  </a:cubicBezTo>
                  <a:cubicBezTo>
                    <a:pt x="12352" y="2663"/>
                    <a:pt x="12473" y="2225"/>
                    <a:pt x="12376" y="2161"/>
                  </a:cubicBezTo>
                  <a:cubicBezTo>
                    <a:pt x="10513" y="793"/>
                    <a:pt x="8080" y="1"/>
                    <a:pt x="58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2"/>
            <p:cNvSpPr/>
            <p:nvPr/>
          </p:nvSpPr>
          <p:spPr>
            <a:xfrm>
              <a:off x="2234275" y="1992700"/>
              <a:ext cx="125950" cy="20050"/>
            </a:xfrm>
            <a:custGeom>
              <a:avLst/>
              <a:gdLst/>
              <a:ahLst/>
              <a:cxnLst/>
              <a:rect l="l" t="t" r="r" b="b"/>
              <a:pathLst>
                <a:path w="5038" h="802" extrusionOk="0">
                  <a:moveTo>
                    <a:pt x="0" y="1"/>
                  </a:moveTo>
                  <a:cubicBezTo>
                    <a:pt x="0" y="1"/>
                    <a:pt x="0" y="34"/>
                    <a:pt x="0" y="34"/>
                  </a:cubicBezTo>
                  <a:cubicBezTo>
                    <a:pt x="1701" y="101"/>
                    <a:pt x="3303" y="301"/>
                    <a:pt x="5004" y="801"/>
                  </a:cubicBezTo>
                  <a:cubicBezTo>
                    <a:pt x="5037" y="801"/>
                    <a:pt x="5037" y="734"/>
                    <a:pt x="5037" y="734"/>
                  </a:cubicBezTo>
                  <a:cubicBezTo>
                    <a:pt x="3403" y="1"/>
                    <a:pt x="1635" y="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2"/>
            <p:cNvSpPr/>
            <p:nvPr/>
          </p:nvSpPr>
          <p:spPr>
            <a:xfrm>
              <a:off x="2247600" y="1979950"/>
              <a:ext cx="102600" cy="21950"/>
            </a:xfrm>
            <a:custGeom>
              <a:avLst/>
              <a:gdLst/>
              <a:ahLst/>
              <a:cxnLst/>
              <a:rect l="l" t="t" r="r" b="b"/>
              <a:pathLst>
                <a:path w="4104" h="878" extrusionOk="0">
                  <a:moveTo>
                    <a:pt x="377" y="1"/>
                  </a:moveTo>
                  <a:cubicBezTo>
                    <a:pt x="251" y="1"/>
                    <a:pt x="125" y="4"/>
                    <a:pt x="1" y="10"/>
                  </a:cubicBezTo>
                  <a:cubicBezTo>
                    <a:pt x="1" y="10"/>
                    <a:pt x="1" y="110"/>
                    <a:pt x="1" y="110"/>
                  </a:cubicBezTo>
                  <a:cubicBezTo>
                    <a:pt x="1369" y="110"/>
                    <a:pt x="2669" y="544"/>
                    <a:pt x="4070" y="878"/>
                  </a:cubicBezTo>
                  <a:cubicBezTo>
                    <a:pt x="4104" y="878"/>
                    <a:pt x="4104" y="744"/>
                    <a:pt x="4104" y="711"/>
                  </a:cubicBezTo>
                  <a:cubicBezTo>
                    <a:pt x="2894" y="287"/>
                    <a:pt x="1602" y="1"/>
                    <a:pt x="3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2"/>
            <p:cNvSpPr/>
            <p:nvPr/>
          </p:nvSpPr>
          <p:spPr>
            <a:xfrm>
              <a:off x="2511975" y="2058575"/>
              <a:ext cx="161800" cy="339450"/>
            </a:xfrm>
            <a:custGeom>
              <a:avLst/>
              <a:gdLst/>
              <a:ahLst/>
              <a:cxnLst/>
              <a:rect l="l" t="t" r="r" b="b"/>
              <a:pathLst>
                <a:path w="6472" h="13578" extrusionOk="0">
                  <a:moveTo>
                    <a:pt x="1968" y="1"/>
                  </a:moveTo>
                  <a:cubicBezTo>
                    <a:pt x="1935" y="1"/>
                    <a:pt x="1901" y="201"/>
                    <a:pt x="1935" y="201"/>
                  </a:cubicBezTo>
                  <a:cubicBezTo>
                    <a:pt x="3302" y="1002"/>
                    <a:pt x="4737" y="1635"/>
                    <a:pt x="5537" y="3070"/>
                  </a:cubicBezTo>
                  <a:cubicBezTo>
                    <a:pt x="6471" y="4704"/>
                    <a:pt x="6405" y="6639"/>
                    <a:pt x="5604" y="8040"/>
                  </a:cubicBezTo>
                  <a:cubicBezTo>
                    <a:pt x="4970" y="9174"/>
                    <a:pt x="3870" y="9841"/>
                    <a:pt x="2902" y="10675"/>
                  </a:cubicBezTo>
                  <a:cubicBezTo>
                    <a:pt x="1835" y="11542"/>
                    <a:pt x="901" y="12476"/>
                    <a:pt x="0" y="13477"/>
                  </a:cubicBezTo>
                  <a:cubicBezTo>
                    <a:pt x="0" y="13510"/>
                    <a:pt x="0" y="13577"/>
                    <a:pt x="0" y="13577"/>
                  </a:cubicBezTo>
                  <a:cubicBezTo>
                    <a:pt x="1234" y="12376"/>
                    <a:pt x="2502" y="11242"/>
                    <a:pt x="3903" y="10208"/>
                  </a:cubicBezTo>
                  <a:cubicBezTo>
                    <a:pt x="5004" y="9341"/>
                    <a:pt x="5838" y="8307"/>
                    <a:pt x="6138" y="6906"/>
                  </a:cubicBezTo>
                  <a:cubicBezTo>
                    <a:pt x="6371" y="5838"/>
                    <a:pt x="6371" y="4671"/>
                    <a:pt x="5971" y="3537"/>
                  </a:cubicBezTo>
                  <a:cubicBezTo>
                    <a:pt x="5337" y="1769"/>
                    <a:pt x="3736" y="635"/>
                    <a:pt x="1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32"/>
            <p:cNvSpPr/>
            <p:nvPr/>
          </p:nvSpPr>
          <p:spPr>
            <a:xfrm>
              <a:off x="2526150" y="2104450"/>
              <a:ext cx="128450" cy="262700"/>
            </a:xfrm>
            <a:custGeom>
              <a:avLst/>
              <a:gdLst/>
              <a:ahLst/>
              <a:cxnLst/>
              <a:rect l="l" t="t" r="r" b="b"/>
              <a:pathLst>
                <a:path w="5138" h="10508" extrusionOk="0">
                  <a:moveTo>
                    <a:pt x="3102" y="0"/>
                  </a:moveTo>
                  <a:cubicBezTo>
                    <a:pt x="3102" y="0"/>
                    <a:pt x="3036" y="167"/>
                    <a:pt x="3069" y="201"/>
                  </a:cubicBezTo>
                  <a:cubicBezTo>
                    <a:pt x="5137" y="2102"/>
                    <a:pt x="4970" y="4670"/>
                    <a:pt x="3736" y="6472"/>
                  </a:cubicBezTo>
                  <a:cubicBezTo>
                    <a:pt x="2735" y="7973"/>
                    <a:pt x="1234" y="9074"/>
                    <a:pt x="34" y="10408"/>
                  </a:cubicBezTo>
                  <a:cubicBezTo>
                    <a:pt x="0" y="10408"/>
                    <a:pt x="34" y="10475"/>
                    <a:pt x="34" y="10508"/>
                  </a:cubicBezTo>
                  <a:cubicBezTo>
                    <a:pt x="1668" y="8773"/>
                    <a:pt x="3936" y="7372"/>
                    <a:pt x="4603" y="4904"/>
                  </a:cubicBezTo>
                  <a:cubicBezTo>
                    <a:pt x="5037" y="3336"/>
                    <a:pt x="4737" y="1268"/>
                    <a:pt x="3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32"/>
            <p:cNvSpPr/>
            <p:nvPr/>
          </p:nvSpPr>
          <p:spPr>
            <a:xfrm>
              <a:off x="2346850" y="2049400"/>
              <a:ext cx="130950" cy="294400"/>
            </a:xfrm>
            <a:custGeom>
              <a:avLst/>
              <a:gdLst/>
              <a:ahLst/>
              <a:cxnLst/>
              <a:rect l="l" t="t" r="r" b="b"/>
              <a:pathLst>
                <a:path w="5238" h="11776" extrusionOk="0">
                  <a:moveTo>
                    <a:pt x="5237" y="1"/>
                  </a:moveTo>
                  <a:lnTo>
                    <a:pt x="5237" y="1"/>
                  </a:lnTo>
                  <a:cubicBezTo>
                    <a:pt x="3836" y="234"/>
                    <a:pt x="2235" y="801"/>
                    <a:pt x="1535" y="1902"/>
                  </a:cubicBezTo>
                  <a:cubicBezTo>
                    <a:pt x="934" y="2770"/>
                    <a:pt x="634" y="3870"/>
                    <a:pt x="401" y="4938"/>
                  </a:cubicBezTo>
                  <a:cubicBezTo>
                    <a:pt x="0" y="7139"/>
                    <a:pt x="167" y="9474"/>
                    <a:pt x="968" y="11776"/>
                  </a:cubicBezTo>
                  <a:cubicBezTo>
                    <a:pt x="968" y="11776"/>
                    <a:pt x="1001" y="11709"/>
                    <a:pt x="1001" y="11676"/>
                  </a:cubicBezTo>
                  <a:cubicBezTo>
                    <a:pt x="201" y="9274"/>
                    <a:pt x="0" y="6806"/>
                    <a:pt x="567" y="4571"/>
                  </a:cubicBezTo>
                  <a:cubicBezTo>
                    <a:pt x="834" y="3470"/>
                    <a:pt x="1201" y="2269"/>
                    <a:pt x="2069" y="1535"/>
                  </a:cubicBezTo>
                  <a:cubicBezTo>
                    <a:pt x="2936" y="835"/>
                    <a:pt x="4203" y="701"/>
                    <a:pt x="5204" y="201"/>
                  </a:cubicBezTo>
                  <a:cubicBezTo>
                    <a:pt x="5237" y="201"/>
                    <a:pt x="5237" y="1"/>
                    <a:pt x="52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32"/>
            <p:cNvSpPr/>
            <p:nvPr/>
          </p:nvSpPr>
          <p:spPr>
            <a:xfrm>
              <a:off x="2369375" y="2254675"/>
              <a:ext cx="18350" cy="80800"/>
            </a:xfrm>
            <a:custGeom>
              <a:avLst/>
              <a:gdLst/>
              <a:ahLst/>
              <a:cxnLst/>
              <a:rect l="l" t="t" r="r" b="b"/>
              <a:pathLst>
                <a:path w="734" h="3232" extrusionOk="0">
                  <a:moveTo>
                    <a:pt x="92" y="1"/>
                  </a:moveTo>
                  <a:cubicBezTo>
                    <a:pt x="83" y="1"/>
                    <a:pt x="67" y="39"/>
                    <a:pt x="67" y="62"/>
                  </a:cubicBezTo>
                  <a:cubicBezTo>
                    <a:pt x="0" y="1063"/>
                    <a:pt x="167" y="2231"/>
                    <a:pt x="701" y="3231"/>
                  </a:cubicBezTo>
                  <a:cubicBezTo>
                    <a:pt x="701" y="3231"/>
                    <a:pt x="734" y="3131"/>
                    <a:pt x="734" y="3131"/>
                  </a:cubicBezTo>
                  <a:cubicBezTo>
                    <a:pt x="334" y="2064"/>
                    <a:pt x="67" y="1063"/>
                    <a:pt x="100" y="29"/>
                  </a:cubicBezTo>
                  <a:cubicBezTo>
                    <a:pt x="100" y="8"/>
                    <a:pt x="97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32"/>
            <p:cNvSpPr/>
            <p:nvPr/>
          </p:nvSpPr>
          <p:spPr>
            <a:xfrm>
              <a:off x="2385200" y="2272900"/>
              <a:ext cx="17550" cy="87600"/>
            </a:xfrm>
            <a:custGeom>
              <a:avLst/>
              <a:gdLst/>
              <a:ahLst/>
              <a:cxnLst/>
              <a:rect l="l" t="t" r="r" b="b"/>
              <a:pathLst>
                <a:path w="702" h="3504" extrusionOk="0">
                  <a:moveTo>
                    <a:pt x="1" y="1"/>
                  </a:moveTo>
                  <a:cubicBezTo>
                    <a:pt x="1" y="23"/>
                    <a:pt x="1" y="108"/>
                    <a:pt x="1" y="134"/>
                  </a:cubicBezTo>
                  <a:cubicBezTo>
                    <a:pt x="34" y="1235"/>
                    <a:pt x="301" y="2369"/>
                    <a:pt x="668" y="3503"/>
                  </a:cubicBezTo>
                  <a:cubicBezTo>
                    <a:pt x="668" y="3503"/>
                    <a:pt x="701" y="3403"/>
                    <a:pt x="701" y="3370"/>
                  </a:cubicBezTo>
                  <a:cubicBezTo>
                    <a:pt x="334" y="2236"/>
                    <a:pt x="134" y="1135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32"/>
            <p:cNvSpPr/>
            <p:nvPr/>
          </p:nvSpPr>
          <p:spPr>
            <a:xfrm>
              <a:off x="2405225" y="2298575"/>
              <a:ext cx="9200" cy="54400"/>
            </a:xfrm>
            <a:custGeom>
              <a:avLst/>
              <a:gdLst/>
              <a:ahLst/>
              <a:cxnLst/>
              <a:rect l="l" t="t" r="r" b="b"/>
              <a:pathLst>
                <a:path w="368" h="2176" extrusionOk="0">
                  <a:moveTo>
                    <a:pt x="22" y="1"/>
                  </a:moveTo>
                  <a:cubicBezTo>
                    <a:pt x="0" y="1"/>
                    <a:pt x="0" y="79"/>
                    <a:pt x="0" y="108"/>
                  </a:cubicBezTo>
                  <a:cubicBezTo>
                    <a:pt x="34" y="775"/>
                    <a:pt x="167" y="1475"/>
                    <a:pt x="334" y="2176"/>
                  </a:cubicBezTo>
                  <a:cubicBezTo>
                    <a:pt x="334" y="2143"/>
                    <a:pt x="367" y="2076"/>
                    <a:pt x="334" y="2042"/>
                  </a:cubicBezTo>
                  <a:cubicBezTo>
                    <a:pt x="167" y="1375"/>
                    <a:pt x="100" y="708"/>
                    <a:pt x="34" y="8"/>
                  </a:cubicBezTo>
                  <a:cubicBezTo>
                    <a:pt x="29" y="3"/>
                    <a:pt x="25" y="1"/>
                    <a:pt x="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32"/>
            <p:cNvSpPr/>
            <p:nvPr/>
          </p:nvSpPr>
          <p:spPr>
            <a:xfrm>
              <a:off x="2424400" y="23296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2"/>
            <p:cNvSpPr/>
            <p:nvPr/>
          </p:nvSpPr>
          <p:spPr>
            <a:xfrm>
              <a:off x="2431075" y="2306950"/>
              <a:ext cx="4200" cy="47825"/>
            </a:xfrm>
            <a:custGeom>
              <a:avLst/>
              <a:gdLst/>
              <a:ahLst/>
              <a:cxnLst/>
              <a:rect l="l" t="t" r="r" b="b"/>
              <a:pathLst>
                <a:path w="168" h="1913" extrusionOk="0">
                  <a:moveTo>
                    <a:pt x="33" y="1"/>
                  </a:moveTo>
                  <a:cubicBezTo>
                    <a:pt x="27" y="1"/>
                    <a:pt x="0" y="106"/>
                    <a:pt x="0" y="106"/>
                  </a:cubicBezTo>
                  <a:cubicBezTo>
                    <a:pt x="34" y="707"/>
                    <a:pt x="101" y="1307"/>
                    <a:pt x="134" y="1908"/>
                  </a:cubicBezTo>
                  <a:cubicBezTo>
                    <a:pt x="134" y="1911"/>
                    <a:pt x="134" y="1913"/>
                    <a:pt x="135" y="1913"/>
                  </a:cubicBezTo>
                  <a:cubicBezTo>
                    <a:pt x="141" y="1913"/>
                    <a:pt x="167" y="1808"/>
                    <a:pt x="167" y="1808"/>
                  </a:cubicBezTo>
                  <a:cubicBezTo>
                    <a:pt x="134" y="1207"/>
                    <a:pt x="134" y="607"/>
                    <a:pt x="34" y="6"/>
                  </a:cubicBezTo>
                  <a:cubicBezTo>
                    <a:pt x="34" y="3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32"/>
            <p:cNvSpPr/>
            <p:nvPr/>
          </p:nvSpPr>
          <p:spPr>
            <a:xfrm>
              <a:off x="2448575" y="2341275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extrusionOk="0">
                  <a:moveTo>
                    <a:pt x="1" y="1"/>
                  </a:moveTo>
                  <a:cubicBezTo>
                    <a:pt x="34" y="1"/>
                    <a:pt x="1" y="1"/>
                    <a:pt x="34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2"/>
            <p:cNvSpPr/>
            <p:nvPr/>
          </p:nvSpPr>
          <p:spPr>
            <a:xfrm>
              <a:off x="2457750" y="23629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32"/>
            <p:cNvSpPr/>
            <p:nvPr/>
          </p:nvSpPr>
          <p:spPr>
            <a:xfrm>
              <a:off x="2496125" y="2150325"/>
              <a:ext cx="120950" cy="236175"/>
            </a:xfrm>
            <a:custGeom>
              <a:avLst/>
              <a:gdLst/>
              <a:ahLst/>
              <a:cxnLst/>
              <a:rect l="l" t="t" r="r" b="b"/>
              <a:pathLst>
                <a:path w="4838" h="9447" extrusionOk="0">
                  <a:moveTo>
                    <a:pt x="3870" y="0"/>
                  </a:moveTo>
                  <a:cubicBezTo>
                    <a:pt x="3870" y="0"/>
                    <a:pt x="3836" y="100"/>
                    <a:pt x="3870" y="134"/>
                  </a:cubicBezTo>
                  <a:cubicBezTo>
                    <a:pt x="4837" y="2268"/>
                    <a:pt x="3903" y="4637"/>
                    <a:pt x="2602" y="6071"/>
                  </a:cubicBezTo>
                  <a:cubicBezTo>
                    <a:pt x="1702" y="7139"/>
                    <a:pt x="534" y="8006"/>
                    <a:pt x="34" y="9373"/>
                  </a:cubicBezTo>
                  <a:cubicBezTo>
                    <a:pt x="5" y="9373"/>
                    <a:pt x="1" y="9447"/>
                    <a:pt x="21" y="9447"/>
                  </a:cubicBezTo>
                  <a:cubicBezTo>
                    <a:pt x="25" y="9447"/>
                    <a:pt x="29" y="9445"/>
                    <a:pt x="34" y="9440"/>
                  </a:cubicBezTo>
                  <a:cubicBezTo>
                    <a:pt x="901" y="7505"/>
                    <a:pt x="2936" y="6471"/>
                    <a:pt x="3770" y="4437"/>
                  </a:cubicBezTo>
                  <a:cubicBezTo>
                    <a:pt x="4237" y="3202"/>
                    <a:pt x="4670" y="1368"/>
                    <a:pt x="38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32"/>
            <p:cNvSpPr/>
            <p:nvPr/>
          </p:nvSpPr>
          <p:spPr>
            <a:xfrm>
              <a:off x="2558675" y="2073600"/>
              <a:ext cx="68225" cy="164300"/>
            </a:xfrm>
            <a:custGeom>
              <a:avLst/>
              <a:gdLst/>
              <a:ahLst/>
              <a:cxnLst/>
              <a:rect l="l" t="t" r="r" b="b"/>
              <a:pathLst>
                <a:path w="2729" h="6572" extrusionOk="0">
                  <a:moveTo>
                    <a:pt x="33" y="0"/>
                  </a:moveTo>
                  <a:cubicBezTo>
                    <a:pt x="33" y="0"/>
                    <a:pt x="0" y="100"/>
                    <a:pt x="0" y="134"/>
                  </a:cubicBezTo>
                  <a:cubicBezTo>
                    <a:pt x="801" y="1001"/>
                    <a:pt x="1635" y="1802"/>
                    <a:pt x="2102" y="2836"/>
                  </a:cubicBezTo>
                  <a:cubicBezTo>
                    <a:pt x="2655" y="4072"/>
                    <a:pt x="2446" y="5277"/>
                    <a:pt x="2374" y="6481"/>
                  </a:cubicBezTo>
                  <a:lnTo>
                    <a:pt x="2374" y="6481"/>
                  </a:lnTo>
                  <a:cubicBezTo>
                    <a:pt x="2477" y="5365"/>
                    <a:pt x="2729" y="4217"/>
                    <a:pt x="2335" y="3069"/>
                  </a:cubicBezTo>
                  <a:cubicBezTo>
                    <a:pt x="1968" y="1935"/>
                    <a:pt x="1101" y="701"/>
                    <a:pt x="33" y="0"/>
                  </a:cubicBezTo>
                  <a:close/>
                  <a:moveTo>
                    <a:pt x="2374" y="6481"/>
                  </a:moveTo>
                  <a:cubicBezTo>
                    <a:pt x="2372" y="6500"/>
                    <a:pt x="2370" y="6519"/>
                    <a:pt x="2368" y="6538"/>
                  </a:cubicBezTo>
                  <a:cubicBezTo>
                    <a:pt x="2368" y="6538"/>
                    <a:pt x="2368" y="6556"/>
                    <a:pt x="2368" y="6572"/>
                  </a:cubicBezTo>
                  <a:cubicBezTo>
                    <a:pt x="2370" y="6541"/>
                    <a:pt x="2372" y="6511"/>
                    <a:pt x="2374" y="64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32"/>
            <p:cNvSpPr/>
            <p:nvPr/>
          </p:nvSpPr>
          <p:spPr>
            <a:xfrm>
              <a:off x="2539475" y="2076100"/>
              <a:ext cx="32550" cy="44225"/>
            </a:xfrm>
            <a:custGeom>
              <a:avLst/>
              <a:gdLst/>
              <a:ahLst/>
              <a:cxnLst/>
              <a:rect l="l" t="t" r="r" b="b"/>
              <a:pathLst>
                <a:path w="1302" h="1769" extrusionOk="0">
                  <a:moveTo>
                    <a:pt x="1" y="0"/>
                  </a:moveTo>
                  <a:cubicBezTo>
                    <a:pt x="6" y="4"/>
                    <a:pt x="10" y="8"/>
                    <a:pt x="15" y="11"/>
                  </a:cubicBezTo>
                  <a:lnTo>
                    <a:pt x="15" y="11"/>
                  </a:lnTo>
                  <a:cubicBezTo>
                    <a:pt x="14" y="5"/>
                    <a:pt x="10" y="0"/>
                    <a:pt x="1" y="0"/>
                  </a:cubicBezTo>
                  <a:close/>
                  <a:moveTo>
                    <a:pt x="15" y="11"/>
                  </a:moveTo>
                  <a:cubicBezTo>
                    <a:pt x="19" y="30"/>
                    <a:pt x="1" y="67"/>
                    <a:pt x="1" y="67"/>
                  </a:cubicBezTo>
                  <a:cubicBezTo>
                    <a:pt x="535" y="567"/>
                    <a:pt x="1068" y="1101"/>
                    <a:pt x="1268" y="1768"/>
                  </a:cubicBezTo>
                  <a:cubicBezTo>
                    <a:pt x="1268" y="1768"/>
                    <a:pt x="1302" y="1702"/>
                    <a:pt x="1302" y="1668"/>
                  </a:cubicBezTo>
                  <a:cubicBezTo>
                    <a:pt x="1136" y="973"/>
                    <a:pt x="610" y="475"/>
                    <a:pt x="15" y="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32"/>
            <p:cNvSpPr/>
            <p:nvPr/>
          </p:nvSpPr>
          <p:spPr>
            <a:xfrm>
              <a:off x="2396875" y="2047200"/>
              <a:ext cx="91775" cy="24750"/>
            </a:xfrm>
            <a:custGeom>
              <a:avLst/>
              <a:gdLst/>
              <a:ahLst/>
              <a:cxnLst/>
              <a:rect l="l" t="t" r="r" b="b"/>
              <a:pathLst>
                <a:path w="3671" h="990" extrusionOk="0">
                  <a:moveTo>
                    <a:pt x="3062" y="0"/>
                  </a:moveTo>
                  <a:cubicBezTo>
                    <a:pt x="2579" y="0"/>
                    <a:pt x="2107" y="95"/>
                    <a:pt x="1635" y="189"/>
                  </a:cubicBezTo>
                  <a:cubicBezTo>
                    <a:pt x="1035" y="322"/>
                    <a:pt x="368" y="422"/>
                    <a:pt x="1" y="923"/>
                  </a:cubicBezTo>
                  <a:cubicBezTo>
                    <a:pt x="1" y="923"/>
                    <a:pt x="1" y="990"/>
                    <a:pt x="1" y="990"/>
                  </a:cubicBezTo>
                  <a:cubicBezTo>
                    <a:pt x="401" y="523"/>
                    <a:pt x="1202" y="456"/>
                    <a:pt x="1802" y="356"/>
                  </a:cubicBezTo>
                  <a:cubicBezTo>
                    <a:pt x="2403" y="256"/>
                    <a:pt x="3036" y="256"/>
                    <a:pt x="3637" y="222"/>
                  </a:cubicBezTo>
                  <a:cubicBezTo>
                    <a:pt x="3670" y="222"/>
                    <a:pt x="3670" y="56"/>
                    <a:pt x="3670" y="56"/>
                  </a:cubicBezTo>
                  <a:cubicBezTo>
                    <a:pt x="3465" y="16"/>
                    <a:pt x="3263" y="0"/>
                    <a:pt x="3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32"/>
            <p:cNvSpPr/>
            <p:nvPr/>
          </p:nvSpPr>
          <p:spPr>
            <a:xfrm>
              <a:off x="2578675" y="2115300"/>
              <a:ext cx="279400" cy="288550"/>
            </a:xfrm>
            <a:custGeom>
              <a:avLst/>
              <a:gdLst/>
              <a:ahLst/>
              <a:cxnLst/>
              <a:rect l="l" t="t" r="r" b="b"/>
              <a:pathLst>
                <a:path w="11176" h="11542" extrusionOk="0">
                  <a:moveTo>
                    <a:pt x="6105" y="0"/>
                  </a:moveTo>
                  <a:cubicBezTo>
                    <a:pt x="6072" y="0"/>
                    <a:pt x="6038" y="200"/>
                    <a:pt x="6072" y="200"/>
                  </a:cubicBezTo>
                  <a:cubicBezTo>
                    <a:pt x="9541" y="2002"/>
                    <a:pt x="11175" y="6171"/>
                    <a:pt x="8840" y="8706"/>
                  </a:cubicBezTo>
                  <a:cubicBezTo>
                    <a:pt x="7840" y="9807"/>
                    <a:pt x="6439" y="10107"/>
                    <a:pt x="4904" y="10341"/>
                  </a:cubicBezTo>
                  <a:cubicBezTo>
                    <a:pt x="3236" y="10574"/>
                    <a:pt x="1568" y="10941"/>
                    <a:pt x="1" y="11475"/>
                  </a:cubicBezTo>
                  <a:cubicBezTo>
                    <a:pt x="1" y="11475"/>
                    <a:pt x="1" y="11542"/>
                    <a:pt x="1" y="11542"/>
                  </a:cubicBezTo>
                  <a:cubicBezTo>
                    <a:pt x="2035" y="11075"/>
                    <a:pt x="4104" y="10774"/>
                    <a:pt x="6172" y="10374"/>
                  </a:cubicBezTo>
                  <a:cubicBezTo>
                    <a:pt x="7840" y="10041"/>
                    <a:pt x="9141" y="9007"/>
                    <a:pt x="9708" y="7505"/>
                  </a:cubicBezTo>
                  <a:cubicBezTo>
                    <a:pt x="10675" y="4904"/>
                    <a:pt x="9141" y="1368"/>
                    <a:pt x="6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32"/>
            <p:cNvSpPr/>
            <p:nvPr/>
          </p:nvSpPr>
          <p:spPr>
            <a:xfrm>
              <a:off x="2707100" y="2107675"/>
              <a:ext cx="177650" cy="290375"/>
            </a:xfrm>
            <a:custGeom>
              <a:avLst/>
              <a:gdLst/>
              <a:ahLst/>
              <a:cxnLst/>
              <a:rect l="l" t="t" r="r" b="b"/>
              <a:pathLst>
                <a:path w="7106" h="11615" extrusionOk="0">
                  <a:moveTo>
                    <a:pt x="1101" y="0"/>
                  </a:moveTo>
                  <a:cubicBezTo>
                    <a:pt x="1096" y="0"/>
                    <a:pt x="1071" y="138"/>
                    <a:pt x="1101" y="138"/>
                  </a:cubicBezTo>
                  <a:cubicBezTo>
                    <a:pt x="2336" y="672"/>
                    <a:pt x="3403" y="1306"/>
                    <a:pt x="4337" y="2307"/>
                  </a:cubicBezTo>
                  <a:cubicBezTo>
                    <a:pt x="5371" y="3441"/>
                    <a:pt x="6105" y="4908"/>
                    <a:pt x="6138" y="6276"/>
                  </a:cubicBezTo>
                  <a:cubicBezTo>
                    <a:pt x="6172" y="7911"/>
                    <a:pt x="5371" y="9378"/>
                    <a:pt x="4070" y="10212"/>
                  </a:cubicBezTo>
                  <a:cubicBezTo>
                    <a:pt x="2969" y="10946"/>
                    <a:pt x="1435" y="11113"/>
                    <a:pt x="1" y="11113"/>
                  </a:cubicBezTo>
                  <a:cubicBezTo>
                    <a:pt x="257" y="11123"/>
                    <a:pt x="510" y="11129"/>
                    <a:pt x="760" y="11129"/>
                  </a:cubicBezTo>
                  <a:cubicBezTo>
                    <a:pt x="2200" y="11129"/>
                    <a:pt x="3519" y="10922"/>
                    <a:pt x="4571" y="10012"/>
                  </a:cubicBezTo>
                  <a:cubicBezTo>
                    <a:pt x="5471" y="9245"/>
                    <a:pt x="6038" y="8111"/>
                    <a:pt x="6172" y="6843"/>
                  </a:cubicBezTo>
                  <a:cubicBezTo>
                    <a:pt x="6339" y="5175"/>
                    <a:pt x="5538" y="3140"/>
                    <a:pt x="4137" y="1706"/>
                  </a:cubicBezTo>
                  <a:lnTo>
                    <a:pt x="4137" y="1706"/>
                  </a:lnTo>
                  <a:cubicBezTo>
                    <a:pt x="4871" y="2273"/>
                    <a:pt x="5538" y="2940"/>
                    <a:pt x="5972" y="3808"/>
                  </a:cubicBezTo>
                  <a:cubicBezTo>
                    <a:pt x="6505" y="4808"/>
                    <a:pt x="6772" y="5976"/>
                    <a:pt x="6772" y="7010"/>
                  </a:cubicBezTo>
                  <a:cubicBezTo>
                    <a:pt x="6806" y="8511"/>
                    <a:pt x="5872" y="9578"/>
                    <a:pt x="4737" y="10346"/>
                  </a:cubicBezTo>
                  <a:cubicBezTo>
                    <a:pt x="3870" y="10946"/>
                    <a:pt x="2903" y="11513"/>
                    <a:pt x="1735" y="11580"/>
                  </a:cubicBezTo>
                  <a:cubicBezTo>
                    <a:pt x="1735" y="11580"/>
                    <a:pt x="1735" y="11613"/>
                    <a:pt x="1735" y="11613"/>
                  </a:cubicBezTo>
                  <a:cubicBezTo>
                    <a:pt x="1767" y="11614"/>
                    <a:pt x="1798" y="11614"/>
                    <a:pt x="1829" y="11614"/>
                  </a:cubicBezTo>
                  <a:cubicBezTo>
                    <a:pt x="3158" y="11614"/>
                    <a:pt x="4326" y="10928"/>
                    <a:pt x="5271" y="10179"/>
                  </a:cubicBezTo>
                  <a:cubicBezTo>
                    <a:pt x="6072" y="9512"/>
                    <a:pt x="6672" y="8644"/>
                    <a:pt x="6806" y="7544"/>
                  </a:cubicBezTo>
                  <a:cubicBezTo>
                    <a:pt x="7106" y="5309"/>
                    <a:pt x="6005" y="2140"/>
                    <a:pt x="3436" y="1006"/>
                  </a:cubicBezTo>
                  <a:cubicBezTo>
                    <a:pt x="3436" y="1006"/>
                    <a:pt x="3436" y="1039"/>
                    <a:pt x="3403" y="1072"/>
                  </a:cubicBezTo>
                  <a:cubicBezTo>
                    <a:pt x="2736" y="539"/>
                    <a:pt x="1969" y="172"/>
                    <a:pt x="1101" y="5"/>
                  </a:cubicBezTo>
                  <a:cubicBezTo>
                    <a:pt x="1101" y="2"/>
                    <a:pt x="1101" y="0"/>
                    <a:pt x="1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2"/>
            <p:cNvSpPr/>
            <p:nvPr/>
          </p:nvSpPr>
          <p:spPr>
            <a:xfrm>
              <a:off x="2670475" y="2098525"/>
              <a:ext cx="138400" cy="271975"/>
            </a:xfrm>
            <a:custGeom>
              <a:avLst/>
              <a:gdLst/>
              <a:ahLst/>
              <a:cxnLst/>
              <a:rect l="l" t="t" r="r" b="b"/>
              <a:pathLst>
                <a:path w="5536" h="10879" extrusionOk="0">
                  <a:moveTo>
                    <a:pt x="31" y="0"/>
                  </a:moveTo>
                  <a:cubicBezTo>
                    <a:pt x="27" y="0"/>
                    <a:pt x="1" y="173"/>
                    <a:pt x="31" y="204"/>
                  </a:cubicBezTo>
                  <a:cubicBezTo>
                    <a:pt x="1199" y="838"/>
                    <a:pt x="2300" y="1438"/>
                    <a:pt x="3234" y="2439"/>
                  </a:cubicBezTo>
                  <a:cubicBezTo>
                    <a:pt x="4101" y="3340"/>
                    <a:pt x="4735" y="4440"/>
                    <a:pt x="4935" y="5575"/>
                  </a:cubicBezTo>
                  <a:cubicBezTo>
                    <a:pt x="5535" y="8577"/>
                    <a:pt x="2633" y="10245"/>
                    <a:pt x="98" y="10812"/>
                  </a:cubicBezTo>
                  <a:cubicBezTo>
                    <a:pt x="98" y="10812"/>
                    <a:pt x="98" y="10878"/>
                    <a:pt x="98" y="10878"/>
                  </a:cubicBezTo>
                  <a:cubicBezTo>
                    <a:pt x="2500" y="10511"/>
                    <a:pt x="4935" y="9110"/>
                    <a:pt x="5102" y="6542"/>
                  </a:cubicBezTo>
                  <a:cubicBezTo>
                    <a:pt x="5268" y="3840"/>
                    <a:pt x="2867" y="938"/>
                    <a:pt x="31" y="4"/>
                  </a:cubicBezTo>
                  <a:cubicBezTo>
                    <a:pt x="31" y="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2"/>
            <p:cNvSpPr/>
            <p:nvPr/>
          </p:nvSpPr>
          <p:spPr>
            <a:xfrm>
              <a:off x="2680425" y="2122800"/>
              <a:ext cx="95075" cy="216850"/>
            </a:xfrm>
            <a:custGeom>
              <a:avLst/>
              <a:gdLst/>
              <a:ahLst/>
              <a:cxnLst/>
              <a:rect l="l" t="t" r="r" b="b"/>
              <a:pathLst>
                <a:path w="3803" h="8674" extrusionOk="0">
                  <a:moveTo>
                    <a:pt x="67" y="0"/>
                  </a:moveTo>
                  <a:cubicBezTo>
                    <a:pt x="34" y="0"/>
                    <a:pt x="0" y="200"/>
                    <a:pt x="34" y="200"/>
                  </a:cubicBezTo>
                  <a:cubicBezTo>
                    <a:pt x="1401" y="868"/>
                    <a:pt x="2535" y="2302"/>
                    <a:pt x="3169" y="3603"/>
                  </a:cubicBezTo>
                  <a:cubicBezTo>
                    <a:pt x="3803" y="4870"/>
                    <a:pt x="3403" y="6205"/>
                    <a:pt x="2769" y="7172"/>
                  </a:cubicBezTo>
                  <a:cubicBezTo>
                    <a:pt x="2369" y="7739"/>
                    <a:pt x="1868" y="8206"/>
                    <a:pt x="1301" y="8606"/>
                  </a:cubicBezTo>
                  <a:cubicBezTo>
                    <a:pt x="1301" y="8606"/>
                    <a:pt x="1301" y="8673"/>
                    <a:pt x="1301" y="8673"/>
                  </a:cubicBezTo>
                  <a:cubicBezTo>
                    <a:pt x="2602" y="7873"/>
                    <a:pt x="3636" y="6438"/>
                    <a:pt x="3603" y="4770"/>
                  </a:cubicBezTo>
                  <a:cubicBezTo>
                    <a:pt x="3569" y="3903"/>
                    <a:pt x="3169" y="3069"/>
                    <a:pt x="2635" y="2302"/>
                  </a:cubicBezTo>
                  <a:cubicBezTo>
                    <a:pt x="1968" y="1401"/>
                    <a:pt x="1201" y="334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32"/>
            <p:cNvSpPr/>
            <p:nvPr/>
          </p:nvSpPr>
          <p:spPr>
            <a:xfrm>
              <a:off x="2692925" y="210277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cubicBezTo>
                    <a:pt x="1" y="34"/>
                    <a:pt x="1" y="1"/>
                    <a:pt x="1" y="1"/>
                  </a:cubicBezTo>
                  <a:cubicBezTo>
                    <a:pt x="1" y="1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32"/>
            <p:cNvSpPr/>
            <p:nvPr/>
          </p:nvSpPr>
          <p:spPr>
            <a:xfrm>
              <a:off x="2692100" y="2167000"/>
              <a:ext cx="49225" cy="172650"/>
            </a:xfrm>
            <a:custGeom>
              <a:avLst/>
              <a:gdLst/>
              <a:ahLst/>
              <a:cxnLst/>
              <a:rect l="l" t="t" r="r" b="b"/>
              <a:pathLst>
                <a:path w="1969" h="6906" extrusionOk="0">
                  <a:moveTo>
                    <a:pt x="167" y="0"/>
                  </a:moveTo>
                  <a:cubicBezTo>
                    <a:pt x="167" y="0"/>
                    <a:pt x="100" y="134"/>
                    <a:pt x="134" y="167"/>
                  </a:cubicBezTo>
                  <a:cubicBezTo>
                    <a:pt x="834" y="1001"/>
                    <a:pt x="1368" y="1835"/>
                    <a:pt x="1601" y="2836"/>
                  </a:cubicBezTo>
                  <a:cubicBezTo>
                    <a:pt x="1968" y="4604"/>
                    <a:pt x="1068" y="5738"/>
                    <a:pt x="0" y="6805"/>
                  </a:cubicBezTo>
                  <a:cubicBezTo>
                    <a:pt x="0" y="6838"/>
                    <a:pt x="0" y="6905"/>
                    <a:pt x="0" y="6905"/>
                  </a:cubicBezTo>
                  <a:cubicBezTo>
                    <a:pt x="934" y="6038"/>
                    <a:pt x="1701" y="5104"/>
                    <a:pt x="1735" y="3736"/>
                  </a:cubicBezTo>
                  <a:cubicBezTo>
                    <a:pt x="1768" y="2502"/>
                    <a:pt x="1301" y="901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32"/>
            <p:cNvSpPr/>
            <p:nvPr/>
          </p:nvSpPr>
          <p:spPr>
            <a:xfrm>
              <a:off x="2662900" y="2091925"/>
              <a:ext cx="67575" cy="25050"/>
            </a:xfrm>
            <a:custGeom>
              <a:avLst/>
              <a:gdLst/>
              <a:ahLst/>
              <a:cxnLst/>
              <a:rect l="l" t="t" r="r" b="b"/>
              <a:pathLst>
                <a:path w="2703" h="1002" extrusionOk="0">
                  <a:moveTo>
                    <a:pt x="557" y="1"/>
                  </a:moveTo>
                  <a:cubicBezTo>
                    <a:pt x="342" y="1"/>
                    <a:pt x="150" y="50"/>
                    <a:pt x="1" y="168"/>
                  </a:cubicBezTo>
                  <a:cubicBezTo>
                    <a:pt x="1" y="201"/>
                    <a:pt x="1" y="235"/>
                    <a:pt x="1" y="235"/>
                  </a:cubicBezTo>
                  <a:cubicBezTo>
                    <a:pt x="139" y="177"/>
                    <a:pt x="285" y="152"/>
                    <a:pt x="438" y="152"/>
                  </a:cubicBezTo>
                  <a:cubicBezTo>
                    <a:pt x="1170" y="152"/>
                    <a:pt x="2034" y="726"/>
                    <a:pt x="2669" y="1002"/>
                  </a:cubicBezTo>
                  <a:cubicBezTo>
                    <a:pt x="2669" y="1002"/>
                    <a:pt x="2703" y="902"/>
                    <a:pt x="2703" y="902"/>
                  </a:cubicBezTo>
                  <a:cubicBezTo>
                    <a:pt x="2193" y="519"/>
                    <a:pt x="1254" y="1"/>
                    <a:pt x="5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32"/>
            <p:cNvSpPr/>
            <p:nvPr/>
          </p:nvSpPr>
          <p:spPr>
            <a:xfrm>
              <a:off x="2524475" y="2040800"/>
              <a:ext cx="84250" cy="33650"/>
            </a:xfrm>
            <a:custGeom>
              <a:avLst/>
              <a:gdLst/>
              <a:ahLst/>
              <a:cxnLst/>
              <a:rect l="l" t="t" r="r" b="b"/>
              <a:pathLst>
                <a:path w="3370" h="1346" extrusionOk="0">
                  <a:moveTo>
                    <a:pt x="344" y="1"/>
                  </a:moveTo>
                  <a:cubicBezTo>
                    <a:pt x="229" y="1"/>
                    <a:pt x="114" y="5"/>
                    <a:pt x="0" y="11"/>
                  </a:cubicBezTo>
                  <a:cubicBezTo>
                    <a:pt x="0" y="11"/>
                    <a:pt x="0" y="78"/>
                    <a:pt x="0" y="78"/>
                  </a:cubicBezTo>
                  <a:cubicBezTo>
                    <a:pt x="568" y="145"/>
                    <a:pt x="1135" y="211"/>
                    <a:pt x="1702" y="445"/>
                  </a:cubicBezTo>
                  <a:cubicBezTo>
                    <a:pt x="2269" y="712"/>
                    <a:pt x="2769" y="1079"/>
                    <a:pt x="3336" y="1346"/>
                  </a:cubicBezTo>
                  <a:cubicBezTo>
                    <a:pt x="3336" y="1346"/>
                    <a:pt x="3370" y="1246"/>
                    <a:pt x="3370" y="1212"/>
                  </a:cubicBezTo>
                  <a:cubicBezTo>
                    <a:pt x="2869" y="879"/>
                    <a:pt x="2302" y="512"/>
                    <a:pt x="1735" y="278"/>
                  </a:cubicBezTo>
                  <a:cubicBezTo>
                    <a:pt x="1281" y="65"/>
                    <a:pt x="806" y="1"/>
                    <a:pt x="3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32"/>
            <p:cNvSpPr/>
            <p:nvPr/>
          </p:nvSpPr>
          <p:spPr>
            <a:xfrm>
              <a:off x="2409400" y="1931825"/>
              <a:ext cx="168425" cy="105100"/>
            </a:xfrm>
            <a:custGeom>
              <a:avLst/>
              <a:gdLst/>
              <a:ahLst/>
              <a:cxnLst/>
              <a:rect l="l" t="t" r="r" b="b"/>
              <a:pathLst>
                <a:path w="6737" h="4204" extrusionOk="0">
                  <a:moveTo>
                    <a:pt x="67" y="34"/>
                  </a:moveTo>
                  <a:cubicBezTo>
                    <a:pt x="68" y="35"/>
                    <a:pt x="68" y="35"/>
                    <a:pt x="69" y="36"/>
                  </a:cubicBezTo>
                  <a:lnTo>
                    <a:pt x="69" y="36"/>
                  </a:lnTo>
                  <a:cubicBezTo>
                    <a:pt x="68" y="35"/>
                    <a:pt x="68" y="35"/>
                    <a:pt x="67" y="34"/>
                  </a:cubicBezTo>
                  <a:close/>
                  <a:moveTo>
                    <a:pt x="4203" y="1502"/>
                  </a:moveTo>
                  <a:lnTo>
                    <a:pt x="4203" y="1635"/>
                  </a:lnTo>
                  <a:cubicBezTo>
                    <a:pt x="4237" y="2102"/>
                    <a:pt x="4237" y="2602"/>
                    <a:pt x="4303" y="3069"/>
                  </a:cubicBezTo>
                  <a:cubicBezTo>
                    <a:pt x="4270" y="2969"/>
                    <a:pt x="4203" y="2869"/>
                    <a:pt x="4170" y="2769"/>
                  </a:cubicBezTo>
                  <a:cubicBezTo>
                    <a:pt x="4170" y="2769"/>
                    <a:pt x="4170" y="2803"/>
                    <a:pt x="4170" y="2836"/>
                  </a:cubicBezTo>
                  <a:cubicBezTo>
                    <a:pt x="4136" y="2669"/>
                    <a:pt x="4136" y="2502"/>
                    <a:pt x="4136" y="2369"/>
                  </a:cubicBezTo>
                  <a:cubicBezTo>
                    <a:pt x="4136" y="2069"/>
                    <a:pt x="4136" y="1768"/>
                    <a:pt x="4203" y="1502"/>
                  </a:cubicBezTo>
                  <a:close/>
                  <a:moveTo>
                    <a:pt x="4237" y="3270"/>
                  </a:moveTo>
                  <a:cubicBezTo>
                    <a:pt x="4237" y="3270"/>
                    <a:pt x="4337" y="3403"/>
                    <a:pt x="4403" y="3570"/>
                  </a:cubicBezTo>
                  <a:cubicBezTo>
                    <a:pt x="4337" y="3570"/>
                    <a:pt x="4303" y="3536"/>
                    <a:pt x="4237" y="3503"/>
                  </a:cubicBezTo>
                  <a:cubicBezTo>
                    <a:pt x="4237" y="3470"/>
                    <a:pt x="4237" y="3436"/>
                    <a:pt x="4237" y="3436"/>
                  </a:cubicBezTo>
                  <a:cubicBezTo>
                    <a:pt x="4237" y="3370"/>
                    <a:pt x="4237" y="3303"/>
                    <a:pt x="4203" y="3270"/>
                  </a:cubicBezTo>
                  <a:close/>
                  <a:moveTo>
                    <a:pt x="4363" y="1017"/>
                  </a:moveTo>
                  <a:cubicBezTo>
                    <a:pt x="4367" y="1017"/>
                    <a:pt x="4370" y="1086"/>
                    <a:pt x="4370" y="1268"/>
                  </a:cubicBezTo>
                  <a:cubicBezTo>
                    <a:pt x="4403" y="1969"/>
                    <a:pt x="4470" y="2636"/>
                    <a:pt x="4470" y="3303"/>
                  </a:cubicBezTo>
                  <a:cubicBezTo>
                    <a:pt x="4470" y="3329"/>
                    <a:pt x="4472" y="3339"/>
                    <a:pt x="4476" y="3339"/>
                  </a:cubicBezTo>
                  <a:cubicBezTo>
                    <a:pt x="4485" y="3339"/>
                    <a:pt x="4503" y="3261"/>
                    <a:pt x="4503" y="3236"/>
                  </a:cubicBezTo>
                  <a:lnTo>
                    <a:pt x="4770" y="2069"/>
                  </a:lnTo>
                  <a:cubicBezTo>
                    <a:pt x="4804" y="1835"/>
                    <a:pt x="4870" y="1602"/>
                    <a:pt x="4904" y="1335"/>
                  </a:cubicBezTo>
                  <a:cubicBezTo>
                    <a:pt x="4927" y="1288"/>
                    <a:pt x="4950" y="1111"/>
                    <a:pt x="4951" y="1111"/>
                  </a:cubicBezTo>
                  <a:lnTo>
                    <a:pt x="4951" y="1111"/>
                  </a:lnTo>
                  <a:cubicBezTo>
                    <a:pt x="4951" y="1111"/>
                    <a:pt x="4947" y="1144"/>
                    <a:pt x="4937" y="1235"/>
                  </a:cubicBezTo>
                  <a:cubicBezTo>
                    <a:pt x="4870" y="2102"/>
                    <a:pt x="4804" y="2969"/>
                    <a:pt x="4737" y="3803"/>
                  </a:cubicBezTo>
                  <a:lnTo>
                    <a:pt x="4603" y="3737"/>
                  </a:lnTo>
                  <a:cubicBezTo>
                    <a:pt x="4603" y="3703"/>
                    <a:pt x="4603" y="3670"/>
                    <a:pt x="4603" y="3636"/>
                  </a:cubicBezTo>
                  <a:cubicBezTo>
                    <a:pt x="4503" y="3470"/>
                    <a:pt x="4437" y="3303"/>
                    <a:pt x="4337" y="3136"/>
                  </a:cubicBezTo>
                  <a:cubicBezTo>
                    <a:pt x="4370" y="3069"/>
                    <a:pt x="4403" y="2969"/>
                    <a:pt x="4403" y="2936"/>
                  </a:cubicBezTo>
                  <a:cubicBezTo>
                    <a:pt x="4370" y="2736"/>
                    <a:pt x="4370" y="2536"/>
                    <a:pt x="4337" y="2336"/>
                  </a:cubicBezTo>
                  <a:cubicBezTo>
                    <a:pt x="4337" y="2302"/>
                    <a:pt x="4337" y="2302"/>
                    <a:pt x="4337" y="2269"/>
                  </a:cubicBezTo>
                  <a:cubicBezTo>
                    <a:pt x="4337" y="2035"/>
                    <a:pt x="4337" y="1835"/>
                    <a:pt x="4337" y="1635"/>
                  </a:cubicBezTo>
                  <a:cubicBezTo>
                    <a:pt x="4337" y="1445"/>
                    <a:pt x="4354" y="1017"/>
                    <a:pt x="4363" y="1017"/>
                  </a:cubicBezTo>
                  <a:close/>
                  <a:moveTo>
                    <a:pt x="734" y="0"/>
                  </a:moveTo>
                  <a:cubicBezTo>
                    <a:pt x="734" y="0"/>
                    <a:pt x="667" y="167"/>
                    <a:pt x="667" y="201"/>
                  </a:cubicBezTo>
                  <a:cubicBezTo>
                    <a:pt x="1034" y="801"/>
                    <a:pt x="1401" y="1402"/>
                    <a:pt x="1768" y="2035"/>
                  </a:cubicBezTo>
                  <a:cubicBezTo>
                    <a:pt x="1202" y="1369"/>
                    <a:pt x="635" y="702"/>
                    <a:pt x="69" y="36"/>
                  </a:cubicBezTo>
                  <a:lnTo>
                    <a:pt x="69" y="36"/>
                  </a:lnTo>
                  <a:cubicBezTo>
                    <a:pt x="96" y="74"/>
                    <a:pt x="1" y="235"/>
                    <a:pt x="34" y="301"/>
                  </a:cubicBezTo>
                  <a:cubicBezTo>
                    <a:pt x="634" y="1068"/>
                    <a:pt x="1201" y="1869"/>
                    <a:pt x="1735" y="2669"/>
                  </a:cubicBezTo>
                  <a:cubicBezTo>
                    <a:pt x="1735" y="2669"/>
                    <a:pt x="1801" y="2536"/>
                    <a:pt x="1768" y="2469"/>
                  </a:cubicBezTo>
                  <a:cubicBezTo>
                    <a:pt x="1701" y="2336"/>
                    <a:pt x="1601" y="2169"/>
                    <a:pt x="1501" y="2002"/>
                  </a:cubicBezTo>
                  <a:lnTo>
                    <a:pt x="1501" y="2002"/>
                  </a:lnTo>
                  <a:cubicBezTo>
                    <a:pt x="1801" y="2369"/>
                    <a:pt x="2102" y="2736"/>
                    <a:pt x="2402" y="3069"/>
                  </a:cubicBezTo>
                  <a:cubicBezTo>
                    <a:pt x="2402" y="3069"/>
                    <a:pt x="2502" y="2869"/>
                    <a:pt x="2469" y="2836"/>
                  </a:cubicBezTo>
                  <a:cubicBezTo>
                    <a:pt x="2035" y="2135"/>
                    <a:pt x="1601" y="1435"/>
                    <a:pt x="1168" y="701"/>
                  </a:cubicBezTo>
                  <a:lnTo>
                    <a:pt x="1168" y="701"/>
                  </a:lnTo>
                  <a:cubicBezTo>
                    <a:pt x="1902" y="1502"/>
                    <a:pt x="2569" y="2369"/>
                    <a:pt x="3136" y="3270"/>
                  </a:cubicBezTo>
                  <a:cubicBezTo>
                    <a:pt x="3269" y="3470"/>
                    <a:pt x="3403" y="3670"/>
                    <a:pt x="3503" y="3870"/>
                  </a:cubicBezTo>
                  <a:cubicBezTo>
                    <a:pt x="3503" y="3870"/>
                    <a:pt x="3536" y="3837"/>
                    <a:pt x="3536" y="3770"/>
                  </a:cubicBezTo>
                  <a:cubicBezTo>
                    <a:pt x="4003" y="3937"/>
                    <a:pt x="4470" y="4103"/>
                    <a:pt x="4937" y="4204"/>
                  </a:cubicBezTo>
                  <a:cubicBezTo>
                    <a:pt x="4970" y="4204"/>
                    <a:pt x="5004" y="3937"/>
                    <a:pt x="4970" y="3937"/>
                  </a:cubicBezTo>
                  <a:cubicBezTo>
                    <a:pt x="4937" y="3903"/>
                    <a:pt x="4904" y="3903"/>
                    <a:pt x="4837" y="3870"/>
                  </a:cubicBezTo>
                  <a:cubicBezTo>
                    <a:pt x="4970" y="3536"/>
                    <a:pt x="5037" y="3203"/>
                    <a:pt x="5104" y="2869"/>
                  </a:cubicBezTo>
                  <a:cubicBezTo>
                    <a:pt x="5171" y="2502"/>
                    <a:pt x="5237" y="2169"/>
                    <a:pt x="5337" y="1802"/>
                  </a:cubicBezTo>
                  <a:cubicBezTo>
                    <a:pt x="5337" y="1768"/>
                    <a:pt x="5337" y="1702"/>
                    <a:pt x="5371" y="1668"/>
                  </a:cubicBezTo>
                  <a:lnTo>
                    <a:pt x="5371" y="1668"/>
                  </a:lnTo>
                  <a:cubicBezTo>
                    <a:pt x="5304" y="2002"/>
                    <a:pt x="5237" y="2369"/>
                    <a:pt x="5204" y="2702"/>
                  </a:cubicBezTo>
                  <a:cubicBezTo>
                    <a:pt x="5137" y="3103"/>
                    <a:pt x="5104" y="3503"/>
                    <a:pt x="5137" y="3937"/>
                  </a:cubicBezTo>
                  <a:cubicBezTo>
                    <a:pt x="5137" y="3946"/>
                    <a:pt x="5140" y="3950"/>
                    <a:pt x="5144" y="3950"/>
                  </a:cubicBezTo>
                  <a:cubicBezTo>
                    <a:pt x="5154" y="3950"/>
                    <a:pt x="5171" y="3927"/>
                    <a:pt x="5171" y="3903"/>
                  </a:cubicBezTo>
                  <a:cubicBezTo>
                    <a:pt x="5415" y="3107"/>
                    <a:pt x="5717" y="2339"/>
                    <a:pt x="5945" y="1522"/>
                  </a:cubicBezTo>
                  <a:lnTo>
                    <a:pt x="5945" y="1522"/>
                  </a:lnTo>
                  <a:cubicBezTo>
                    <a:pt x="5914" y="1662"/>
                    <a:pt x="5893" y="1805"/>
                    <a:pt x="5871" y="1935"/>
                  </a:cubicBezTo>
                  <a:cubicBezTo>
                    <a:pt x="5771" y="2536"/>
                    <a:pt x="5671" y="3103"/>
                    <a:pt x="5571" y="3703"/>
                  </a:cubicBezTo>
                  <a:cubicBezTo>
                    <a:pt x="5571" y="3734"/>
                    <a:pt x="5542" y="3907"/>
                    <a:pt x="5564" y="3907"/>
                  </a:cubicBezTo>
                  <a:cubicBezTo>
                    <a:pt x="5566" y="3907"/>
                    <a:pt x="5568" y="3906"/>
                    <a:pt x="5571" y="3903"/>
                  </a:cubicBezTo>
                  <a:cubicBezTo>
                    <a:pt x="6071" y="3003"/>
                    <a:pt x="6471" y="2035"/>
                    <a:pt x="6705" y="1001"/>
                  </a:cubicBezTo>
                  <a:cubicBezTo>
                    <a:pt x="6731" y="950"/>
                    <a:pt x="6737" y="780"/>
                    <a:pt x="6723" y="780"/>
                  </a:cubicBezTo>
                  <a:cubicBezTo>
                    <a:pt x="6719" y="780"/>
                    <a:pt x="6713" y="796"/>
                    <a:pt x="6705" y="834"/>
                  </a:cubicBezTo>
                  <a:cubicBezTo>
                    <a:pt x="6538" y="1435"/>
                    <a:pt x="6338" y="2035"/>
                    <a:pt x="6105" y="2569"/>
                  </a:cubicBezTo>
                  <a:cubicBezTo>
                    <a:pt x="6038" y="2769"/>
                    <a:pt x="5938" y="2936"/>
                    <a:pt x="5871" y="3103"/>
                  </a:cubicBezTo>
                  <a:cubicBezTo>
                    <a:pt x="5804" y="3203"/>
                    <a:pt x="5771" y="3303"/>
                    <a:pt x="5704" y="3403"/>
                  </a:cubicBezTo>
                  <a:cubicBezTo>
                    <a:pt x="5669" y="3508"/>
                    <a:pt x="5653" y="3557"/>
                    <a:pt x="5650" y="3557"/>
                  </a:cubicBezTo>
                  <a:cubicBezTo>
                    <a:pt x="5647" y="3557"/>
                    <a:pt x="5655" y="3516"/>
                    <a:pt x="5671" y="3436"/>
                  </a:cubicBezTo>
                  <a:cubicBezTo>
                    <a:pt x="5671" y="2969"/>
                    <a:pt x="5838" y="2502"/>
                    <a:pt x="5904" y="2035"/>
                  </a:cubicBezTo>
                  <a:lnTo>
                    <a:pt x="6171" y="534"/>
                  </a:lnTo>
                  <a:cubicBezTo>
                    <a:pt x="6171" y="507"/>
                    <a:pt x="6193" y="330"/>
                    <a:pt x="6184" y="330"/>
                  </a:cubicBezTo>
                  <a:lnTo>
                    <a:pt x="6184" y="330"/>
                  </a:lnTo>
                  <a:cubicBezTo>
                    <a:pt x="6182" y="330"/>
                    <a:pt x="6178" y="341"/>
                    <a:pt x="6171" y="367"/>
                  </a:cubicBezTo>
                  <a:cubicBezTo>
                    <a:pt x="5871" y="1301"/>
                    <a:pt x="5671" y="2302"/>
                    <a:pt x="5304" y="3203"/>
                  </a:cubicBezTo>
                  <a:cubicBezTo>
                    <a:pt x="5254" y="3336"/>
                    <a:pt x="5225" y="3388"/>
                    <a:pt x="5210" y="3388"/>
                  </a:cubicBezTo>
                  <a:cubicBezTo>
                    <a:pt x="5164" y="3388"/>
                    <a:pt x="5246" y="2911"/>
                    <a:pt x="5271" y="2736"/>
                  </a:cubicBezTo>
                  <a:cubicBezTo>
                    <a:pt x="5271" y="2469"/>
                    <a:pt x="5337" y="2235"/>
                    <a:pt x="5371" y="2002"/>
                  </a:cubicBezTo>
                  <a:cubicBezTo>
                    <a:pt x="5404" y="1768"/>
                    <a:pt x="5437" y="1502"/>
                    <a:pt x="5471" y="1268"/>
                  </a:cubicBezTo>
                  <a:cubicBezTo>
                    <a:pt x="5504" y="1135"/>
                    <a:pt x="5537" y="1035"/>
                    <a:pt x="5537" y="935"/>
                  </a:cubicBezTo>
                  <a:cubicBezTo>
                    <a:pt x="5571" y="801"/>
                    <a:pt x="5571" y="701"/>
                    <a:pt x="5604" y="568"/>
                  </a:cubicBezTo>
                  <a:cubicBezTo>
                    <a:pt x="5604" y="505"/>
                    <a:pt x="5591" y="430"/>
                    <a:pt x="5574" y="430"/>
                  </a:cubicBezTo>
                  <a:cubicBezTo>
                    <a:pt x="5563" y="430"/>
                    <a:pt x="5550" y="458"/>
                    <a:pt x="5537" y="534"/>
                  </a:cubicBezTo>
                  <a:cubicBezTo>
                    <a:pt x="5337" y="1468"/>
                    <a:pt x="5204" y="2469"/>
                    <a:pt x="4904" y="3403"/>
                  </a:cubicBezTo>
                  <a:cubicBezTo>
                    <a:pt x="4846" y="3577"/>
                    <a:pt x="4816" y="3642"/>
                    <a:pt x="4803" y="3642"/>
                  </a:cubicBezTo>
                  <a:cubicBezTo>
                    <a:pt x="4773" y="3642"/>
                    <a:pt x="4847" y="3254"/>
                    <a:pt x="4870" y="3136"/>
                  </a:cubicBezTo>
                  <a:cubicBezTo>
                    <a:pt x="4870" y="2869"/>
                    <a:pt x="4904" y="2602"/>
                    <a:pt x="4904" y="2369"/>
                  </a:cubicBezTo>
                  <a:lnTo>
                    <a:pt x="5037" y="801"/>
                  </a:lnTo>
                  <a:cubicBezTo>
                    <a:pt x="5037" y="734"/>
                    <a:pt x="5029" y="701"/>
                    <a:pt x="5016" y="701"/>
                  </a:cubicBezTo>
                  <a:cubicBezTo>
                    <a:pt x="5004" y="701"/>
                    <a:pt x="4987" y="734"/>
                    <a:pt x="4970" y="801"/>
                  </a:cubicBezTo>
                  <a:lnTo>
                    <a:pt x="4737" y="1969"/>
                  </a:lnTo>
                  <a:lnTo>
                    <a:pt x="4603" y="2569"/>
                  </a:lnTo>
                  <a:cubicBezTo>
                    <a:pt x="4574" y="2658"/>
                    <a:pt x="4570" y="2880"/>
                    <a:pt x="4547" y="2880"/>
                  </a:cubicBezTo>
                  <a:cubicBezTo>
                    <a:pt x="4544" y="2880"/>
                    <a:pt x="4540" y="2876"/>
                    <a:pt x="4537" y="2869"/>
                  </a:cubicBezTo>
                  <a:cubicBezTo>
                    <a:pt x="4403" y="2636"/>
                    <a:pt x="4503" y="2035"/>
                    <a:pt x="4503" y="1802"/>
                  </a:cubicBezTo>
                  <a:cubicBezTo>
                    <a:pt x="4470" y="1435"/>
                    <a:pt x="4437" y="1035"/>
                    <a:pt x="4403" y="668"/>
                  </a:cubicBezTo>
                  <a:cubicBezTo>
                    <a:pt x="4403" y="658"/>
                    <a:pt x="4402" y="654"/>
                    <a:pt x="4400" y="654"/>
                  </a:cubicBezTo>
                  <a:cubicBezTo>
                    <a:pt x="4386" y="654"/>
                    <a:pt x="4337" y="806"/>
                    <a:pt x="4337" y="834"/>
                  </a:cubicBezTo>
                  <a:cubicBezTo>
                    <a:pt x="4337" y="1101"/>
                    <a:pt x="4303" y="1368"/>
                    <a:pt x="4270" y="1635"/>
                  </a:cubicBezTo>
                  <a:cubicBezTo>
                    <a:pt x="4270" y="1468"/>
                    <a:pt x="4270" y="1301"/>
                    <a:pt x="4270" y="1135"/>
                  </a:cubicBezTo>
                  <a:cubicBezTo>
                    <a:pt x="4270" y="1098"/>
                    <a:pt x="4265" y="1084"/>
                    <a:pt x="4258" y="1084"/>
                  </a:cubicBezTo>
                  <a:cubicBezTo>
                    <a:pt x="4245" y="1084"/>
                    <a:pt x="4224" y="1126"/>
                    <a:pt x="4203" y="1168"/>
                  </a:cubicBezTo>
                  <a:cubicBezTo>
                    <a:pt x="4103" y="1635"/>
                    <a:pt x="4070" y="2069"/>
                    <a:pt x="4070" y="2569"/>
                  </a:cubicBezTo>
                  <a:cubicBezTo>
                    <a:pt x="4070" y="2769"/>
                    <a:pt x="4036" y="3136"/>
                    <a:pt x="4136" y="3370"/>
                  </a:cubicBezTo>
                  <a:cubicBezTo>
                    <a:pt x="4136" y="3403"/>
                    <a:pt x="4136" y="3436"/>
                    <a:pt x="4136" y="3503"/>
                  </a:cubicBezTo>
                  <a:cubicBezTo>
                    <a:pt x="4036" y="3436"/>
                    <a:pt x="3903" y="3403"/>
                    <a:pt x="3770" y="3336"/>
                  </a:cubicBezTo>
                  <a:cubicBezTo>
                    <a:pt x="3736" y="3336"/>
                    <a:pt x="3669" y="3603"/>
                    <a:pt x="3736" y="3636"/>
                  </a:cubicBezTo>
                  <a:cubicBezTo>
                    <a:pt x="3770" y="3670"/>
                    <a:pt x="3836" y="3703"/>
                    <a:pt x="3903" y="3737"/>
                  </a:cubicBezTo>
                  <a:cubicBezTo>
                    <a:pt x="3803" y="3703"/>
                    <a:pt x="3669" y="3670"/>
                    <a:pt x="3569" y="3636"/>
                  </a:cubicBezTo>
                  <a:cubicBezTo>
                    <a:pt x="3469" y="3470"/>
                    <a:pt x="3369" y="3303"/>
                    <a:pt x="3269" y="3136"/>
                  </a:cubicBezTo>
                  <a:cubicBezTo>
                    <a:pt x="3169" y="2936"/>
                    <a:pt x="3002" y="2769"/>
                    <a:pt x="2902" y="2569"/>
                  </a:cubicBezTo>
                  <a:cubicBezTo>
                    <a:pt x="2902" y="2536"/>
                    <a:pt x="2836" y="2469"/>
                    <a:pt x="2802" y="2369"/>
                  </a:cubicBezTo>
                  <a:lnTo>
                    <a:pt x="2802" y="2369"/>
                  </a:lnTo>
                  <a:cubicBezTo>
                    <a:pt x="2869" y="2469"/>
                    <a:pt x="2969" y="2569"/>
                    <a:pt x="3036" y="2602"/>
                  </a:cubicBezTo>
                  <a:cubicBezTo>
                    <a:pt x="3036" y="2602"/>
                    <a:pt x="3102" y="2436"/>
                    <a:pt x="3069" y="2402"/>
                  </a:cubicBezTo>
                  <a:lnTo>
                    <a:pt x="2469" y="1668"/>
                  </a:lnTo>
                  <a:cubicBezTo>
                    <a:pt x="2469" y="1668"/>
                    <a:pt x="2435" y="1835"/>
                    <a:pt x="2435" y="1902"/>
                  </a:cubicBezTo>
                  <a:cubicBezTo>
                    <a:pt x="2469" y="1969"/>
                    <a:pt x="2502" y="2035"/>
                    <a:pt x="2535" y="2102"/>
                  </a:cubicBezTo>
                  <a:cubicBezTo>
                    <a:pt x="2002" y="1368"/>
                    <a:pt x="1401" y="668"/>
                    <a:pt x="7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32"/>
            <p:cNvSpPr/>
            <p:nvPr/>
          </p:nvSpPr>
          <p:spPr>
            <a:xfrm>
              <a:off x="2365200" y="2341275"/>
              <a:ext cx="15875" cy="45075"/>
            </a:xfrm>
            <a:custGeom>
              <a:avLst/>
              <a:gdLst/>
              <a:ahLst/>
              <a:cxnLst/>
              <a:rect l="l" t="t" r="r" b="b"/>
              <a:pathLst>
                <a:path w="635" h="1803" extrusionOk="0">
                  <a:moveTo>
                    <a:pt x="0" y="1"/>
                  </a:moveTo>
                  <a:cubicBezTo>
                    <a:pt x="0" y="1"/>
                    <a:pt x="0" y="68"/>
                    <a:pt x="0" y="101"/>
                  </a:cubicBezTo>
                  <a:cubicBezTo>
                    <a:pt x="134" y="668"/>
                    <a:pt x="334" y="1235"/>
                    <a:pt x="601" y="1802"/>
                  </a:cubicBezTo>
                  <a:cubicBezTo>
                    <a:pt x="601" y="1769"/>
                    <a:pt x="634" y="1702"/>
                    <a:pt x="634" y="1669"/>
                  </a:cubicBezTo>
                  <a:cubicBezTo>
                    <a:pt x="401" y="1102"/>
                    <a:pt x="200" y="5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32"/>
            <p:cNvSpPr/>
            <p:nvPr/>
          </p:nvSpPr>
          <p:spPr>
            <a:xfrm>
              <a:off x="2381875" y="2350450"/>
              <a:ext cx="15875" cy="53400"/>
            </a:xfrm>
            <a:custGeom>
              <a:avLst/>
              <a:gdLst/>
              <a:ahLst/>
              <a:cxnLst/>
              <a:rect l="l" t="t" r="r" b="b"/>
              <a:pathLst>
                <a:path w="635" h="2136" extrusionOk="0">
                  <a:moveTo>
                    <a:pt x="34" y="1"/>
                  </a:moveTo>
                  <a:cubicBezTo>
                    <a:pt x="34" y="34"/>
                    <a:pt x="0" y="68"/>
                    <a:pt x="0" y="101"/>
                  </a:cubicBezTo>
                  <a:cubicBezTo>
                    <a:pt x="201" y="768"/>
                    <a:pt x="367" y="1469"/>
                    <a:pt x="601" y="2136"/>
                  </a:cubicBezTo>
                  <a:cubicBezTo>
                    <a:pt x="601" y="2102"/>
                    <a:pt x="634" y="2069"/>
                    <a:pt x="634" y="2069"/>
                  </a:cubicBezTo>
                  <a:cubicBezTo>
                    <a:pt x="434" y="1368"/>
                    <a:pt x="267" y="70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32"/>
            <p:cNvSpPr/>
            <p:nvPr/>
          </p:nvSpPr>
          <p:spPr>
            <a:xfrm>
              <a:off x="2392725" y="2349625"/>
              <a:ext cx="10850" cy="40050"/>
            </a:xfrm>
            <a:custGeom>
              <a:avLst/>
              <a:gdLst/>
              <a:ahLst/>
              <a:cxnLst/>
              <a:rect l="l" t="t" r="r" b="b"/>
              <a:pathLst>
                <a:path w="434" h="1602" extrusionOk="0">
                  <a:moveTo>
                    <a:pt x="33" y="0"/>
                  </a:moveTo>
                  <a:cubicBezTo>
                    <a:pt x="33" y="34"/>
                    <a:pt x="0" y="67"/>
                    <a:pt x="0" y="67"/>
                  </a:cubicBezTo>
                  <a:cubicBezTo>
                    <a:pt x="133" y="601"/>
                    <a:pt x="267" y="1101"/>
                    <a:pt x="400" y="1602"/>
                  </a:cubicBezTo>
                  <a:cubicBezTo>
                    <a:pt x="400" y="1602"/>
                    <a:pt x="434" y="1568"/>
                    <a:pt x="434" y="1535"/>
                  </a:cubicBezTo>
                  <a:cubicBezTo>
                    <a:pt x="300" y="1035"/>
                    <a:pt x="167" y="534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32"/>
            <p:cNvSpPr/>
            <p:nvPr/>
          </p:nvSpPr>
          <p:spPr>
            <a:xfrm>
              <a:off x="2404400" y="2340450"/>
              <a:ext cx="10850" cy="42550"/>
            </a:xfrm>
            <a:custGeom>
              <a:avLst/>
              <a:gdLst/>
              <a:ahLst/>
              <a:cxnLst/>
              <a:rect l="l" t="t" r="r" b="b"/>
              <a:pathLst>
                <a:path w="434" h="1702" extrusionOk="0">
                  <a:moveTo>
                    <a:pt x="33" y="1"/>
                  </a:moveTo>
                  <a:cubicBezTo>
                    <a:pt x="33" y="1"/>
                    <a:pt x="0" y="67"/>
                    <a:pt x="0" y="101"/>
                  </a:cubicBezTo>
                  <a:cubicBezTo>
                    <a:pt x="133" y="634"/>
                    <a:pt x="267" y="1168"/>
                    <a:pt x="367" y="1702"/>
                  </a:cubicBezTo>
                  <a:cubicBezTo>
                    <a:pt x="400" y="1702"/>
                    <a:pt x="434" y="1602"/>
                    <a:pt x="400" y="1568"/>
                  </a:cubicBezTo>
                  <a:cubicBezTo>
                    <a:pt x="300" y="1035"/>
                    <a:pt x="200" y="50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32"/>
            <p:cNvSpPr/>
            <p:nvPr/>
          </p:nvSpPr>
          <p:spPr>
            <a:xfrm>
              <a:off x="2423575" y="2329600"/>
              <a:ext cx="9075" cy="65250"/>
            </a:xfrm>
            <a:custGeom>
              <a:avLst/>
              <a:gdLst/>
              <a:ahLst/>
              <a:cxnLst/>
              <a:rect l="l" t="t" r="r" b="b"/>
              <a:pathLst>
                <a:path w="363" h="2610" extrusionOk="0">
                  <a:moveTo>
                    <a:pt x="34" y="1"/>
                  </a:moveTo>
                  <a:cubicBezTo>
                    <a:pt x="34" y="1"/>
                    <a:pt x="0" y="68"/>
                    <a:pt x="0" y="68"/>
                  </a:cubicBezTo>
                  <a:cubicBezTo>
                    <a:pt x="100" y="935"/>
                    <a:pt x="200" y="1769"/>
                    <a:pt x="334" y="2603"/>
                  </a:cubicBezTo>
                  <a:cubicBezTo>
                    <a:pt x="334" y="2608"/>
                    <a:pt x="334" y="2610"/>
                    <a:pt x="336" y="2610"/>
                  </a:cubicBezTo>
                  <a:cubicBezTo>
                    <a:pt x="342" y="2610"/>
                    <a:pt x="362" y="2536"/>
                    <a:pt x="334" y="2536"/>
                  </a:cubicBezTo>
                  <a:cubicBezTo>
                    <a:pt x="234" y="1702"/>
                    <a:pt x="167" y="868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32"/>
            <p:cNvSpPr/>
            <p:nvPr/>
          </p:nvSpPr>
          <p:spPr>
            <a:xfrm>
              <a:off x="2446075" y="2337950"/>
              <a:ext cx="3375" cy="48275"/>
            </a:xfrm>
            <a:custGeom>
              <a:avLst/>
              <a:gdLst/>
              <a:ahLst/>
              <a:cxnLst/>
              <a:rect l="l" t="t" r="r" b="b"/>
              <a:pathLst>
                <a:path w="135" h="1931" extrusionOk="0">
                  <a:moveTo>
                    <a:pt x="1" y="0"/>
                  </a:moveTo>
                  <a:cubicBezTo>
                    <a:pt x="1" y="0"/>
                    <a:pt x="1" y="67"/>
                    <a:pt x="1" y="101"/>
                  </a:cubicBezTo>
                  <a:cubicBezTo>
                    <a:pt x="68" y="701"/>
                    <a:pt x="134" y="1301"/>
                    <a:pt x="68" y="1902"/>
                  </a:cubicBezTo>
                  <a:cubicBezTo>
                    <a:pt x="68" y="1923"/>
                    <a:pt x="71" y="1930"/>
                    <a:pt x="75" y="1930"/>
                  </a:cubicBezTo>
                  <a:cubicBezTo>
                    <a:pt x="85" y="1930"/>
                    <a:pt x="101" y="1891"/>
                    <a:pt x="101" y="1868"/>
                  </a:cubicBezTo>
                  <a:cubicBezTo>
                    <a:pt x="134" y="1268"/>
                    <a:pt x="134" y="634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32"/>
            <p:cNvSpPr/>
            <p:nvPr/>
          </p:nvSpPr>
          <p:spPr>
            <a:xfrm>
              <a:off x="2459425" y="2337875"/>
              <a:ext cx="5025" cy="34525"/>
            </a:xfrm>
            <a:custGeom>
              <a:avLst/>
              <a:gdLst/>
              <a:ahLst/>
              <a:cxnLst/>
              <a:rect l="l" t="t" r="r" b="b"/>
              <a:pathLst>
                <a:path w="201" h="1381" extrusionOk="0">
                  <a:moveTo>
                    <a:pt x="190" y="0"/>
                  </a:moveTo>
                  <a:cubicBezTo>
                    <a:pt x="180" y="0"/>
                    <a:pt x="167" y="29"/>
                    <a:pt x="167" y="70"/>
                  </a:cubicBezTo>
                  <a:cubicBezTo>
                    <a:pt x="101" y="470"/>
                    <a:pt x="67" y="904"/>
                    <a:pt x="1" y="1338"/>
                  </a:cubicBezTo>
                  <a:cubicBezTo>
                    <a:pt x="1" y="1368"/>
                    <a:pt x="4" y="1380"/>
                    <a:pt x="9" y="1380"/>
                  </a:cubicBezTo>
                  <a:cubicBezTo>
                    <a:pt x="21" y="1380"/>
                    <a:pt x="44" y="1317"/>
                    <a:pt x="67" y="1271"/>
                  </a:cubicBezTo>
                  <a:cubicBezTo>
                    <a:pt x="101" y="871"/>
                    <a:pt x="134" y="470"/>
                    <a:pt x="201" y="37"/>
                  </a:cubicBezTo>
                  <a:cubicBezTo>
                    <a:pt x="201" y="11"/>
                    <a:pt x="196" y="0"/>
                    <a:pt x="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32"/>
            <p:cNvSpPr/>
            <p:nvPr/>
          </p:nvSpPr>
          <p:spPr>
            <a:xfrm>
              <a:off x="2472775" y="237047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34"/>
                  </a:moveTo>
                  <a:cubicBezTo>
                    <a:pt x="0" y="34"/>
                    <a:pt x="0" y="0"/>
                    <a:pt x="0" y="0"/>
                  </a:cubicBezTo>
                  <a:cubicBezTo>
                    <a:pt x="0" y="0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32"/>
            <p:cNvSpPr/>
            <p:nvPr/>
          </p:nvSpPr>
          <p:spPr>
            <a:xfrm>
              <a:off x="2477775" y="2337125"/>
              <a:ext cx="16700" cy="61450"/>
            </a:xfrm>
            <a:custGeom>
              <a:avLst/>
              <a:gdLst/>
              <a:ahLst/>
              <a:cxnLst/>
              <a:rect l="l" t="t" r="r" b="b"/>
              <a:pathLst>
                <a:path w="668" h="2458" extrusionOk="0">
                  <a:moveTo>
                    <a:pt x="668" y="0"/>
                  </a:moveTo>
                  <a:cubicBezTo>
                    <a:pt x="367" y="767"/>
                    <a:pt x="167" y="1568"/>
                    <a:pt x="0" y="2368"/>
                  </a:cubicBezTo>
                  <a:cubicBezTo>
                    <a:pt x="0" y="2394"/>
                    <a:pt x="0" y="2458"/>
                    <a:pt x="15" y="2458"/>
                  </a:cubicBezTo>
                  <a:cubicBezTo>
                    <a:pt x="20" y="2458"/>
                    <a:pt x="26" y="2451"/>
                    <a:pt x="34" y="2435"/>
                  </a:cubicBezTo>
                  <a:cubicBezTo>
                    <a:pt x="201" y="1635"/>
                    <a:pt x="434" y="867"/>
                    <a:pt x="668" y="67"/>
                  </a:cubicBezTo>
                  <a:cubicBezTo>
                    <a:pt x="668" y="67"/>
                    <a:pt x="668" y="18"/>
                    <a:pt x="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32"/>
            <p:cNvSpPr/>
            <p:nvPr/>
          </p:nvSpPr>
          <p:spPr>
            <a:xfrm>
              <a:off x="2488625" y="2356300"/>
              <a:ext cx="11700" cy="44800"/>
            </a:xfrm>
            <a:custGeom>
              <a:avLst/>
              <a:gdLst/>
              <a:ahLst/>
              <a:cxnLst/>
              <a:rect l="l" t="t" r="r" b="b"/>
              <a:pathLst>
                <a:path w="468" h="1792" extrusionOk="0">
                  <a:moveTo>
                    <a:pt x="467" y="0"/>
                  </a:moveTo>
                  <a:cubicBezTo>
                    <a:pt x="267" y="534"/>
                    <a:pt x="134" y="1101"/>
                    <a:pt x="0" y="1668"/>
                  </a:cubicBezTo>
                  <a:cubicBezTo>
                    <a:pt x="0" y="1714"/>
                    <a:pt x="0" y="1792"/>
                    <a:pt x="11" y="1792"/>
                  </a:cubicBezTo>
                  <a:cubicBezTo>
                    <a:pt x="16" y="1792"/>
                    <a:pt x="23" y="1776"/>
                    <a:pt x="33" y="1735"/>
                  </a:cubicBezTo>
                  <a:cubicBezTo>
                    <a:pt x="167" y="1168"/>
                    <a:pt x="300" y="634"/>
                    <a:pt x="467" y="100"/>
                  </a:cubicBezTo>
                  <a:cubicBezTo>
                    <a:pt x="467" y="81"/>
                    <a:pt x="467" y="29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2"/>
            <p:cNvSpPr/>
            <p:nvPr/>
          </p:nvSpPr>
          <p:spPr>
            <a:xfrm>
              <a:off x="2501125" y="2367125"/>
              <a:ext cx="12525" cy="38400"/>
            </a:xfrm>
            <a:custGeom>
              <a:avLst/>
              <a:gdLst/>
              <a:ahLst/>
              <a:cxnLst/>
              <a:rect l="l" t="t" r="r" b="b"/>
              <a:pathLst>
                <a:path w="501" h="1536" extrusionOk="0">
                  <a:moveTo>
                    <a:pt x="501" y="1"/>
                  </a:moveTo>
                  <a:cubicBezTo>
                    <a:pt x="267" y="435"/>
                    <a:pt x="134" y="935"/>
                    <a:pt x="0" y="1435"/>
                  </a:cubicBezTo>
                  <a:cubicBezTo>
                    <a:pt x="0" y="1452"/>
                    <a:pt x="0" y="1502"/>
                    <a:pt x="0" y="1535"/>
                  </a:cubicBezTo>
                  <a:cubicBezTo>
                    <a:pt x="134" y="1035"/>
                    <a:pt x="301" y="568"/>
                    <a:pt x="501" y="101"/>
                  </a:cubicBezTo>
                  <a:cubicBezTo>
                    <a:pt x="501" y="77"/>
                    <a:pt x="501" y="2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2"/>
            <p:cNvSpPr/>
            <p:nvPr/>
          </p:nvSpPr>
          <p:spPr>
            <a:xfrm>
              <a:off x="2513625" y="2398000"/>
              <a:ext cx="875" cy="850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34" y="0"/>
                  </a:moveTo>
                  <a:cubicBezTo>
                    <a:pt x="1" y="0"/>
                    <a:pt x="34" y="34"/>
                    <a:pt x="34" y="34"/>
                  </a:cubicBezTo>
                  <a:cubicBezTo>
                    <a:pt x="34" y="34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2"/>
            <p:cNvSpPr/>
            <p:nvPr/>
          </p:nvSpPr>
          <p:spPr>
            <a:xfrm>
              <a:off x="2423600" y="2406325"/>
              <a:ext cx="89225" cy="303575"/>
            </a:xfrm>
            <a:custGeom>
              <a:avLst/>
              <a:gdLst/>
              <a:ahLst/>
              <a:cxnLst/>
              <a:rect l="l" t="t" r="r" b="b"/>
              <a:pathLst>
                <a:path w="3569" h="12143" extrusionOk="0">
                  <a:moveTo>
                    <a:pt x="3568" y="1"/>
                  </a:moveTo>
                  <a:lnTo>
                    <a:pt x="3568" y="1"/>
                  </a:lnTo>
                  <a:cubicBezTo>
                    <a:pt x="3567" y="2"/>
                    <a:pt x="3565" y="4"/>
                    <a:pt x="3564" y="6"/>
                  </a:cubicBezTo>
                  <a:lnTo>
                    <a:pt x="3564" y="6"/>
                  </a:lnTo>
                  <a:cubicBezTo>
                    <a:pt x="3566" y="4"/>
                    <a:pt x="3567" y="3"/>
                    <a:pt x="3568" y="1"/>
                  </a:cubicBezTo>
                  <a:close/>
                  <a:moveTo>
                    <a:pt x="3564" y="6"/>
                  </a:moveTo>
                  <a:cubicBezTo>
                    <a:pt x="1132" y="3175"/>
                    <a:pt x="0" y="7809"/>
                    <a:pt x="1367" y="12143"/>
                  </a:cubicBezTo>
                  <a:cubicBezTo>
                    <a:pt x="1367" y="12143"/>
                    <a:pt x="1434" y="12043"/>
                    <a:pt x="1400" y="12009"/>
                  </a:cubicBezTo>
                  <a:cubicBezTo>
                    <a:pt x="733" y="9808"/>
                    <a:pt x="666" y="7573"/>
                    <a:pt x="1133" y="5505"/>
                  </a:cubicBezTo>
                  <a:cubicBezTo>
                    <a:pt x="1600" y="3537"/>
                    <a:pt x="2534" y="1902"/>
                    <a:pt x="3535" y="234"/>
                  </a:cubicBezTo>
                  <a:cubicBezTo>
                    <a:pt x="3567" y="202"/>
                    <a:pt x="3538" y="50"/>
                    <a:pt x="3564" y="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2"/>
            <p:cNvSpPr/>
            <p:nvPr/>
          </p:nvSpPr>
          <p:spPr>
            <a:xfrm>
              <a:off x="2431900" y="2401075"/>
              <a:ext cx="64825" cy="313000"/>
            </a:xfrm>
            <a:custGeom>
              <a:avLst/>
              <a:gdLst/>
              <a:ahLst/>
              <a:cxnLst/>
              <a:rect l="l" t="t" r="r" b="b"/>
              <a:pathLst>
                <a:path w="2593" h="12520" extrusionOk="0">
                  <a:moveTo>
                    <a:pt x="2576" y="1"/>
                  </a:moveTo>
                  <a:cubicBezTo>
                    <a:pt x="2573" y="1"/>
                    <a:pt x="2569" y="12"/>
                    <a:pt x="2569" y="44"/>
                  </a:cubicBezTo>
                  <a:cubicBezTo>
                    <a:pt x="2302" y="1245"/>
                    <a:pt x="1502" y="2246"/>
                    <a:pt x="1035" y="3380"/>
                  </a:cubicBezTo>
                  <a:cubicBezTo>
                    <a:pt x="701" y="4314"/>
                    <a:pt x="434" y="5281"/>
                    <a:pt x="301" y="6282"/>
                  </a:cubicBezTo>
                  <a:cubicBezTo>
                    <a:pt x="1" y="8283"/>
                    <a:pt x="101" y="10418"/>
                    <a:pt x="701" y="12520"/>
                  </a:cubicBezTo>
                  <a:cubicBezTo>
                    <a:pt x="701" y="12520"/>
                    <a:pt x="735" y="12419"/>
                    <a:pt x="735" y="12353"/>
                  </a:cubicBezTo>
                  <a:cubicBezTo>
                    <a:pt x="101" y="9884"/>
                    <a:pt x="1" y="7449"/>
                    <a:pt x="568" y="5148"/>
                  </a:cubicBezTo>
                  <a:cubicBezTo>
                    <a:pt x="801" y="4147"/>
                    <a:pt x="1202" y="3180"/>
                    <a:pt x="1669" y="2279"/>
                  </a:cubicBezTo>
                  <a:cubicBezTo>
                    <a:pt x="2069" y="1578"/>
                    <a:pt x="2469" y="911"/>
                    <a:pt x="2569" y="77"/>
                  </a:cubicBezTo>
                  <a:cubicBezTo>
                    <a:pt x="2592" y="55"/>
                    <a:pt x="2584" y="1"/>
                    <a:pt x="25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2"/>
            <p:cNvSpPr/>
            <p:nvPr/>
          </p:nvSpPr>
          <p:spPr>
            <a:xfrm>
              <a:off x="2450300" y="2395025"/>
              <a:ext cx="35850" cy="100525"/>
            </a:xfrm>
            <a:custGeom>
              <a:avLst/>
              <a:gdLst/>
              <a:ahLst/>
              <a:cxnLst/>
              <a:rect l="l" t="t" r="r" b="b"/>
              <a:pathLst>
                <a:path w="1434" h="4021" extrusionOk="0">
                  <a:moveTo>
                    <a:pt x="1363" y="0"/>
                  </a:moveTo>
                  <a:cubicBezTo>
                    <a:pt x="1354" y="0"/>
                    <a:pt x="1333" y="86"/>
                    <a:pt x="1333" y="86"/>
                  </a:cubicBezTo>
                  <a:cubicBezTo>
                    <a:pt x="1266" y="1520"/>
                    <a:pt x="332" y="2588"/>
                    <a:pt x="32" y="3889"/>
                  </a:cubicBezTo>
                  <a:cubicBezTo>
                    <a:pt x="6" y="3914"/>
                    <a:pt x="0" y="4020"/>
                    <a:pt x="15" y="4020"/>
                  </a:cubicBezTo>
                  <a:cubicBezTo>
                    <a:pt x="19" y="4020"/>
                    <a:pt x="24" y="4011"/>
                    <a:pt x="32" y="3989"/>
                  </a:cubicBezTo>
                  <a:cubicBezTo>
                    <a:pt x="366" y="2621"/>
                    <a:pt x="1433" y="1554"/>
                    <a:pt x="1366" y="19"/>
                  </a:cubicBezTo>
                  <a:cubicBezTo>
                    <a:pt x="1366" y="6"/>
                    <a:pt x="1365" y="0"/>
                    <a:pt x="1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2"/>
            <p:cNvSpPr/>
            <p:nvPr/>
          </p:nvSpPr>
          <p:spPr>
            <a:xfrm>
              <a:off x="2449425" y="2444700"/>
              <a:ext cx="2525" cy="5850"/>
            </a:xfrm>
            <a:custGeom>
              <a:avLst/>
              <a:gdLst/>
              <a:ahLst/>
              <a:cxnLst/>
              <a:rect l="l" t="t" r="r" b="b"/>
              <a:pathLst>
                <a:path w="101" h="234" extrusionOk="0">
                  <a:moveTo>
                    <a:pt x="100" y="0"/>
                  </a:moveTo>
                  <a:cubicBezTo>
                    <a:pt x="67" y="34"/>
                    <a:pt x="67" y="67"/>
                    <a:pt x="34" y="100"/>
                  </a:cubicBezTo>
                  <a:cubicBezTo>
                    <a:pt x="0" y="100"/>
                    <a:pt x="34" y="200"/>
                    <a:pt x="0" y="234"/>
                  </a:cubicBezTo>
                  <a:cubicBezTo>
                    <a:pt x="34" y="200"/>
                    <a:pt x="67" y="134"/>
                    <a:pt x="100" y="100"/>
                  </a:cubicBezTo>
                  <a:cubicBezTo>
                    <a:pt x="100" y="100"/>
                    <a:pt x="100" y="0"/>
                    <a:pt x="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2"/>
            <p:cNvSpPr/>
            <p:nvPr/>
          </p:nvSpPr>
          <p:spPr>
            <a:xfrm>
              <a:off x="2444425" y="2037875"/>
              <a:ext cx="74225" cy="10725"/>
            </a:xfrm>
            <a:custGeom>
              <a:avLst/>
              <a:gdLst/>
              <a:ahLst/>
              <a:cxnLst/>
              <a:rect l="l" t="t" r="r" b="b"/>
              <a:pathLst>
                <a:path w="2969" h="429" extrusionOk="0">
                  <a:moveTo>
                    <a:pt x="1297" y="0"/>
                  </a:moveTo>
                  <a:cubicBezTo>
                    <a:pt x="843" y="0"/>
                    <a:pt x="402" y="55"/>
                    <a:pt x="34" y="128"/>
                  </a:cubicBezTo>
                  <a:cubicBezTo>
                    <a:pt x="0" y="128"/>
                    <a:pt x="34" y="228"/>
                    <a:pt x="34" y="228"/>
                  </a:cubicBezTo>
                  <a:cubicBezTo>
                    <a:pt x="375" y="180"/>
                    <a:pt x="717" y="149"/>
                    <a:pt x="1072" y="149"/>
                  </a:cubicBezTo>
                  <a:cubicBezTo>
                    <a:pt x="1202" y="149"/>
                    <a:pt x="1334" y="153"/>
                    <a:pt x="1468" y="162"/>
                  </a:cubicBezTo>
                  <a:cubicBezTo>
                    <a:pt x="1968" y="195"/>
                    <a:pt x="2469" y="362"/>
                    <a:pt x="2936" y="429"/>
                  </a:cubicBezTo>
                  <a:cubicBezTo>
                    <a:pt x="2969" y="429"/>
                    <a:pt x="2969" y="328"/>
                    <a:pt x="2969" y="328"/>
                  </a:cubicBezTo>
                  <a:cubicBezTo>
                    <a:pt x="2467" y="87"/>
                    <a:pt x="1871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2"/>
            <p:cNvSpPr/>
            <p:nvPr/>
          </p:nvSpPr>
          <p:spPr>
            <a:xfrm>
              <a:off x="2256775" y="2005600"/>
              <a:ext cx="106775" cy="20475"/>
            </a:xfrm>
            <a:custGeom>
              <a:avLst/>
              <a:gdLst/>
              <a:ahLst/>
              <a:cxnLst/>
              <a:rect l="l" t="t" r="r" b="b"/>
              <a:pathLst>
                <a:path w="4271" h="819" extrusionOk="0">
                  <a:moveTo>
                    <a:pt x="383" y="1"/>
                  </a:moveTo>
                  <a:cubicBezTo>
                    <a:pt x="267" y="1"/>
                    <a:pt x="150" y="6"/>
                    <a:pt x="34" y="18"/>
                  </a:cubicBezTo>
                  <a:cubicBezTo>
                    <a:pt x="1" y="18"/>
                    <a:pt x="34" y="85"/>
                    <a:pt x="34" y="85"/>
                  </a:cubicBezTo>
                  <a:cubicBezTo>
                    <a:pt x="131" y="78"/>
                    <a:pt x="228" y="74"/>
                    <a:pt x="327" y="74"/>
                  </a:cubicBezTo>
                  <a:cubicBezTo>
                    <a:pt x="1590" y="74"/>
                    <a:pt x="3002" y="633"/>
                    <a:pt x="4271" y="819"/>
                  </a:cubicBezTo>
                  <a:cubicBezTo>
                    <a:pt x="4271" y="819"/>
                    <a:pt x="4271" y="786"/>
                    <a:pt x="4271" y="786"/>
                  </a:cubicBezTo>
                  <a:cubicBezTo>
                    <a:pt x="3503" y="552"/>
                    <a:pt x="2703" y="385"/>
                    <a:pt x="1936" y="218"/>
                  </a:cubicBezTo>
                  <a:cubicBezTo>
                    <a:pt x="1418" y="109"/>
                    <a:pt x="901" y="1"/>
                    <a:pt x="3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32"/>
            <p:cNvSpPr/>
            <p:nvPr/>
          </p:nvSpPr>
          <p:spPr>
            <a:xfrm>
              <a:off x="2302650" y="2022725"/>
              <a:ext cx="47550" cy="10875"/>
            </a:xfrm>
            <a:custGeom>
              <a:avLst/>
              <a:gdLst/>
              <a:ahLst/>
              <a:cxnLst/>
              <a:rect l="l" t="t" r="r" b="b"/>
              <a:pathLst>
                <a:path w="1902" h="435" extrusionOk="0">
                  <a:moveTo>
                    <a:pt x="34" y="0"/>
                  </a:moveTo>
                  <a:cubicBezTo>
                    <a:pt x="0" y="0"/>
                    <a:pt x="0" y="101"/>
                    <a:pt x="0" y="101"/>
                  </a:cubicBezTo>
                  <a:cubicBezTo>
                    <a:pt x="634" y="167"/>
                    <a:pt x="1268" y="334"/>
                    <a:pt x="1868" y="434"/>
                  </a:cubicBezTo>
                  <a:cubicBezTo>
                    <a:pt x="1902" y="434"/>
                    <a:pt x="1902" y="367"/>
                    <a:pt x="1902" y="367"/>
                  </a:cubicBezTo>
                  <a:cubicBezTo>
                    <a:pt x="1301" y="134"/>
                    <a:pt x="634" y="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32"/>
            <p:cNvSpPr/>
            <p:nvPr/>
          </p:nvSpPr>
          <p:spPr>
            <a:xfrm>
              <a:off x="2289300" y="1969350"/>
              <a:ext cx="105100" cy="30875"/>
            </a:xfrm>
            <a:custGeom>
              <a:avLst/>
              <a:gdLst/>
              <a:ahLst/>
              <a:cxnLst/>
              <a:rect l="l" t="t" r="r" b="b"/>
              <a:pathLst>
                <a:path w="4204" h="1235" extrusionOk="0">
                  <a:moveTo>
                    <a:pt x="34" y="1"/>
                  </a:moveTo>
                  <a:cubicBezTo>
                    <a:pt x="1" y="1"/>
                    <a:pt x="1" y="134"/>
                    <a:pt x="1" y="134"/>
                  </a:cubicBezTo>
                  <a:cubicBezTo>
                    <a:pt x="701" y="234"/>
                    <a:pt x="1402" y="401"/>
                    <a:pt x="2102" y="601"/>
                  </a:cubicBezTo>
                  <a:cubicBezTo>
                    <a:pt x="2803" y="768"/>
                    <a:pt x="3470" y="1068"/>
                    <a:pt x="4170" y="1235"/>
                  </a:cubicBezTo>
                  <a:cubicBezTo>
                    <a:pt x="4170" y="1235"/>
                    <a:pt x="4204" y="1135"/>
                    <a:pt x="4170" y="1135"/>
                  </a:cubicBezTo>
                  <a:cubicBezTo>
                    <a:pt x="2936" y="468"/>
                    <a:pt x="1368" y="20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2"/>
            <p:cNvSpPr/>
            <p:nvPr/>
          </p:nvSpPr>
          <p:spPr>
            <a:xfrm>
              <a:off x="2371025" y="2014375"/>
              <a:ext cx="16700" cy="6900"/>
            </a:xfrm>
            <a:custGeom>
              <a:avLst/>
              <a:gdLst/>
              <a:ahLst/>
              <a:cxnLst/>
              <a:rect l="l" t="t" r="r" b="b"/>
              <a:pathLst>
                <a:path w="668" h="276" extrusionOk="0">
                  <a:moveTo>
                    <a:pt x="67" y="1"/>
                  </a:moveTo>
                  <a:cubicBezTo>
                    <a:pt x="67" y="1"/>
                    <a:pt x="1" y="134"/>
                    <a:pt x="34" y="168"/>
                  </a:cubicBezTo>
                  <a:cubicBezTo>
                    <a:pt x="154" y="228"/>
                    <a:pt x="286" y="276"/>
                    <a:pt x="409" y="276"/>
                  </a:cubicBezTo>
                  <a:cubicBezTo>
                    <a:pt x="490" y="276"/>
                    <a:pt x="568" y="254"/>
                    <a:pt x="635" y="201"/>
                  </a:cubicBezTo>
                  <a:cubicBezTo>
                    <a:pt x="635" y="201"/>
                    <a:pt x="668" y="134"/>
                    <a:pt x="635" y="134"/>
                  </a:cubicBezTo>
                  <a:cubicBezTo>
                    <a:pt x="584" y="118"/>
                    <a:pt x="543" y="118"/>
                    <a:pt x="501" y="118"/>
                  </a:cubicBezTo>
                  <a:cubicBezTo>
                    <a:pt x="459" y="118"/>
                    <a:pt x="418" y="118"/>
                    <a:pt x="368" y="101"/>
                  </a:cubicBezTo>
                  <a:cubicBezTo>
                    <a:pt x="268" y="101"/>
                    <a:pt x="168" y="68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2"/>
            <p:cNvSpPr/>
            <p:nvPr/>
          </p:nvSpPr>
          <p:spPr>
            <a:xfrm>
              <a:off x="2376025" y="2390475"/>
              <a:ext cx="23375" cy="241875"/>
            </a:xfrm>
            <a:custGeom>
              <a:avLst/>
              <a:gdLst/>
              <a:ahLst/>
              <a:cxnLst/>
              <a:rect l="l" t="t" r="r" b="b"/>
              <a:pathLst>
                <a:path w="935" h="9675" extrusionOk="0">
                  <a:moveTo>
                    <a:pt x="1" y="1"/>
                  </a:moveTo>
                  <a:cubicBezTo>
                    <a:pt x="1" y="1"/>
                    <a:pt x="1" y="68"/>
                    <a:pt x="1" y="101"/>
                  </a:cubicBezTo>
                  <a:cubicBezTo>
                    <a:pt x="501" y="1936"/>
                    <a:pt x="535" y="3637"/>
                    <a:pt x="501" y="5472"/>
                  </a:cubicBezTo>
                  <a:cubicBezTo>
                    <a:pt x="468" y="6839"/>
                    <a:pt x="501" y="8274"/>
                    <a:pt x="902" y="9675"/>
                  </a:cubicBezTo>
                  <a:cubicBezTo>
                    <a:pt x="902" y="9675"/>
                    <a:pt x="935" y="9641"/>
                    <a:pt x="902" y="9641"/>
                  </a:cubicBezTo>
                  <a:cubicBezTo>
                    <a:pt x="368" y="7807"/>
                    <a:pt x="535" y="6005"/>
                    <a:pt x="568" y="4204"/>
                  </a:cubicBezTo>
                  <a:cubicBezTo>
                    <a:pt x="601" y="2903"/>
                    <a:pt x="635" y="1369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2"/>
            <p:cNvSpPr/>
            <p:nvPr/>
          </p:nvSpPr>
          <p:spPr>
            <a:xfrm>
              <a:off x="2386050" y="2398000"/>
              <a:ext cx="14200" cy="56725"/>
            </a:xfrm>
            <a:custGeom>
              <a:avLst/>
              <a:gdLst/>
              <a:ahLst/>
              <a:cxnLst/>
              <a:rect l="l" t="t" r="r" b="b"/>
              <a:pathLst>
                <a:path w="568" h="2269" extrusionOk="0">
                  <a:moveTo>
                    <a:pt x="34" y="0"/>
                  </a:moveTo>
                  <a:cubicBezTo>
                    <a:pt x="34" y="0"/>
                    <a:pt x="0" y="100"/>
                    <a:pt x="34" y="134"/>
                  </a:cubicBezTo>
                  <a:cubicBezTo>
                    <a:pt x="134" y="467"/>
                    <a:pt x="267" y="801"/>
                    <a:pt x="367" y="1134"/>
                  </a:cubicBezTo>
                  <a:cubicBezTo>
                    <a:pt x="467" y="1501"/>
                    <a:pt x="534" y="1902"/>
                    <a:pt x="567" y="2268"/>
                  </a:cubicBezTo>
                  <a:cubicBezTo>
                    <a:pt x="567" y="2253"/>
                    <a:pt x="567" y="2222"/>
                    <a:pt x="567" y="2202"/>
                  </a:cubicBezTo>
                  <a:cubicBezTo>
                    <a:pt x="567" y="1835"/>
                    <a:pt x="534" y="1468"/>
                    <a:pt x="434" y="1134"/>
                  </a:cubicBezTo>
                  <a:cubicBezTo>
                    <a:pt x="367" y="767"/>
                    <a:pt x="267" y="3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2"/>
            <p:cNvSpPr/>
            <p:nvPr/>
          </p:nvSpPr>
          <p:spPr>
            <a:xfrm>
              <a:off x="2399375" y="23813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3"/>
                  </a:moveTo>
                  <a:cubicBezTo>
                    <a:pt x="1" y="33"/>
                    <a:pt x="1" y="0"/>
                    <a:pt x="1" y="0"/>
                  </a:cubicBezTo>
                  <a:cubicBezTo>
                    <a:pt x="1" y="0"/>
                    <a:pt x="1" y="33"/>
                    <a:pt x="1" y="3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2"/>
            <p:cNvSpPr/>
            <p:nvPr/>
          </p:nvSpPr>
          <p:spPr>
            <a:xfrm>
              <a:off x="2335175" y="2035775"/>
              <a:ext cx="113425" cy="275525"/>
            </a:xfrm>
            <a:custGeom>
              <a:avLst/>
              <a:gdLst/>
              <a:ahLst/>
              <a:cxnLst/>
              <a:rect l="l" t="t" r="r" b="b"/>
              <a:pathLst>
                <a:path w="4537" h="11021" extrusionOk="0">
                  <a:moveTo>
                    <a:pt x="3930" y="0"/>
                  </a:moveTo>
                  <a:cubicBezTo>
                    <a:pt x="2987" y="0"/>
                    <a:pt x="2152" y="868"/>
                    <a:pt x="1735" y="1480"/>
                  </a:cubicBezTo>
                  <a:cubicBezTo>
                    <a:pt x="1168" y="2347"/>
                    <a:pt x="768" y="3315"/>
                    <a:pt x="534" y="4349"/>
                  </a:cubicBezTo>
                  <a:cubicBezTo>
                    <a:pt x="34" y="6417"/>
                    <a:pt x="467" y="8818"/>
                    <a:pt x="668" y="11020"/>
                  </a:cubicBezTo>
                  <a:cubicBezTo>
                    <a:pt x="668" y="11020"/>
                    <a:pt x="668" y="10953"/>
                    <a:pt x="668" y="10953"/>
                  </a:cubicBezTo>
                  <a:cubicBezTo>
                    <a:pt x="501" y="8585"/>
                    <a:pt x="0" y="6016"/>
                    <a:pt x="701" y="3848"/>
                  </a:cubicBezTo>
                  <a:cubicBezTo>
                    <a:pt x="1034" y="2948"/>
                    <a:pt x="1468" y="1980"/>
                    <a:pt x="2102" y="1280"/>
                  </a:cubicBezTo>
                  <a:cubicBezTo>
                    <a:pt x="2402" y="913"/>
                    <a:pt x="2769" y="613"/>
                    <a:pt x="3236" y="446"/>
                  </a:cubicBezTo>
                  <a:cubicBezTo>
                    <a:pt x="3636" y="312"/>
                    <a:pt x="4070" y="346"/>
                    <a:pt x="4504" y="279"/>
                  </a:cubicBezTo>
                  <a:cubicBezTo>
                    <a:pt x="4504" y="279"/>
                    <a:pt x="4537" y="146"/>
                    <a:pt x="4504" y="112"/>
                  </a:cubicBezTo>
                  <a:cubicBezTo>
                    <a:pt x="4310" y="35"/>
                    <a:pt x="4118" y="0"/>
                    <a:pt x="3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32"/>
            <p:cNvSpPr/>
            <p:nvPr/>
          </p:nvSpPr>
          <p:spPr>
            <a:xfrm>
              <a:off x="2358525" y="2004375"/>
              <a:ext cx="39225" cy="11700"/>
            </a:xfrm>
            <a:custGeom>
              <a:avLst/>
              <a:gdLst/>
              <a:ahLst/>
              <a:cxnLst/>
              <a:rect l="l" t="t" r="r" b="b"/>
              <a:pathLst>
                <a:path w="1569" h="468" extrusionOk="0">
                  <a:moveTo>
                    <a:pt x="34" y="1"/>
                  </a:moveTo>
                  <a:cubicBezTo>
                    <a:pt x="0" y="1"/>
                    <a:pt x="34" y="167"/>
                    <a:pt x="34" y="167"/>
                  </a:cubicBezTo>
                  <a:cubicBezTo>
                    <a:pt x="534" y="167"/>
                    <a:pt x="1001" y="334"/>
                    <a:pt x="1535" y="468"/>
                  </a:cubicBezTo>
                  <a:cubicBezTo>
                    <a:pt x="1535" y="468"/>
                    <a:pt x="1568" y="301"/>
                    <a:pt x="1535" y="267"/>
                  </a:cubicBezTo>
                  <a:cubicBezTo>
                    <a:pt x="1068" y="34"/>
                    <a:pt x="534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2"/>
            <p:cNvSpPr/>
            <p:nvPr/>
          </p:nvSpPr>
          <p:spPr>
            <a:xfrm>
              <a:off x="2536150" y="2371300"/>
              <a:ext cx="60825" cy="59250"/>
            </a:xfrm>
            <a:custGeom>
              <a:avLst/>
              <a:gdLst/>
              <a:ahLst/>
              <a:cxnLst/>
              <a:rect l="l" t="t" r="r" b="b"/>
              <a:pathLst>
                <a:path w="2433" h="2370" extrusionOk="0">
                  <a:moveTo>
                    <a:pt x="1602" y="1"/>
                  </a:moveTo>
                  <a:cubicBezTo>
                    <a:pt x="1502" y="201"/>
                    <a:pt x="1468" y="434"/>
                    <a:pt x="1435" y="668"/>
                  </a:cubicBezTo>
                  <a:cubicBezTo>
                    <a:pt x="1401" y="501"/>
                    <a:pt x="1368" y="334"/>
                    <a:pt x="1335" y="168"/>
                  </a:cubicBezTo>
                  <a:cubicBezTo>
                    <a:pt x="1335" y="134"/>
                    <a:pt x="1335" y="134"/>
                    <a:pt x="1301" y="134"/>
                  </a:cubicBezTo>
                  <a:cubicBezTo>
                    <a:pt x="1235" y="301"/>
                    <a:pt x="1235" y="401"/>
                    <a:pt x="1235" y="534"/>
                  </a:cubicBezTo>
                  <a:cubicBezTo>
                    <a:pt x="1201" y="568"/>
                    <a:pt x="1201" y="568"/>
                    <a:pt x="1201" y="568"/>
                  </a:cubicBezTo>
                  <a:cubicBezTo>
                    <a:pt x="1201" y="534"/>
                    <a:pt x="1201" y="501"/>
                    <a:pt x="1201" y="468"/>
                  </a:cubicBezTo>
                  <a:cubicBezTo>
                    <a:pt x="1201" y="421"/>
                    <a:pt x="1196" y="403"/>
                    <a:pt x="1188" y="403"/>
                  </a:cubicBezTo>
                  <a:cubicBezTo>
                    <a:pt x="1169" y="403"/>
                    <a:pt x="1135" y="520"/>
                    <a:pt x="1135" y="568"/>
                  </a:cubicBezTo>
                  <a:cubicBezTo>
                    <a:pt x="1135" y="601"/>
                    <a:pt x="1135" y="601"/>
                    <a:pt x="1135" y="635"/>
                  </a:cubicBezTo>
                  <a:cubicBezTo>
                    <a:pt x="1135" y="668"/>
                    <a:pt x="1135" y="668"/>
                    <a:pt x="1101" y="668"/>
                  </a:cubicBezTo>
                  <a:cubicBezTo>
                    <a:pt x="1068" y="635"/>
                    <a:pt x="1068" y="568"/>
                    <a:pt x="1035" y="534"/>
                  </a:cubicBezTo>
                  <a:cubicBezTo>
                    <a:pt x="1028" y="528"/>
                    <a:pt x="1023" y="525"/>
                    <a:pt x="1018" y="525"/>
                  </a:cubicBezTo>
                  <a:cubicBezTo>
                    <a:pt x="1001" y="525"/>
                    <a:pt x="1001" y="568"/>
                    <a:pt x="1001" y="568"/>
                  </a:cubicBezTo>
                  <a:cubicBezTo>
                    <a:pt x="968" y="601"/>
                    <a:pt x="968" y="635"/>
                    <a:pt x="934" y="701"/>
                  </a:cubicBezTo>
                  <a:cubicBezTo>
                    <a:pt x="934" y="668"/>
                    <a:pt x="934" y="668"/>
                    <a:pt x="901" y="635"/>
                  </a:cubicBezTo>
                  <a:cubicBezTo>
                    <a:pt x="901" y="635"/>
                    <a:pt x="901" y="701"/>
                    <a:pt x="868" y="768"/>
                  </a:cubicBezTo>
                  <a:cubicBezTo>
                    <a:pt x="868" y="768"/>
                    <a:pt x="834" y="835"/>
                    <a:pt x="834" y="901"/>
                  </a:cubicBezTo>
                  <a:cubicBezTo>
                    <a:pt x="768" y="1035"/>
                    <a:pt x="668" y="1135"/>
                    <a:pt x="601" y="1235"/>
                  </a:cubicBezTo>
                  <a:cubicBezTo>
                    <a:pt x="568" y="1268"/>
                    <a:pt x="568" y="1402"/>
                    <a:pt x="568" y="1468"/>
                  </a:cubicBezTo>
                  <a:cubicBezTo>
                    <a:pt x="568" y="1468"/>
                    <a:pt x="534" y="1468"/>
                    <a:pt x="534" y="1502"/>
                  </a:cubicBezTo>
                  <a:cubicBezTo>
                    <a:pt x="467" y="1402"/>
                    <a:pt x="401" y="1335"/>
                    <a:pt x="301" y="1202"/>
                  </a:cubicBezTo>
                  <a:cubicBezTo>
                    <a:pt x="301" y="1202"/>
                    <a:pt x="234" y="1368"/>
                    <a:pt x="267" y="1435"/>
                  </a:cubicBezTo>
                  <a:cubicBezTo>
                    <a:pt x="234" y="1435"/>
                    <a:pt x="234" y="1502"/>
                    <a:pt x="201" y="1569"/>
                  </a:cubicBezTo>
                  <a:cubicBezTo>
                    <a:pt x="167" y="1569"/>
                    <a:pt x="134" y="1569"/>
                    <a:pt x="101" y="1535"/>
                  </a:cubicBezTo>
                  <a:cubicBezTo>
                    <a:pt x="67" y="1535"/>
                    <a:pt x="0" y="1802"/>
                    <a:pt x="67" y="1835"/>
                  </a:cubicBezTo>
                  <a:cubicBezTo>
                    <a:pt x="101" y="1869"/>
                    <a:pt x="167" y="1902"/>
                    <a:pt x="201" y="1935"/>
                  </a:cubicBezTo>
                  <a:cubicBezTo>
                    <a:pt x="167" y="1969"/>
                    <a:pt x="101" y="2036"/>
                    <a:pt x="67" y="2069"/>
                  </a:cubicBezTo>
                  <a:cubicBezTo>
                    <a:pt x="0" y="2102"/>
                    <a:pt x="34" y="2269"/>
                    <a:pt x="34" y="2336"/>
                  </a:cubicBezTo>
                  <a:lnTo>
                    <a:pt x="34" y="2369"/>
                  </a:lnTo>
                  <a:cubicBezTo>
                    <a:pt x="101" y="2302"/>
                    <a:pt x="134" y="2269"/>
                    <a:pt x="201" y="2202"/>
                  </a:cubicBezTo>
                  <a:cubicBezTo>
                    <a:pt x="234" y="2169"/>
                    <a:pt x="267" y="2136"/>
                    <a:pt x="301" y="2102"/>
                  </a:cubicBezTo>
                  <a:cubicBezTo>
                    <a:pt x="334" y="2069"/>
                    <a:pt x="334" y="2036"/>
                    <a:pt x="367" y="2002"/>
                  </a:cubicBezTo>
                  <a:cubicBezTo>
                    <a:pt x="367" y="2036"/>
                    <a:pt x="401" y="2036"/>
                    <a:pt x="401" y="2036"/>
                  </a:cubicBezTo>
                  <a:cubicBezTo>
                    <a:pt x="401" y="2036"/>
                    <a:pt x="401" y="2036"/>
                    <a:pt x="434" y="2002"/>
                  </a:cubicBezTo>
                  <a:cubicBezTo>
                    <a:pt x="467" y="2036"/>
                    <a:pt x="534" y="2069"/>
                    <a:pt x="568" y="2136"/>
                  </a:cubicBezTo>
                  <a:cubicBezTo>
                    <a:pt x="568" y="2136"/>
                    <a:pt x="601" y="2036"/>
                    <a:pt x="634" y="1969"/>
                  </a:cubicBezTo>
                  <a:cubicBezTo>
                    <a:pt x="701" y="2036"/>
                    <a:pt x="801" y="2069"/>
                    <a:pt x="868" y="2102"/>
                  </a:cubicBezTo>
                  <a:cubicBezTo>
                    <a:pt x="868" y="2106"/>
                    <a:pt x="868" y="2108"/>
                    <a:pt x="869" y="2108"/>
                  </a:cubicBezTo>
                  <a:cubicBezTo>
                    <a:pt x="875" y="2108"/>
                    <a:pt x="905" y="1995"/>
                    <a:pt x="934" y="1935"/>
                  </a:cubicBezTo>
                  <a:lnTo>
                    <a:pt x="968" y="1869"/>
                  </a:lnTo>
                  <a:cubicBezTo>
                    <a:pt x="1035" y="1935"/>
                    <a:pt x="1101" y="2002"/>
                    <a:pt x="1168" y="2069"/>
                  </a:cubicBezTo>
                  <a:cubicBezTo>
                    <a:pt x="1168" y="2069"/>
                    <a:pt x="1201" y="2002"/>
                    <a:pt x="1235" y="1935"/>
                  </a:cubicBezTo>
                  <a:cubicBezTo>
                    <a:pt x="1401" y="2036"/>
                    <a:pt x="1568" y="2169"/>
                    <a:pt x="1768" y="2269"/>
                  </a:cubicBezTo>
                  <a:cubicBezTo>
                    <a:pt x="1768" y="2269"/>
                    <a:pt x="1802" y="2202"/>
                    <a:pt x="1835" y="2102"/>
                  </a:cubicBezTo>
                  <a:lnTo>
                    <a:pt x="1935" y="2169"/>
                  </a:lnTo>
                  <a:cubicBezTo>
                    <a:pt x="1969" y="2169"/>
                    <a:pt x="2035" y="1969"/>
                    <a:pt x="2002" y="1902"/>
                  </a:cubicBezTo>
                  <a:cubicBezTo>
                    <a:pt x="2002" y="1869"/>
                    <a:pt x="2002" y="1869"/>
                    <a:pt x="2002" y="1835"/>
                  </a:cubicBezTo>
                  <a:cubicBezTo>
                    <a:pt x="2102" y="1902"/>
                    <a:pt x="2235" y="1969"/>
                    <a:pt x="2335" y="2002"/>
                  </a:cubicBezTo>
                  <a:cubicBezTo>
                    <a:pt x="2337" y="2004"/>
                    <a:pt x="2339" y="2005"/>
                    <a:pt x="2341" y="2005"/>
                  </a:cubicBezTo>
                  <a:cubicBezTo>
                    <a:pt x="2375" y="2005"/>
                    <a:pt x="2432" y="1734"/>
                    <a:pt x="2369" y="1702"/>
                  </a:cubicBezTo>
                  <a:lnTo>
                    <a:pt x="2335" y="1702"/>
                  </a:lnTo>
                  <a:cubicBezTo>
                    <a:pt x="2335" y="1635"/>
                    <a:pt x="2335" y="1602"/>
                    <a:pt x="2335" y="1602"/>
                  </a:cubicBezTo>
                  <a:cubicBezTo>
                    <a:pt x="2235" y="1569"/>
                    <a:pt x="2135" y="1535"/>
                    <a:pt x="2035" y="1502"/>
                  </a:cubicBezTo>
                  <a:cubicBezTo>
                    <a:pt x="1835" y="1368"/>
                    <a:pt x="1668" y="1168"/>
                    <a:pt x="1568" y="968"/>
                  </a:cubicBezTo>
                  <a:cubicBezTo>
                    <a:pt x="1502" y="735"/>
                    <a:pt x="1502" y="501"/>
                    <a:pt x="1602" y="234"/>
                  </a:cubicBezTo>
                  <a:cubicBezTo>
                    <a:pt x="1602" y="205"/>
                    <a:pt x="1602" y="27"/>
                    <a:pt x="1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32"/>
            <p:cNvSpPr/>
            <p:nvPr/>
          </p:nvSpPr>
          <p:spPr>
            <a:xfrm>
              <a:off x="2338500" y="2329600"/>
              <a:ext cx="39225" cy="117475"/>
            </a:xfrm>
            <a:custGeom>
              <a:avLst/>
              <a:gdLst/>
              <a:ahLst/>
              <a:cxnLst/>
              <a:rect l="l" t="t" r="r" b="b"/>
              <a:pathLst>
                <a:path w="1569" h="4699" extrusionOk="0">
                  <a:moveTo>
                    <a:pt x="434" y="1"/>
                  </a:moveTo>
                  <a:cubicBezTo>
                    <a:pt x="337" y="40"/>
                    <a:pt x="250" y="56"/>
                    <a:pt x="169" y="56"/>
                  </a:cubicBezTo>
                  <a:cubicBezTo>
                    <a:pt x="111" y="56"/>
                    <a:pt x="56" y="48"/>
                    <a:pt x="1" y="34"/>
                  </a:cubicBezTo>
                  <a:lnTo>
                    <a:pt x="1" y="34"/>
                  </a:lnTo>
                  <a:cubicBezTo>
                    <a:pt x="34" y="234"/>
                    <a:pt x="68" y="435"/>
                    <a:pt x="101" y="635"/>
                  </a:cubicBezTo>
                  <a:cubicBezTo>
                    <a:pt x="301" y="1068"/>
                    <a:pt x="468" y="1535"/>
                    <a:pt x="568" y="2036"/>
                  </a:cubicBezTo>
                  <a:cubicBezTo>
                    <a:pt x="868" y="2870"/>
                    <a:pt x="1502" y="3737"/>
                    <a:pt x="1435" y="4604"/>
                  </a:cubicBezTo>
                  <a:cubicBezTo>
                    <a:pt x="1435" y="4673"/>
                    <a:pt x="1443" y="4698"/>
                    <a:pt x="1453" y="4698"/>
                  </a:cubicBezTo>
                  <a:cubicBezTo>
                    <a:pt x="1473" y="4698"/>
                    <a:pt x="1502" y="4603"/>
                    <a:pt x="1502" y="4537"/>
                  </a:cubicBezTo>
                  <a:cubicBezTo>
                    <a:pt x="1535" y="4337"/>
                    <a:pt x="1502" y="4137"/>
                    <a:pt x="1469" y="3970"/>
                  </a:cubicBezTo>
                  <a:cubicBezTo>
                    <a:pt x="1502" y="3904"/>
                    <a:pt x="1535" y="3770"/>
                    <a:pt x="1502" y="3704"/>
                  </a:cubicBezTo>
                  <a:cubicBezTo>
                    <a:pt x="1469" y="3603"/>
                    <a:pt x="1435" y="3503"/>
                    <a:pt x="1402" y="3370"/>
                  </a:cubicBezTo>
                  <a:lnTo>
                    <a:pt x="1402" y="3370"/>
                  </a:lnTo>
                  <a:cubicBezTo>
                    <a:pt x="1435" y="3437"/>
                    <a:pt x="1469" y="3503"/>
                    <a:pt x="1502" y="3570"/>
                  </a:cubicBezTo>
                  <a:cubicBezTo>
                    <a:pt x="1502" y="3537"/>
                    <a:pt x="1569" y="3370"/>
                    <a:pt x="1535" y="3303"/>
                  </a:cubicBezTo>
                  <a:cubicBezTo>
                    <a:pt x="1402" y="3003"/>
                    <a:pt x="1268" y="2703"/>
                    <a:pt x="1135" y="2436"/>
                  </a:cubicBezTo>
                  <a:cubicBezTo>
                    <a:pt x="1135" y="2403"/>
                    <a:pt x="1135" y="2403"/>
                    <a:pt x="1135" y="2403"/>
                  </a:cubicBezTo>
                  <a:lnTo>
                    <a:pt x="1068" y="2269"/>
                  </a:lnTo>
                  <a:cubicBezTo>
                    <a:pt x="1102" y="2236"/>
                    <a:pt x="1102" y="2202"/>
                    <a:pt x="1068" y="2169"/>
                  </a:cubicBezTo>
                  <a:cubicBezTo>
                    <a:pt x="1035" y="2136"/>
                    <a:pt x="1002" y="2102"/>
                    <a:pt x="1002" y="2069"/>
                  </a:cubicBezTo>
                  <a:cubicBezTo>
                    <a:pt x="968" y="2036"/>
                    <a:pt x="935" y="1969"/>
                    <a:pt x="935" y="1936"/>
                  </a:cubicBezTo>
                  <a:cubicBezTo>
                    <a:pt x="935" y="1902"/>
                    <a:pt x="935" y="1902"/>
                    <a:pt x="935" y="1869"/>
                  </a:cubicBezTo>
                  <a:cubicBezTo>
                    <a:pt x="901" y="1869"/>
                    <a:pt x="901" y="1836"/>
                    <a:pt x="901" y="1836"/>
                  </a:cubicBezTo>
                  <a:cubicBezTo>
                    <a:pt x="801" y="1635"/>
                    <a:pt x="735" y="1469"/>
                    <a:pt x="668" y="1268"/>
                  </a:cubicBezTo>
                  <a:cubicBezTo>
                    <a:pt x="668" y="1202"/>
                    <a:pt x="701" y="1102"/>
                    <a:pt x="701" y="1102"/>
                  </a:cubicBezTo>
                  <a:cubicBezTo>
                    <a:pt x="701" y="1068"/>
                    <a:pt x="668" y="1068"/>
                    <a:pt x="668" y="1068"/>
                  </a:cubicBezTo>
                  <a:cubicBezTo>
                    <a:pt x="635" y="801"/>
                    <a:pt x="535" y="535"/>
                    <a:pt x="401" y="268"/>
                  </a:cubicBezTo>
                  <a:cubicBezTo>
                    <a:pt x="434" y="2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2"/>
            <p:cNvSpPr/>
            <p:nvPr/>
          </p:nvSpPr>
          <p:spPr>
            <a:xfrm>
              <a:off x="2521150" y="2059300"/>
              <a:ext cx="33375" cy="15975"/>
            </a:xfrm>
            <a:custGeom>
              <a:avLst/>
              <a:gdLst/>
              <a:ahLst/>
              <a:cxnLst/>
              <a:rect l="l" t="t" r="r" b="b"/>
              <a:pathLst>
                <a:path w="1335" h="639" extrusionOk="0">
                  <a:moveTo>
                    <a:pt x="111" y="1"/>
                  </a:moveTo>
                  <a:cubicBezTo>
                    <a:pt x="73" y="1"/>
                    <a:pt x="36" y="2"/>
                    <a:pt x="0" y="5"/>
                  </a:cubicBezTo>
                  <a:cubicBezTo>
                    <a:pt x="0" y="39"/>
                    <a:pt x="0" y="172"/>
                    <a:pt x="0" y="172"/>
                  </a:cubicBezTo>
                  <a:cubicBezTo>
                    <a:pt x="234" y="205"/>
                    <a:pt x="434" y="239"/>
                    <a:pt x="667" y="305"/>
                  </a:cubicBezTo>
                  <a:cubicBezTo>
                    <a:pt x="901" y="405"/>
                    <a:pt x="1101" y="539"/>
                    <a:pt x="1301" y="639"/>
                  </a:cubicBezTo>
                  <a:cubicBezTo>
                    <a:pt x="1301" y="639"/>
                    <a:pt x="1334" y="539"/>
                    <a:pt x="1301" y="506"/>
                  </a:cubicBezTo>
                  <a:cubicBezTo>
                    <a:pt x="1026" y="169"/>
                    <a:pt x="526" y="1"/>
                    <a:pt x="1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2"/>
            <p:cNvSpPr/>
            <p:nvPr/>
          </p:nvSpPr>
          <p:spPr>
            <a:xfrm>
              <a:off x="2499450" y="2034275"/>
              <a:ext cx="31725" cy="12650"/>
            </a:xfrm>
            <a:custGeom>
              <a:avLst/>
              <a:gdLst/>
              <a:ahLst/>
              <a:cxnLst/>
              <a:rect l="l" t="t" r="r" b="b"/>
              <a:pathLst>
                <a:path w="1269" h="506" extrusionOk="0">
                  <a:moveTo>
                    <a:pt x="24" y="0"/>
                  </a:moveTo>
                  <a:cubicBezTo>
                    <a:pt x="1" y="0"/>
                    <a:pt x="1" y="106"/>
                    <a:pt x="1" y="106"/>
                  </a:cubicBezTo>
                  <a:cubicBezTo>
                    <a:pt x="434" y="206"/>
                    <a:pt x="835" y="372"/>
                    <a:pt x="1235" y="506"/>
                  </a:cubicBezTo>
                  <a:cubicBezTo>
                    <a:pt x="1235" y="506"/>
                    <a:pt x="1268" y="439"/>
                    <a:pt x="1235" y="439"/>
                  </a:cubicBezTo>
                  <a:cubicBezTo>
                    <a:pt x="835" y="239"/>
                    <a:pt x="434" y="106"/>
                    <a:pt x="34" y="5"/>
                  </a:cubicBezTo>
                  <a:cubicBezTo>
                    <a:pt x="30" y="2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32"/>
            <p:cNvSpPr/>
            <p:nvPr/>
          </p:nvSpPr>
          <p:spPr>
            <a:xfrm>
              <a:off x="2647975" y="2064825"/>
              <a:ext cx="103350" cy="63000"/>
            </a:xfrm>
            <a:custGeom>
              <a:avLst/>
              <a:gdLst/>
              <a:ahLst/>
              <a:cxnLst/>
              <a:rect l="l" t="t" r="r" b="b"/>
              <a:pathLst>
                <a:path w="4134" h="2520" extrusionOk="0">
                  <a:moveTo>
                    <a:pt x="231" y="218"/>
                  </a:moveTo>
                  <a:lnTo>
                    <a:pt x="231" y="218"/>
                  </a:lnTo>
                  <a:cubicBezTo>
                    <a:pt x="232" y="219"/>
                    <a:pt x="232" y="221"/>
                    <a:pt x="233" y="222"/>
                  </a:cubicBezTo>
                  <a:lnTo>
                    <a:pt x="233" y="222"/>
                  </a:lnTo>
                  <a:cubicBezTo>
                    <a:pt x="233" y="220"/>
                    <a:pt x="232" y="219"/>
                    <a:pt x="231" y="218"/>
                  </a:cubicBezTo>
                  <a:close/>
                  <a:moveTo>
                    <a:pt x="1921" y="0"/>
                  </a:moveTo>
                  <a:cubicBezTo>
                    <a:pt x="1772" y="0"/>
                    <a:pt x="1628" y="88"/>
                    <a:pt x="1498" y="218"/>
                  </a:cubicBezTo>
                  <a:lnTo>
                    <a:pt x="1498" y="184"/>
                  </a:lnTo>
                  <a:cubicBezTo>
                    <a:pt x="1498" y="151"/>
                    <a:pt x="1498" y="118"/>
                    <a:pt x="1498" y="84"/>
                  </a:cubicBezTo>
                  <a:cubicBezTo>
                    <a:pt x="1365" y="151"/>
                    <a:pt x="1198" y="184"/>
                    <a:pt x="1065" y="251"/>
                  </a:cubicBezTo>
                  <a:cubicBezTo>
                    <a:pt x="931" y="251"/>
                    <a:pt x="798" y="285"/>
                    <a:pt x="698" y="285"/>
                  </a:cubicBezTo>
                  <a:cubicBezTo>
                    <a:pt x="564" y="285"/>
                    <a:pt x="431" y="285"/>
                    <a:pt x="331" y="351"/>
                  </a:cubicBezTo>
                  <a:cubicBezTo>
                    <a:pt x="298" y="319"/>
                    <a:pt x="266" y="286"/>
                    <a:pt x="233" y="222"/>
                  </a:cubicBezTo>
                  <a:lnTo>
                    <a:pt x="233" y="222"/>
                  </a:lnTo>
                  <a:cubicBezTo>
                    <a:pt x="249" y="284"/>
                    <a:pt x="0" y="823"/>
                    <a:pt x="97" y="985"/>
                  </a:cubicBezTo>
                  <a:cubicBezTo>
                    <a:pt x="131" y="1018"/>
                    <a:pt x="164" y="1085"/>
                    <a:pt x="197" y="1152"/>
                  </a:cubicBezTo>
                  <a:cubicBezTo>
                    <a:pt x="231" y="1285"/>
                    <a:pt x="331" y="1452"/>
                    <a:pt x="398" y="1619"/>
                  </a:cubicBezTo>
                  <a:cubicBezTo>
                    <a:pt x="464" y="1886"/>
                    <a:pt x="598" y="2186"/>
                    <a:pt x="765" y="2453"/>
                  </a:cubicBezTo>
                  <a:cubicBezTo>
                    <a:pt x="798" y="2453"/>
                    <a:pt x="798" y="2353"/>
                    <a:pt x="831" y="2219"/>
                  </a:cubicBezTo>
                  <a:cubicBezTo>
                    <a:pt x="865" y="2286"/>
                    <a:pt x="898" y="2353"/>
                    <a:pt x="931" y="2419"/>
                  </a:cubicBezTo>
                  <a:cubicBezTo>
                    <a:pt x="931" y="2453"/>
                    <a:pt x="931" y="2486"/>
                    <a:pt x="965" y="2486"/>
                  </a:cubicBezTo>
                  <a:cubicBezTo>
                    <a:pt x="965" y="2494"/>
                    <a:pt x="965" y="2503"/>
                    <a:pt x="965" y="2519"/>
                  </a:cubicBezTo>
                  <a:cubicBezTo>
                    <a:pt x="965" y="2486"/>
                    <a:pt x="998" y="2486"/>
                    <a:pt x="998" y="2453"/>
                  </a:cubicBezTo>
                  <a:cubicBezTo>
                    <a:pt x="1031" y="2286"/>
                    <a:pt x="1165" y="1919"/>
                    <a:pt x="1131" y="1719"/>
                  </a:cubicBezTo>
                  <a:cubicBezTo>
                    <a:pt x="1098" y="1686"/>
                    <a:pt x="1098" y="1652"/>
                    <a:pt x="1098" y="1619"/>
                  </a:cubicBezTo>
                  <a:cubicBezTo>
                    <a:pt x="1232" y="1385"/>
                    <a:pt x="1465" y="1252"/>
                    <a:pt x="1732" y="1185"/>
                  </a:cubicBezTo>
                  <a:cubicBezTo>
                    <a:pt x="1783" y="1183"/>
                    <a:pt x="1835" y="1182"/>
                    <a:pt x="1888" y="1182"/>
                  </a:cubicBezTo>
                  <a:cubicBezTo>
                    <a:pt x="2638" y="1182"/>
                    <a:pt x="3591" y="1388"/>
                    <a:pt x="3933" y="1419"/>
                  </a:cubicBezTo>
                  <a:cubicBezTo>
                    <a:pt x="4034" y="1419"/>
                    <a:pt x="4134" y="752"/>
                    <a:pt x="4034" y="718"/>
                  </a:cubicBezTo>
                  <a:cubicBezTo>
                    <a:pt x="3575" y="443"/>
                    <a:pt x="2978" y="280"/>
                    <a:pt x="2394" y="280"/>
                  </a:cubicBezTo>
                  <a:cubicBezTo>
                    <a:pt x="2340" y="280"/>
                    <a:pt x="2286" y="282"/>
                    <a:pt x="2232" y="285"/>
                  </a:cubicBezTo>
                  <a:cubicBezTo>
                    <a:pt x="2232" y="184"/>
                    <a:pt x="2199" y="118"/>
                    <a:pt x="2166" y="84"/>
                  </a:cubicBezTo>
                  <a:cubicBezTo>
                    <a:pt x="2084" y="26"/>
                    <a:pt x="2002" y="0"/>
                    <a:pt x="19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32"/>
            <p:cNvSpPr/>
            <p:nvPr/>
          </p:nvSpPr>
          <p:spPr>
            <a:xfrm>
              <a:off x="2455250" y="2415475"/>
              <a:ext cx="97600" cy="289425"/>
            </a:xfrm>
            <a:custGeom>
              <a:avLst/>
              <a:gdLst/>
              <a:ahLst/>
              <a:cxnLst/>
              <a:rect l="l" t="t" r="r" b="b"/>
              <a:pathLst>
                <a:path w="3904" h="11577" extrusionOk="0">
                  <a:moveTo>
                    <a:pt x="3788" y="1"/>
                  </a:moveTo>
                  <a:cubicBezTo>
                    <a:pt x="1593" y="1"/>
                    <a:pt x="999" y="4449"/>
                    <a:pt x="668" y="5973"/>
                  </a:cubicBezTo>
                  <a:cubicBezTo>
                    <a:pt x="268" y="7741"/>
                    <a:pt x="1" y="9675"/>
                    <a:pt x="768" y="11577"/>
                  </a:cubicBezTo>
                  <a:cubicBezTo>
                    <a:pt x="768" y="11577"/>
                    <a:pt x="835" y="11443"/>
                    <a:pt x="801" y="11376"/>
                  </a:cubicBezTo>
                  <a:cubicBezTo>
                    <a:pt x="134" y="9075"/>
                    <a:pt x="468" y="6973"/>
                    <a:pt x="1035" y="4872"/>
                  </a:cubicBezTo>
                  <a:cubicBezTo>
                    <a:pt x="1302" y="3938"/>
                    <a:pt x="1535" y="2937"/>
                    <a:pt x="2102" y="2170"/>
                  </a:cubicBezTo>
                  <a:cubicBezTo>
                    <a:pt x="2536" y="1569"/>
                    <a:pt x="3203" y="1236"/>
                    <a:pt x="3737" y="736"/>
                  </a:cubicBezTo>
                  <a:cubicBezTo>
                    <a:pt x="3804" y="669"/>
                    <a:pt x="3904" y="2"/>
                    <a:pt x="3837" y="2"/>
                  </a:cubicBezTo>
                  <a:cubicBezTo>
                    <a:pt x="3820" y="1"/>
                    <a:pt x="3804" y="1"/>
                    <a:pt x="37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32"/>
            <p:cNvSpPr/>
            <p:nvPr/>
          </p:nvSpPr>
          <p:spPr>
            <a:xfrm>
              <a:off x="2122525" y="1960450"/>
              <a:ext cx="302625" cy="741625"/>
            </a:xfrm>
            <a:custGeom>
              <a:avLst/>
              <a:gdLst/>
              <a:ahLst/>
              <a:cxnLst/>
              <a:rect l="l" t="t" r="r" b="b"/>
              <a:pathLst>
                <a:path w="12105" h="29665" extrusionOk="0">
                  <a:moveTo>
                    <a:pt x="4305" y="0"/>
                  </a:moveTo>
                  <a:cubicBezTo>
                    <a:pt x="4285" y="0"/>
                    <a:pt x="4128" y="56"/>
                    <a:pt x="4103" y="56"/>
                  </a:cubicBezTo>
                  <a:cubicBezTo>
                    <a:pt x="3970" y="156"/>
                    <a:pt x="3836" y="257"/>
                    <a:pt x="3703" y="323"/>
                  </a:cubicBezTo>
                  <a:lnTo>
                    <a:pt x="3670" y="290"/>
                  </a:lnTo>
                  <a:cubicBezTo>
                    <a:pt x="3670" y="290"/>
                    <a:pt x="3636" y="323"/>
                    <a:pt x="3636" y="323"/>
                  </a:cubicBezTo>
                  <a:lnTo>
                    <a:pt x="3670" y="357"/>
                  </a:lnTo>
                  <a:cubicBezTo>
                    <a:pt x="100" y="2792"/>
                    <a:pt x="0" y="7762"/>
                    <a:pt x="2435" y="11098"/>
                  </a:cubicBezTo>
                  <a:cubicBezTo>
                    <a:pt x="3970" y="13266"/>
                    <a:pt x="6238" y="14300"/>
                    <a:pt x="8306" y="15834"/>
                  </a:cubicBezTo>
                  <a:cubicBezTo>
                    <a:pt x="9340" y="16602"/>
                    <a:pt x="10208" y="17536"/>
                    <a:pt x="10608" y="18803"/>
                  </a:cubicBezTo>
                  <a:cubicBezTo>
                    <a:pt x="10908" y="19837"/>
                    <a:pt x="10908" y="20938"/>
                    <a:pt x="10808" y="21972"/>
                  </a:cubicBezTo>
                  <a:cubicBezTo>
                    <a:pt x="10541" y="24541"/>
                    <a:pt x="9707" y="27476"/>
                    <a:pt x="11542" y="29644"/>
                  </a:cubicBezTo>
                  <a:cubicBezTo>
                    <a:pt x="11551" y="29658"/>
                    <a:pt x="11570" y="29665"/>
                    <a:pt x="11594" y="29665"/>
                  </a:cubicBezTo>
                  <a:cubicBezTo>
                    <a:pt x="11740" y="29665"/>
                    <a:pt x="12104" y="29439"/>
                    <a:pt x="12076" y="29411"/>
                  </a:cubicBezTo>
                  <a:cubicBezTo>
                    <a:pt x="10174" y="27109"/>
                    <a:pt x="11175" y="24040"/>
                    <a:pt x="11375" y="21372"/>
                  </a:cubicBezTo>
                  <a:cubicBezTo>
                    <a:pt x="11475" y="19971"/>
                    <a:pt x="11375" y="18536"/>
                    <a:pt x="10575" y="17302"/>
                  </a:cubicBezTo>
                  <a:cubicBezTo>
                    <a:pt x="9674" y="15968"/>
                    <a:pt x="8206" y="15134"/>
                    <a:pt x="6872" y="14300"/>
                  </a:cubicBezTo>
                  <a:cubicBezTo>
                    <a:pt x="4337" y="12732"/>
                    <a:pt x="2135" y="10597"/>
                    <a:pt x="1401" y="7628"/>
                  </a:cubicBezTo>
                  <a:cubicBezTo>
                    <a:pt x="768" y="5027"/>
                    <a:pt x="1568" y="2058"/>
                    <a:pt x="3736" y="423"/>
                  </a:cubicBezTo>
                  <a:cubicBezTo>
                    <a:pt x="3736" y="423"/>
                    <a:pt x="3736" y="457"/>
                    <a:pt x="3770" y="457"/>
                  </a:cubicBezTo>
                  <a:lnTo>
                    <a:pt x="3803" y="457"/>
                  </a:lnTo>
                  <a:lnTo>
                    <a:pt x="3736" y="390"/>
                  </a:lnTo>
                  <a:cubicBezTo>
                    <a:pt x="3903" y="257"/>
                    <a:pt x="4103" y="156"/>
                    <a:pt x="4270" y="23"/>
                  </a:cubicBezTo>
                  <a:cubicBezTo>
                    <a:pt x="4303" y="6"/>
                    <a:pt x="4312" y="0"/>
                    <a:pt x="4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5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3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7" name="Google Shape;167;p33"/>
          <p:cNvGrpSpPr/>
          <p:nvPr/>
        </p:nvGrpSpPr>
        <p:grpSpPr>
          <a:xfrm rot="-1089854">
            <a:off x="6309346" y="3570247"/>
            <a:ext cx="616188" cy="1435212"/>
            <a:chOff x="4282175" y="3769050"/>
            <a:chExt cx="593975" cy="1383475"/>
          </a:xfrm>
        </p:grpSpPr>
        <p:sp>
          <p:nvSpPr>
            <p:cNvPr id="168" name="Google Shape;168;p33"/>
            <p:cNvSpPr/>
            <p:nvPr/>
          </p:nvSpPr>
          <p:spPr>
            <a:xfrm>
              <a:off x="4572450" y="4277375"/>
              <a:ext cx="236875" cy="428175"/>
            </a:xfrm>
            <a:custGeom>
              <a:avLst/>
              <a:gdLst/>
              <a:ahLst/>
              <a:cxnLst/>
              <a:rect l="l" t="t" r="r" b="b"/>
              <a:pathLst>
                <a:path w="9475" h="17127" extrusionOk="0">
                  <a:moveTo>
                    <a:pt x="8941" y="0"/>
                  </a:moveTo>
                  <a:cubicBezTo>
                    <a:pt x="7167" y="1215"/>
                    <a:pt x="5345" y="2454"/>
                    <a:pt x="4155" y="4081"/>
                  </a:cubicBezTo>
                  <a:cubicBezTo>
                    <a:pt x="3742" y="4616"/>
                    <a:pt x="3426" y="5199"/>
                    <a:pt x="3110" y="5782"/>
                  </a:cubicBezTo>
                  <a:cubicBezTo>
                    <a:pt x="1604" y="8527"/>
                    <a:pt x="1" y="14138"/>
                    <a:pt x="195" y="17126"/>
                  </a:cubicBezTo>
                  <a:cubicBezTo>
                    <a:pt x="1653" y="14697"/>
                    <a:pt x="4204" y="12802"/>
                    <a:pt x="6001" y="10543"/>
                  </a:cubicBezTo>
                  <a:cubicBezTo>
                    <a:pt x="8406" y="7531"/>
                    <a:pt x="9475" y="3571"/>
                    <a:pt x="894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33"/>
            <p:cNvSpPr/>
            <p:nvPr/>
          </p:nvSpPr>
          <p:spPr>
            <a:xfrm>
              <a:off x="4591900" y="4281025"/>
              <a:ext cx="202250" cy="402650"/>
            </a:xfrm>
            <a:custGeom>
              <a:avLst/>
              <a:gdLst/>
              <a:ahLst/>
              <a:cxnLst/>
              <a:rect l="l" t="t" r="r" b="b"/>
              <a:pathLst>
                <a:path w="8090" h="16106" fill="none" extrusionOk="0">
                  <a:moveTo>
                    <a:pt x="0" y="16106"/>
                  </a:moveTo>
                  <a:cubicBezTo>
                    <a:pt x="1361" y="13239"/>
                    <a:pt x="2502" y="10154"/>
                    <a:pt x="3984" y="7336"/>
                  </a:cubicBezTo>
                  <a:cubicBezTo>
                    <a:pt x="5272" y="4859"/>
                    <a:pt x="6632" y="2405"/>
                    <a:pt x="8090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33"/>
            <p:cNvSpPr/>
            <p:nvPr/>
          </p:nvSpPr>
          <p:spPr>
            <a:xfrm>
              <a:off x="4352625" y="3860750"/>
              <a:ext cx="213175" cy="740950"/>
            </a:xfrm>
            <a:custGeom>
              <a:avLst/>
              <a:gdLst/>
              <a:ahLst/>
              <a:cxnLst/>
              <a:rect l="l" t="t" r="r" b="b"/>
              <a:pathLst>
                <a:path w="8527" h="29638" extrusionOk="0">
                  <a:moveTo>
                    <a:pt x="73" y="1"/>
                  </a:moveTo>
                  <a:lnTo>
                    <a:pt x="73" y="1"/>
                  </a:lnTo>
                  <a:cubicBezTo>
                    <a:pt x="729" y="2041"/>
                    <a:pt x="1020" y="4471"/>
                    <a:pt x="1458" y="6560"/>
                  </a:cubicBezTo>
                  <a:cubicBezTo>
                    <a:pt x="1628" y="7410"/>
                    <a:pt x="1798" y="8309"/>
                    <a:pt x="1676" y="9183"/>
                  </a:cubicBezTo>
                  <a:cubicBezTo>
                    <a:pt x="1409" y="10957"/>
                    <a:pt x="49" y="12487"/>
                    <a:pt x="24" y="14260"/>
                  </a:cubicBezTo>
                  <a:cubicBezTo>
                    <a:pt x="0" y="15548"/>
                    <a:pt x="705" y="16714"/>
                    <a:pt x="1361" y="17831"/>
                  </a:cubicBezTo>
                  <a:cubicBezTo>
                    <a:pt x="3741" y="21767"/>
                    <a:pt x="6146" y="25702"/>
                    <a:pt x="8527" y="29637"/>
                  </a:cubicBezTo>
                  <a:lnTo>
                    <a:pt x="8478" y="27208"/>
                  </a:lnTo>
                  <a:cubicBezTo>
                    <a:pt x="7385" y="24026"/>
                    <a:pt x="6268" y="20868"/>
                    <a:pt x="5150" y="17686"/>
                  </a:cubicBezTo>
                  <a:cubicBezTo>
                    <a:pt x="4810" y="16690"/>
                    <a:pt x="4446" y="15694"/>
                    <a:pt x="4251" y="14673"/>
                  </a:cubicBezTo>
                  <a:cubicBezTo>
                    <a:pt x="3790" y="12293"/>
                    <a:pt x="4106" y="9791"/>
                    <a:pt x="3644" y="7410"/>
                  </a:cubicBezTo>
                  <a:cubicBezTo>
                    <a:pt x="3110" y="4714"/>
                    <a:pt x="1579" y="2333"/>
                    <a:pt x="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33"/>
            <p:cNvSpPr/>
            <p:nvPr/>
          </p:nvSpPr>
          <p:spPr>
            <a:xfrm>
              <a:off x="4355050" y="3864400"/>
              <a:ext cx="210750" cy="717250"/>
            </a:xfrm>
            <a:custGeom>
              <a:avLst/>
              <a:gdLst/>
              <a:ahLst/>
              <a:cxnLst/>
              <a:rect l="l" t="t" r="r" b="b"/>
              <a:pathLst>
                <a:path w="8430" h="28690" fill="none" extrusionOk="0">
                  <a:moveTo>
                    <a:pt x="0" y="1"/>
                  </a:moveTo>
                  <a:cubicBezTo>
                    <a:pt x="1288" y="2843"/>
                    <a:pt x="2600" y="5782"/>
                    <a:pt x="2648" y="8892"/>
                  </a:cubicBezTo>
                  <a:cubicBezTo>
                    <a:pt x="2648" y="10616"/>
                    <a:pt x="2284" y="12341"/>
                    <a:pt x="2381" y="14066"/>
                  </a:cubicBezTo>
                  <a:cubicBezTo>
                    <a:pt x="2478" y="15839"/>
                    <a:pt x="3085" y="17564"/>
                    <a:pt x="3741" y="19216"/>
                  </a:cubicBezTo>
                  <a:cubicBezTo>
                    <a:pt x="5029" y="22495"/>
                    <a:pt x="6608" y="25678"/>
                    <a:pt x="8430" y="2869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33"/>
            <p:cNvSpPr/>
            <p:nvPr/>
          </p:nvSpPr>
          <p:spPr>
            <a:xfrm>
              <a:off x="4585825" y="4582950"/>
              <a:ext cx="290325" cy="189400"/>
            </a:xfrm>
            <a:custGeom>
              <a:avLst/>
              <a:gdLst/>
              <a:ahLst/>
              <a:cxnLst/>
              <a:rect l="l" t="t" r="r" b="b"/>
              <a:pathLst>
                <a:path w="11613" h="7576" extrusionOk="0">
                  <a:moveTo>
                    <a:pt x="4957" y="0"/>
                  </a:moveTo>
                  <a:cubicBezTo>
                    <a:pt x="4700" y="0"/>
                    <a:pt x="4444" y="113"/>
                    <a:pt x="4227" y="239"/>
                  </a:cubicBezTo>
                  <a:cubicBezTo>
                    <a:pt x="2575" y="1162"/>
                    <a:pt x="1312" y="2571"/>
                    <a:pt x="49" y="3956"/>
                  </a:cubicBezTo>
                  <a:lnTo>
                    <a:pt x="0" y="6021"/>
                  </a:lnTo>
                  <a:cubicBezTo>
                    <a:pt x="268" y="5341"/>
                    <a:pt x="802" y="4806"/>
                    <a:pt x="1264" y="4247"/>
                  </a:cubicBezTo>
                  <a:cubicBezTo>
                    <a:pt x="1507" y="3980"/>
                    <a:pt x="1822" y="3737"/>
                    <a:pt x="2114" y="3519"/>
                  </a:cubicBezTo>
                  <a:cubicBezTo>
                    <a:pt x="2430" y="3300"/>
                    <a:pt x="2794" y="3154"/>
                    <a:pt x="3183" y="3033"/>
                  </a:cubicBezTo>
                  <a:cubicBezTo>
                    <a:pt x="4220" y="2681"/>
                    <a:pt x="5360" y="2482"/>
                    <a:pt x="6491" y="2482"/>
                  </a:cubicBezTo>
                  <a:cubicBezTo>
                    <a:pt x="6922" y="2482"/>
                    <a:pt x="7352" y="2511"/>
                    <a:pt x="7774" y="2571"/>
                  </a:cubicBezTo>
                  <a:cubicBezTo>
                    <a:pt x="8163" y="3130"/>
                    <a:pt x="8284" y="3835"/>
                    <a:pt x="8333" y="4515"/>
                  </a:cubicBezTo>
                  <a:cubicBezTo>
                    <a:pt x="8406" y="5802"/>
                    <a:pt x="8721" y="7576"/>
                    <a:pt x="8721" y="7576"/>
                  </a:cubicBezTo>
                  <a:cubicBezTo>
                    <a:pt x="9377" y="6798"/>
                    <a:pt x="9401" y="6750"/>
                    <a:pt x="10057" y="5972"/>
                  </a:cubicBezTo>
                  <a:cubicBezTo>
                    <a:pt x="10349" y="5632"/>
                    <a:pt x="10616" y="5292"/>
                    <a:pt x="10883" y="4928"/>
                  </a:cubicBezTo>
                  <a:cubicBezTo>
                    <a:pt x="11078" y="4685"/>
                    <a:pt x="11272" y="4393"/>
                    <a:pt x="11369" y="4102"/>
                  </a:cubicBezTo>
                  <a:cubicBezTo>
                    <a:pt x="11491" y="3786"/>
                    <a:pt x="11612" y="3664"/>
                    <a:pt x="11539" y="3324"/>
                  </a:cubicBezTo>
                  <a:cubicBezTo>
                    <a:pt x="11369" y="2693"/>
                    <a:pt x="10835" y="2183"/>
                    <a:pt x="10300" y="1794"/>
                  </a:cubicBezTo>
                  <a:cubicBezTo>
                    <a:pt x="8843" y="749"/>
                    <a:pt x="6924" y="677"/>
                    <a:pt x="5223" y="45"/>
                  </a:cubicBezTo>
                  <a:cubicBezTo>
                    <a:pt x="5136" y="14"/>
                    <a:pt x="5047" y="0"/>
                    <a:pt x="495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33"/>
            <p:cNvSpPr/>
            <p:nvPr/>
          </p:nvSpPr>
          <p:spPr>
            <a:xfrm>
              <a:off x="4584600" y="4593075"/>
              <a:ext cx="195575" cy="145275"/>
            </a:xfrm>
            <a:custGeom>
              <a:avLst/>
              <a:gdLst/>
              <a:ahLst/>
              <a:cxnLst/>
              <a:rect l="l" t="t" r="r" b="b"/>
              <a:pathLst>
                <a:path w="7823" h="5811" extrusionOk="0">
                  <a:moveTo>
                    <a:pt x="4022" y="0"/>
                  </a:moveTo>
                  <a:cubicBezTo>
                    <a:pt x="4013" y="0"/>
                    <a:pt x="4009" y="2"/>
                    <a:pt x="4009" y="4"/>
                  </a:cubicBezTo>
                  <a:cubicBezTo>
                    <a:pt x="2819" y="709"/>
                    <a:pt x="1167" y="2118"/>
                    <a:pt x="74" y="3551"/>
                  </a:cubicBezTo>
                  <a:cubicBezTo>
                    <a:pt x="74" y="3551"/>
                    <a:pt x="1" y="5397"/>
                    <a:pt x="74" y="5810"/>
                  </a:cubicBezTo>
                  <a:cubicBezTo>
                    <a:pt x="147" y="5689"/>
                    <a:pt x="754" y="4717"/>
                    <a:pt x="827" y="4596"/>
                  </a:cubicBezTo>
                  <a:cubicBezTo>
                    <a:pt x="1580" y="3502"/>
                    <a:pt x="2649" y="2725"/>
                    <a:pt x="3936" y="2434"/>
                  </a:cubicBezTo>
                  <a:cubicBezTo>
                    <a:pt x="4896" y="2194"/>
                    <a:pt x="5782" y="2122"/>
                    <a:pt x="6601" y="2122"/>
                  </a:cubicBezTo>
                  <a:cubicBezTo>
                    <a:pt x="7026" y="2122"/>
                    <a:pt x="7433" y="2141"/>
                    <a:pt x="7823" y="2166"/>
                  </a:cubicBezTo>
                  <a:cubicBezTo>
                    <a:pt x="6973" y="1462"/>
                    <a:pt x="5564" y="587"/>
                    <a:pt x="4568" y="150"/>
                  </a:cubicBezTo>
                  <a:cubicBezTo>
                    <a:pt x="4416" y="85"/>
                    <a:pt x="4090" y="0"/>
                    <a:pt x="40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33"/>
            <p:cNvSpPr/>
            <p:nvPr/>
          </p:nvSpPr>
          <p:spPr>
            <a:xfrm>
              <a:off x="4704850" y="4581625"/>
              <a:ext cx="128175" cy="187075"/>
            </a:xfrm>
            <a:custGeom>
              <a:avLst/>
              <a:gdLst/>
              <a:ahLst/>
              <a:cxnLst/>
              <a:rect l="l" t="t" r="r" b="b"/>
              <a:pathLst>
                <a:path w="5127" h="7483" fill="none" extrusionOk="0">
                  <a:moveTo>
                    <a:pt x="3960" y="7483"/>
                  </a:moveTo>
                  <a:cubicBezTo>
                    <a:pt x="4349" y="6705"/>
                    <a:pt x="4738" y="5928"/>
                    <a:pt x="4932" y="5078"/>
                  </a:cubicBezTo>
                  <a:cubicBezTo>
                    <a:pt x="5126" y="4228"/>
                    <a:pt x="5102" y="3280"/>
                    <a:pt x="4665" y="2551"/>
                  </a:cubicBezTo>
                  <a:cubicBezTo>
                    <a:pt x="4106" y="1580"/>
                    <a:pt x="3061" y="1094"/>
                    <a:pt x="2017" y="681"/>
                  </a:cubicBezTo>
                  <a:cubicBezTo>
                    <a:pt x="1361" y="438"/>
                    <a:pt x="681" y="219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33"/>
            <p:cNvSpPr/>
            <p:nvPr/>
          </p:nvSpPr>
          <p:spPr>
            <a:xfrm>
              <a:off x="4282175" y="4548175"/>
              <a:ext cx="292750" cy="224175"/>
            </a:xfrm>
            <a:custGeom>
              <a:avLst/>
              <a:gdLst/>
              <a:ahLst/>
              <a:cxnLst/>
              <a:rect l="l" t="t" r="r" b="b"/>
              <a:pathLst>
                <a:path w="11710" h="8967" extrusionOk="0">
                  <a:moveTo>
                    <a:pt x="6153" y="0"/>
                  </a:moveTo>
                  <a:cubicBezTo>
                    <a:pt x="5182" y="0"/>
                    <a:pt x="3707" y="97"/>
                    <a:pt x="2964" y="391"/>
                  </a:cubicBezTo>
                  <a:cubicBezTo>
                    <a:pt x="1676" y="877"/>
                    <a:pt x="656" y="2019"/>
                    <a:pt x="316" y="3331"/>
                  </a:cubicBezTo>
                  <a:cubicBezTo>
                    <a:pt x="0" y="4667"/>
                    <a:pt x="608" y="6246"/>
                    <a:pt x="1506" y="7290"/>
                  </a:cubicBezTo>
                  <a:cubicBezTo>
                    <a:pt x="1336" y="6440"/>
                    <a:pt x="1385" y="5566"/>
                    <a:pt x="1652" y="4740"/>
                  </a:cubicBezTo>
                  <a:cubicBezTo>
                    <a:pt x="1822" y="4181"/>
                    <a:pt x="2114" y="3647"/>
                    <a:pt x="2600" y="3379"/>
                  </a:cubicBezTo>
                  <a:cubicBezTo>
                    <a:pt x="2880" y="3223"/>
                    <a:pt x="3201" y="3178"/>
                    <a:pt x="3523" y="3178"/>
                  </a:cubicBezTo>
                  <a:cubicBezTo>
                    <a:pt x="3703" y="3178"/>
                    <a:pt x="3883" y="3192"/>
                    <a:pt x="4057" y="3209"/>
                  </a:cubicBezTo>
                  <a:cubicBezTo>
                    <a:pt x="5029" y="3258"/>
                    <a:pt x="6000" y="3404"/>
                    <a:pt x="6851" y="3841"/>
                  </a:cubicBezTo>
                  <a:cubicBezTo>
                    <a:pt x="7749" y="4327"/>
                    <a:pt x="8430" y="5128"/>
                    <a:pt x="9110" y="5881"/>
                  </a:cubicBezTo>
                  <a:cubicBezTo>
                    <a:pt x="9960" y="6926"/>
                    <a:pt x="10835" y="7946"/>
                    <a:pt x="11709" y="8967"/>
                  </a:cubicBezTo>
                  <a:cubicBezTo>
                    <a:pt x="11589" y="7979"/>
                    <a:pt x="11492" y="6561"/>
                    <a:pt x="11491" y="6561"/>
                  </a:cubicBezTo>
                  <a:cubicBezTo>
                    <a:pt x="11491" y="6561"/>
                    <a:pt x="11490" y="6561"/>
                    <a:pt x="11490" y="6562"/>
                  </a:cubicBezTo>
                  <a:cubicBezTo>
                    <a:pt x="11005" y="5687"/>
                    <a:pt x="9474" y="2456"/>
                    <a:pt x="9231" y="1970"/>
                  </a:cubicBezTo>
                  <a:cubicBezTo>
                    <a:pt x="8843" y="1120"/>
                    <a:pt x="7847" y="634"/>
                    <a:pt x="7094" y="76"/>
                  </a:cubicBezTo>
                  <a:cubicBezTo>
                    <a:pt x="7094" y="32"/>
                    <a:pt x="6704" y="0"/>
                    <a:pt x="615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3"/>
            <p:cNvSpPr/>
            <p:nvPr/>
          </p:nvSpPr>
          <p:spPr>
            <a:xfrm>
              <a:off x="4301600" y="4577375"/>
              <a:ext cx="269675" cy="153075"/>
            </a:xfrm>
            <a:custGeom>
              <a:avLst/>
              <a:gdLst/>
              <a:ahLst/>
              <a:cxnLst/>
              <a:rect l="l" t="t" r="r" b="b"/>
              <a:pathLst>
                <a:path w="10787" h="6123" fill="none" extrusionOk="0">
                  <a:moveTo>
                    <a:pt x="10786" y="6098"/>
                  </a:moveTo>
                  <a:cubicBezTo>
                    <a:pt x="10058" y="5005"/>
                    <a:pt x="9256" y="3960"/>
                    <a:pt x="8406" y="2940"/>
                  </a:cubicBezTo>
                  <a:cubicBezTo>
                    <a:pt x="7653" y="2066"/>
                    <a:pt x="6827" y="1191"/>
                    <a:pt x="5806" y="657"/>
                  </a:cubicBezTo>
                  <a:cubicBezTo>
                    <a:pt x="4762" y="146"/>
                    <a:pt x="3450" y="1"/>
                    <a:pt x="2430" y="559"/>
                  </a:cubicBezTo>
                  <a:cubicBezTo>
                    <a:pt x="1677" y="972"/>
                    <a:pt x="948" y="1458"/>
                    <a:pt x="535" y="2211"/>
                  </a:cubicBezTo>
                  <a:cubicBezTo>
                    <a:pt x="1" y="3183"/>
                    <a:pt x="146" y="5199"/>
                    <a:pt x="729" y="6122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33"/>
            <p:cNvSpPr/>
            <p:nvPr/>
          </p:nvSpPr>
          <p:spPr>
            <a:xfrm>
              <a:off x="4571850" y="4254900"/>
              <a:ext cx="6700" cy="897625"/>
            </a:xfrm>
            <a:custGeom>
              <a:avLst/>
              <a:gdLst/>
              <a:ahLst/>
              <a:cxnLst/>
              <a:rect l="l" t="t" r="r" b="b"/>
              <a:pathLst>
                <a:path w="268" h="35905" fill="none" extrusionOk="0">
                  <a:moveTo>
                    <a:pt x="1" y="1"/>
                  </a:moveTo>
                  <a:cubicBezTo>
                    <a:pt x="244" y="12414"/>
                    <a:pt x="268" y="25216"/>
                    <a:pt x="122" y="35904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33"/>
            <p:cNvSpPr/>
            <p:nvPr/>
          </p:nvSpPr>
          <p:spPr>
            <a:xfrm>
              <a:off x="4504450" y="3769050"/>
              <a:ext cx="128150" cy="556925"/>
            </a:xfrm>
            <a:custGeom>
              <a:avLst/>
              <a:gdLst/>
              <a:ahLst/>
              <a:cxnLst/>
              <a:rect l="l" t="t" r="r" b="b"/>
              <a:pathLst>
                <a:path w="5126" h="22277" extrusionOk="0">
                  <a:moveTo>
                    <a:pt x="2332" y="1"/>
                  </a:moveTo>
                  <a:cubicBezTo>
                    <a:pt x="1409" y="3353"/>
                    <a:pt x="510" y="6730"/>
                    <a:pt x="243" y="10203"/>
                  </a:cubicBezTo>
                  <a:cubicBezTo>
                    <a:pt x="0" y="13677"/>
                    <a:pt x="437" y="17297"/>
                    <a:pt x="2114" y="20333"/>
                  </a:cubicBezTo>
                  <a:cubicBezTo>
                    <a:pt x="2454" y="20941"/>
                    <a:pt x="2842" y="21572"/>
                    <a:pt x="2891" y="22277"/>
                  </a:cubicBezTo>
                  <a:cubicBezTo>
                    <a:pt x="4640" y="19070"/>
                    <a:pt x="4591" y="15645"/>
                    <a:pt x="4519" y="12050"/>
                  </a:cubicBezTo>
                  <a:cubicBezTo>
                    <a:pt x="4494" y="9961"/>
                    <a:pt x="5126" y="7677"/>
                    <a:pt x="4373" y="5685"/>
                  </a:cubicBezTo>
                  <a:cubicBezTo>
                    <a:pt x="3741" y="4009"/>
                    <a:pt x="2964" y="1677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713250" y="4875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33"/>
          <p:cNvSpPr txBox="1">
            <a:spLocks noGrp="1"/>
          </p:cNvSpPr>
          <p:nvPr>
            <p:ph type="subTitle" idx="1"/>
          </p:nvPr>
        </p:nvSpPr>
        <p:spPr>
          <a:xfrm>
            <a:off x="5177575" y="2198675"/>
            <a:ext cx="32532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6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3" name="Google Shape;183;p34"/>
          <p:cNvGrpSpPr/>
          <p:nvPr/>
        </p:nvGrpSpPr>
        <p:grpSpPr>
          <a:xfrm rot="-1038801">
            <a:off x="1346890" y="4166287"/>
            <a:ext cx="1323487" cy="574605"/>
            <a:chOff x="3038925" y="3955150"/>
            <a:chExt cx="1323475" cy="574600"/>
          </a:xfrm>
        </p:grpSpPr>
        <p:sp>
          <p:nvSpPr>
            <p:cNvPr id="184" name="Google Shape;184;p34"/>
            <p:cNvSpPr/>
            <p:nvPr/>
          </p:nvSpPr>
          <p:spPr>
            <a:xfrm>
              <a:off x="3244075" y="4043200"/>
              <a:ext cx="905675" cy="285975"/>
            </a:xfrm>
            <a:custGeom>
              <a:avLst/>
              <a:gdLst/>
              <a:ahLst/>
              <a:cxnLst/>
              <a:rect l="l" t="t" r="r" b="b"/>
              <a:pathLst>
                <a:path w="36227" h="11439" extrusionOk="0">
                  <a:moveTo>
                    <a:pt x="34426" y="0"/>
                  </a:moveTo>
                  <a:cubicBezTo>
                    <a:pt x="29432" y="0"/>
                    <a:pt x="24990" y="2599"/>
                    <a:pt x="20815" y="4985"/>
                  </a:cubicBezTo>
                  <a:cubicBezTo>
                    <a:pt x="17646" y="6819"/>
                    <a:pt x="14411" y="8321"/>
                    <a:pt x="10875" y="9355"/>
                  </a:cubicBezTo>
                  <a:cubicBezTo>
                    <a:pt x="8178" y="10153"/>
                    <a:pt x="5345" y="11132"/>
                    <a:pt x="2450" y="11132"/>
                  </a:cubicBezTo>
                  <a:cubicBezTo>
                    <a:pt x="1836" y="11132"/>
                    <a:pt x="1220" y="11088"/>
                    <a:pt x="601" y="10989"/>
                  </a:cubicBezTo>
                  <a:cubicBezTo>
                    <a:pt x="591" y="10987"/>
                    <a:pt x="580" y="10986"/>
                    <a:pt x="569" y="10986"/>
                  </a:cubicBezTo>
                  <a:cubicBezTo>
                    <a:pt x="388" y="10986"/>
                    <a:pt x="32" y="11223"/>
                    <a:pt x="0" y="11223"/>
                  </a:cubicBezTo>
                  <a:cubicBezTo>
                    <a:pt x="664" y="11374"/>
                    <a:pt x="1327" y="11438"/>
                    <a:pt x="1988" y="11438"/>
                  </a:cubicBezTo>
                  <a:cubicBezTo>
                    <a:pt x="4084" y="11438"/>
                    <a:pt x="6153" y="10796"/>
                    <a:pt x="8106" y="10289"/>
                  </a:cubicBezTo>
                  <a:cubicBezTo>
                    <a:pt x="10975" y="9521"/>
                    <a:pt x="13844" y="8687"/>
                    <a:pt x="16546" y="7453"/>
                  </a:cubicBezTo>
                  <a:cubicBezTo>
                    <a:pt x="22394" y="4792"/>
                    <a:pt x="27697" y="93"/>
                    <a:pt x="34426" y="93"/>
                  </a:cubicBezTo>
                  <a:cubicBezTo>
                    <a:pt x="34950" y="93"/>
                    <a:pt x="35483" y="121"/>
                    <a:pt x="36026" y="181"/>
                  </a:cubicBezTo>
                  <a:cubicBezTo>
                    <a:pt x="36077" y="181"/>
                    <a:pt x="36147" y="123"/>
                    <a:pt x="36193" y="110"/>
                  </a:cubicBezTo>
                  <a:lnTo>
                    <a:pt x="36193" y="110"/>
                  </a:lnTo>
                  <a:cubicBezTo>
                    <a:pt x="36204" y="112"/>
                    <a:pt x="36215" y="113"/>
                    <a:pt x="36226" y="115"/>
                  </a:cubicBezTo>
                  <a:cubicBezTo>
                    <a:pt x="36222" y="110"/>
                    <a:pt x="36215" y="108"/>
                    <a:pt x="36208" y="108"/>
                  </a:cubicBezTo>
                  <a:cubicBezTo>
                    <a:pt x="36203" y="108"/>
                    <a:pt x="36198" y="109"/>
                    <a:pt x="36193" y="110"/>
                  </a:cubicBezTo>
                  <a:lnTo>
                    <a:pt x="36193" y="110"/>
                  </a:lnTo>
                  <a:cubicBezTo>
                    <a:pt x="35596" y="36"/>
                    <a:pt x="35007" y="0"/>
                    <a:pt x="344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34"/>
            <p:cNvSpPr/>
            <p:nvPr/>
          </p:nvSpPr>
          <p:spPr>
            <a:xfrm>
              <a:off x="3038925" y="4259050"/>
              <a:ext cx="378625" cy="269825"/>
            </a:xfrm>
            <a:custGeom>
              <a:avLst/>
              <a:gdLst/>
              <a:ahLst/>
              <a:cxnLst/>
              <a:rect l="l" t="t" r="r" b="b"/>
              <a:pathLst>
                <a:path w="15145" h="10793" extrusionOk="0">
                  <a:moveTo>
                    <a:pt x="1304" y="0"/>
                  </a:moveTo>
                  <a:cubicBezTo>
                    <a:pt x="853" y="0"/>
                    <a:pt x="418" y="139"/>
                    <a:pt x="1" y="487"/>
                  </a:cubicBezTo>
                  <a:cubicBezTo>
                    <a:pt x="1" y="487"/>
                    <a:pt x="1" y="487"/>
                    <a:pt x="1" y="520"/>
                  </a:cubicBezTo>
                  <a:cubicBezTo>
                    <a:pt x="1235" y="1921"/>
                    <a:pt x="1635" y="3990"/>
                    <a:pt x="2836" y="5491"/>
                  </a:cubicBezTo>
                  <a:cubicBezTo>
                    <a:pt x="3937" y="6892"/>
                    <a:pt x="5371" y="7959"/>
                    <a:pt x="6839" y="8793"/>
                  </a:cubicBezTo>
                  <a:cubicBezTo>
                    <a:pt x="8798" y="9938"/>
                    <a:pt x="10952" y="10792"/>
                    <a:pt x="13062" y="10792"/>
                  </a:cubicBezTo>
                  <a:cubicBezTo>
                    <a:pt x="13719" y="10792"/>
                    <a:pt x="14371" y="10710"/>
                    <a:pt x="15011" y="10528"/>
                  </a:cubicBezTo>
                  <a:cubicBezTo>
                    <a:pt x="15078" y="10528"/>
                    <a:pt x="15145" y="10494"/>
                    <a:pt x="15045" y="10494"/>
                  </a:cubicBezTo>
                  <a:cubicBezTo>
                    <a:pt x="14540" y="10611"/>
                    <a:pt x="14028" y="10664"/>
                    <a:pt x="13512" y="10664"/>
                  </a:cubicBezTo>
                  <a:cubicBezTo>
                    <a:pt x="11814" y="10664"/>
                    <a:pt x="10078" y="10087"/>
                    <a:pt x="8440" y="9293"/>
                  </a:cubicBezTo>
                  <a:cubicBezTo>
                    <a:pt x="6472" y="8359"/>
                    <a:pt x="4537" y="7025"/>
                    <a:pt x="3170" y="5090"/>
                  </a:cubicBezTo>
                  <a:cubicBezTo>
                    <a:pt x="2502" y="4156"/>
                    <a:pt x="2169" y="3122"/>
                    <a:pt x="1702" y="2088"/>
                  </a:cubicBezTo>
                  <a:cubicBezTo>
                    <a:pt x="1535" y="1755"/>
                    <a:pt x="1402" y="1454"/>
                    <a:pt x="1235" y="1154"/>
                  </a:cubicBezTo>
                  <a:cubicBezTo>
                    <a:pt x="1001" y="754"/>
                    <a:pt x="734" y="721"/>
                    <a:pt x="1068" y="420"/>
                  </a:cubicBezTo>
                  <a:cubicBezTo>
                    <a:pt x="1174" y="323"/>
                    <a:pt x="1297" y="285"/>
                    <a:pt x="1427" y="285"/>
                  </a:cubicBezTo>
                  <a:cubicBezTo>
                    <a:pt x="1790" y="285"/>
                    <a:pt x="2217" y="582"/>
                    <a:pt x="2536" y="754"/>
                  </a:cubicBezTo>
                  <a:cubicBezTo>
                    <a:pt x="4437" y="1755"/>
                    <a:pt x="6439" y="2388"/>
                    <a:pt x="8440" y="2388"/>
                  </a:cubicBezTo>
                  <a:cubicBezTo>
                    <a:pt x="8540" y="2388"/>
                    <a:pt x="8740" y="2288"/>
                    <a:pt x="8774" y="2288"/>
                  </a:cubicBezTo>
                  <a:cubicBezTo>
                    <a:pt x="6872" y="2022"/>
                    <a:pt x="5071" y="1555"/>
                    <a:pt x="3270" y="621"/>
                  </a:cubicBezTo>
                  <a:cubicBezTo>
                    <a:pt x="2589" y="271"/>
                    <a:pt x="1932" y="0"/>
                    <a:pt x="1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34"/>
            <p:cNvSpPr/>
            <p:nvPr/>
          </p:nvSpPr>
          <p:spPr>
            <a:xfrm>
              <a:off x="3375000" y="4225350"/>
              <a:ext cx="714700" cy="304400"/>
            </a:xfrm>
            <a:custGeom>
              <a:avLst/>
              <a:gdLst/>
              <a:ahLst/>
              <a:cxnLst/>
              <a:rect l="l" t="t" r="r" b="b"/>
              <a:pathLst>
                <a:path w="28588" h="12176" extrusionOk="0">
                  <a:moveTo>
                    <a:pt x="28588" y="0"/>
                  </a:moveTo>
                  <a:cubicBezTo>
                    <a:pt x="28588" y="0"/>
                    <a:pt x="28554" y="0"/>
                    <a:pt x="28521" y="34"/>
                  </a:cubicBezTo>
                  <a:cubicBezTo>
                    <a:pt x="24551" y="3036"/>
                    <a:pt x="20215" y="5271"/>
                    <a:pt x="15745" y="7339"/>
                  </a:cubicBezTo>
                  <a:cubicBezTo>
                    <a:pt x="13377" y="8473"/>
                    <a:pt x="11008" y="9541"/>
                    <a:pt x="8473" y="10341"/>
                  </a:cubicBezTo>
                  <a:cubicBezTo>
                    <a:pt x="5905" y="11142"/>
                    <a:pt x="3236" y="11642"/>
                    <a:pt x="534" y="12009"/>
                  </a:cubicBezTo>
                  <a:cubicBezTo>
                    <a:pt x="468" y="12009"/>
                    <a:pt x="1" y="12176"/>
                    <a:pt x="201" y="12176"/>
                  </a:cubicBezTo>
                  <a:cubicBezTo>
                    <a:pt x="5304" y="11776"/>
                    <a:pt x="10174" y="10141"/>
                    <a:pt x="14744" y="8006"/>
                  </a:cubicBezTo>
                  <a:cubicBezTo>
                    <a:pt x="19581" y="5738"/>
                    <a:pt x="24351" y="3436"/>
                    <a:pt x="285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34"/>
            <p:cNvSpPr/>
            <p:nvPr/>
          </p:nvSpPr>
          <p:spPr>
            <a:xfrm>
              <a:off x="3051425" y="4230550"/>
              <a:ext cx="642575" cy="126575"/>
            </a:xfrm>
            <a:custGeom>
              <a:avLst/>
              <a:gdLst/>
              <a:ahLst/>
              <a:cxnLst/>
              <a:rect l="l" t="t" r="r" b="b"/>
              <a:pathLst>
                <a:path w="25703" h="5063" extrusionOk="0">
                  <a:moveTo>
                    <a:pt x="25682" y="1"/>
                  </a:moveTo>
                  <a:cubicBezTo>
                    <a:pt x="25669" y="1"/>
                    <a:pt x="25653" y="9"/>
                    <a:pt x="25653" y="26"/>
                  </a:cubicBezTo>
                  <a:cubicBezTo>
                    <a:pt x="21383" y="1594"/>
                    <a:pt x="17046" y="2728"/>
                    <a:pt x="12577" y="3595"/>
                  </a:cubicBezTo>
                  <a:cubicBezTo>
                    <a:pt x="12176" y="3662"/>
                    <a:pt x="11809" y="3729"/>
                    <a:pt x="11442" y="3795"/>
                  </a:cubicBezTo>
                  <a:lnTo>
                    <a:pt x="11376" y="3795"/>
                  </a:lnTo>
                  <a:cubicBezTo>
                    <a:pt x="11369" y="3789"/>
                    <a:pt x="11361" y="3786"/>
                    <a:pt x="11350" y="3786"/>
                  </a:cubicBezTo>
                  <a:cubicBezTo>
                    <a:pt x="11304" y="3786"/>
                    <a:pt x="11223" y="3835"/>
                    <a:pt x="11142" y="3862"/>
                  </a:cubicBezTo>
                  <a:cubicBezTo>
                    <a:pt x="10397" y="3962"/>
                    <a:pt x="9664" y="4026"/>
                    <a:pt x="8925" y="4026"/>
                  </a:cubicBezTo>
                  <a:cubicBezTo>
                    <a:pt x="7944" y="4026"/>
                    <a:pt x="6952" y="3914"/>
                    <a:pt x="5905" y="3629"/>
                  </a:cubicBezTo>
                  <a:cubicBezTo>
                    <a:pt x="4071" y="3095"/>
                    <a:pt x="2236" y="2027"/>
                    <a:pt x="368" y="1927"/>
                  </a:cubicBezTo>
                  <a:cubicBezTo>
                    <a:pt x="268" y="1927"/>
                    <a:pt x="1" y="2061"/>
                    <a:pt x="34" y="2061"/>
                  </a:cubicBezTo>
                  <a:cubicBezTo>
                    <a:pt x="1269" y="2127"/>
                    <a:pt x="2436" y="2661"/>
                    <a:pt x="3637" y="3095"/>
                  </a:cubicBezTo>
                  <a:cubicBezTo>
                    <a:pt x="4704" y="3495"/>
                    <a:pt x="5805" y="3829"/>
                    <a:pt x="6939" y="4062"/>
                  </a:cubicBezTo>
                  <a:cubicBezTo>
                    <a:pt x="7521" y="4169"/>
                    <a:pt x="8089" y="4213"/>
                    <a:pt x="8650" y="4213"/>
                  </a:cubicBezTo>
                  <a:cubicBezTo>
                    <a:pt x="9310" y="4213"/>
                    <a:pt x="9959" y="4152"/>
                    <a:pt x="10609" y="4062"/>
                  </a:cubicBezTo>
                  <a:cubicBezTo>
                    <a:pt x="10742" y="3973"/>
                    <a:pt x="10905" y="3929"/>
                    <a:pt x="11058" y="3929"/>
                  </a:cubicBezTo>
                  <a:cubicBezTo>
                    <a:pt x="11135" y="3929"/>
                    <a:pt x="11209" y="3940"/>
                    <a:pt x="11276" y="3962"/>
                  </a:cubicBezTo>
                  <a:cubicBezTo>
                    <a:pt x="11609" y="4062"/>
                    <a:pt x="11876" y="4229"/>
                    <a:pt x="12143" y="4496"/>
                  </a:cubicBezTo>
                  <a:cubicBezTo>
                    <a:pt x="12276" y="4663"/>
                    <a:pt x="12410" y="4863"/>
                    <a:pt x="12510" y="5063"/>
                  </a:cubicBezTo>
                  <a:cubicBezTo>
                    <a:pt x="12543" y="4563"/>
                    <a:pt x="12043" y="4062"/>
                    <a:pt x="11609" y="3862"/>
                  </a:cubicBezTo>
                  <a:cubicBezTo>
                    <a:pt x="12043" y="3795"/>
                    <a:pt x="12477" y="3695"/>
                    <a:pt x="12910" y="3629"/>
                  </a:cubicBezTo>
                  <a:cubicBezTo>
                    <a:pt x="17280" y="2761"/>
                    <a:pt x="21583" y="1694"/>
                    <a:pt x="25686" y="26"/>
                  </a:cubicBezTo>
                  <a:cubicBezTo>
                    <a:pt x="25703" y="9"/>
                    <a:pt x="25694" y="1"/>
                    <a:pt x="256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4"/>
            <p:cNvSpPr/>
            <p:nvPr/>
          </p:nvSpPr>
          <p:spPr>
            <a:xfrm>
              <a:off x="3410850" y="4313175"/>
              <a:ext cx="16725" cy="23450"/>
            </a:xfrm>
            <a:custGeom>
              <a:avLst/>
              <a:gdLst/>
              <a:ahLst/>
              <a:cxnLst/>
              <a:rect l="l" t="t" r="r" b="b"/>
              <a:pathLst>
                <a:path w="669" h="938" extrusionOk="0">
                  <a:moveTo>
                    <a:pt x="272" y="1"/>
                  </a:moveTo>
                  <a:cubicBezTo>
                    <a:pt x="174" y="1"/>
                    <a:pt x="1" y="65"/>
                    <a:pt x="1" y="90"/>
                  </a:cubicBezTo>
                  <a:cubicBezTo>
                    <a:pt x="101" y="390"/>
                    <a:pt x="168" y="757"/>
                    <a:pt x="435" y="924"/>
                  </a:cubicBezTo>
                  <a:cubicBezTo>
                    <a:pt x="435" y="934"/>
                    <a:pt x="452" y="938"/>
                    <a:pt x="476" y="938"/>
                  </a:cubicBezTo>
                  <a:cubicBezTo>
                    <a:pt x="535" y="938"/>
                    <a:pt x="635" y="914"/>
                    <a:pt x="635" y="891"/>
                  </a:cubicBezTo>
                  <a:cubicBezTo>
                    <a:pt x="668" y="590"/>
                    <a:pt x="468" y="257"/>
                    <a:pt x="334" y="23"/>
                  </a:cubicBezTo>
                  <a:cubicBezTo>
                    <a:pt x="326" y="7"/>
                    <a:pt x="303" y="1"/>
                    <a:pt x="2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34"/>
            <p:cNvSpPr/>
            <p:nvPr/>
          </p:nvSpPr>
          <p:spPr>
            <a:xfrm>
              <a:off x="3492575" y="4290400"/>
              <a:ext cx="14200" cy="32050"/>
            </a:xfrm>
            <a:custGeom>
              <a:avLst/>
              <a:gdLst/>
              <a:ahLst/>
              <a:cxnLst/>
              <a:rect l="l" t="t" r="r" b="b"/>
              <a:pathLst>
                <a:path w="568" h="1282" extrusionOk="0">
                  <a:moveTo>
                    <a:pt x="168" y="0"/>
                  </a:moveTo>
                  <a:cubicBezTo>
                    <a:pt x="134" y="0"/>
                    <a:pt x="134" y="0"/>
                    <a:pt x="101" y="34"/>
                  </a:cubicBezTo>
                  <a:cubicBezTo>
                    <a:pt x="1" y="367"/>
                    <a:pt x="68" y="1001"/>
                    <a:pt x="368" y="1268"/>
                  </a:cubicBezTo>
                  <a:cubicBezTo>
                    <a:pt x="378" y="1278"/>
                    <a:pt x="393" y="1282"/>
                    <a:pt x="412" y="1282"/>
                  </a:cubicBezTo>
                  <a:cubicBezTo>
                    <a:pt x="457" y="1282"/>
                    <a:pt x="521" y="1258"/>
                    <a:pt x="568" y="1235"/>
                  </a:cubicBezTo>
                  <a:cubicBezTo>
                    <a:pt x="301" y="901"/>
                    <a:pt x="168" y="434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4"/>
            <p:cNvSpPr/>
            <p:nvPr/>
          </p:nvSpPr>
          <p:spPr>
            <a:xfrm>
              <a:off x="3584325" y="4260375"/>
              <a:ext cx="21700" cy="38375"/>
            </a:xfrm>
            <a:custGeom>
              <a:avLst/>
              <a:gdLst/>
              <a:ahLst/>
              <a:cxnLst/>
              <a:rect l="l" t="t" r="r" b="b"/>
              <a:pathLst>
                <a:path w="868" h="1535" extrusionOk="0">
                  <a:moveTo>
                    <a:pt x="867" y="0"/>
                  </a:moveTo>
                  <a:cubicBezTo>
                    <a:pt x="867" y="1"/>
                    <a:pt x="801" y="34"/>
                    <a:pt x="767" y="34"/>
                  </a:cubicBezTo>
                  <a:cubicBezTo>
                    <a:pt x="334" y="301"/>
                    <a:pt x="0" y="968"/>
                    <a:pt x="267" y="1535"/>
                  </a:cubicBezTo>
                  <a:cubicBezTo>
                    <a:pt x="267" y="1535"/>
                    <a:pt x="367" y="1535"/>
                    <a:pt x="367" y="1502"/>
                  </a:cubicBezTo>
                  <a:cubicBezTo>
                    <a:pt x="334" y="901"/>
                    <a:pt x="467" y="367"/>
                    <a:pt x="8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4"/>
            <p:cNvSpPr/>
            <p:nvPr/>
          </p:nvSpPr>
          <p:spPr>
            <a:xfrm>
              <a:off x="3672725" y="4231175"/>
              <a:ext cx="22525" cy="40075"/>
            </a:xfrm>
            <a:custGeom>
              <a:avLst/>
              <a:gdLst/>
              <a:ahLst/>
              <a:cxnLst/>
              <a:rect l="l" t="t" r="r" b="b"/>
              <a:pathLst>
                <a:path w="901" h="1603" extrusionOk="0">
                  <a:moveTo>
                    <a:pt x="200" y="1"/>
                  </a:moveTo>
                  <a:cubicBezTo>
                    <a:pt x="200" y="1"/>
                    <a:pt x="167" y="1"/>
                    <a:pt x="167" y="34"/>
                  </a:cubicBezTo>
                  <a:cubicBezTo>
                    <a:pt x="0" y="568"/>
                    <a:pt x="67" y="1402"/>
                    <a:pt x="701" y="1602"/>
                  </a:cubicBezTo>
                  <a:cubicBezTo>
                    <a:pt x="734" y="1602"/>
                    <a:pt x="901" y="1535"/>
                    <a:pt x="901" y="1535"/>
                  </a:cubicBezTo>
                  <a:cubicBezTo>
                    <a:pt x="701" y="1302"/>
                    <a:pt x="500" y="1135"/>
                    <a:pt x="334" y="868"/>
                  </a:cubicBezTo>
                  <a:cubicBezTo>
                    <a:pt x="200" y="568"/>
                    <a:pt x="133" y="301"/>
                    <a:pt x="2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34"/>
            <p:cNvSpPr/>
            <p:nvPr/>
          </p:nvSpPr>
          <p:spPr>
            <a:xfrm>
              <a:off x="3595150" y="4287050"/>
              <a:ext cx="24225" cy="27550"/>
            </a:xfrm>
            <a:custGeom>
              <a:avLst/>
              <a:gdLst/>
              <a:ahLst/>
              <a:cxnLst/>
              <a:rect l="l" t="t" r="r" b="b"/>
              <a:pathLst>
                <a:path w="969" h="1102" extrusionOk="0">
                  <a:moveTo>
                    <a:pt x="968" y="1"/>
                  </a:moveTo>
                  <a:lnTo>
                    <a:pt x="968" y="1"/>
                  </a:lnTo>
                  <a:cubicBezTo>
                    <a:pt x="968" y="1"/>
                    <a:pt x="901" y="34"/>
                    <a:pt x="901" y="34"/>
                  </a:cubicBezTo>
                  <a:cubicBezTo>
                    <a:pt x="701" y="134"/>
                    <a:pt x="501" y="301"/>
                    <a:pt x="334" y="468"/>
                  </a:cubicBezTo>
                  <a:cubicBezTo>
                    <a:pt x="201" y="635"/>
                    <a:pt x="1" y="868"/>
                    <a:pt x="101" y="1102"/>
                  </a:cubicBezTo>
                  <a:lnTo>
                    <a:pt x="168" y="1102"/>
                  </a:lnTo>
                  <a:cubicBezTo>
                    <a:pt x="268" y="568"/>
                    <a:pt x="568" y="268"/>
                    <a:pt x="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34"/>
            <p:cNvSpPr/>
            <p:nvPr/>
          </p:nvSpPr>
          <p:spPr>
            <a:xfrm>
              <a:off x="3582650" y="3955150"/>
              <a:ext cx="779750" cy="483875"/>
            </a:xfrm>
            <a:custGeom>
              <a:avLst/>
              <a:gdLst/>
              <a:ahLst/>
              <a:cxnLst/>
              <a:rect l="l" t="t" r="r" b="b"/>
              <a:pathLst>
                <a:path w="31190" h="19355" extrusionOk="0">
                  <a:moveTo>
                    <a:pt x="25752" y="2369"/>
                  </a:moveTo>
                  <a:cubicBezTo>
                    <a:pt x="25752" y="2369"/>
                    <a:pt x="25752" y="2369"/>
                    <a:pt x="25752" y="2370"/>
                  </a:cubicBezTo>
                  <a:lnTo>
                    <a:pt x="25752" y="2370"/>
                  </a:lnTo>
                  <a:cubicBezTo>
                    <a:pt x="25759" y="2369"/>
                    <a:pt x="25760" y="2369"/>
                    <a:pt x="25752" y="2369"/>
                  </a:cubicBezTo>
                  <a:close/>
                  <a:moveTo>
                    <a:pt x="23084" y="4304"/>
                  </a:moveTo>
                  <a:lnTo>
                    <a:pt x="23084" y="4304"/>
                  </a:lnTo>
                  <a:cubicBezTo>
                    <a:pt x="22366" y="4366"/>
                    <a:pt x="21677" y="4487"/>
                    <a:pt x="21018" y="4666"/>
                  </a:cubicBezTo>
                  <a:lnTo>
                    <a:pt x="21018" y="4666"/>
                  </a:lnTo>
                  <a:cubicBezTo>
                    <a:pt x="21696" y="4517"/>
                    <a:pt x="22375" y="4396"/>
                    <a:pt x="23084" y="4304"/>
                  </a:cubicBezTo>
                  <a:close/>
                  <a:moveTo>
                    <a:pt x="21018" y="4666"/>
                  </a:moveTo>
                  <a:lnTo>
                    <a:pt x="21018" y="4666"/>
                  </a:lnTo>
                  <a:cubicBezTo>
                    <a:pt x="20961" y="4679"/>
                    <a:pt x="20905" y="4691"/>
                    <a:pt x="20849" y="4704"/>
                  </a:cubicBezTo>
                  <a:cubicBezTo>
                    <a:pt x="20826" y="4715"/>
                    <a:pt x="20819" y="4719"/>
                    <a:pt x="20820" y="4719"/>
                  </a:cubicBezTo>
                  <a:cubicBezTo>
                    <a:pt x="20823" y="4719"/>
                    <a:pt x="20860" y="4704"/>
                    <a:pt x="20882" y="4704"/>
                  </a:cubicBezTo>
                  <a:cubicBezTo>
                    <a:pt x="20927" y="4691"/>
                    <a:pt x="20972" y="4679"/>
                    <a:pt x="21018" y="4666"/>
                  </a:cubicBezTo>
                  <a:close/>
                  <a:moveTo>
                    <a:pt x="28121" y="4537"/>
                  </a:moveTo>
                  <a:cubicBezTo>
                    <a:pt x="28654" y="4771"/>
                    <a:pt x="29155" y="5004"/>
                    <a:pt x="29655" y="5405"/>
                  </a:cubicBezTo>
                  <a:cubicBezTo>
                    <a:pt x="30155" y="5805"/>
                    <a:pt x="31089" y="6472"/>
                    <a:pt x="30556" y="7039"/>
                  </a:cubicBezTo>
                  <a:cubicBezTo>
                    <a:pt x="30389" y="6906"/>
                    <a:pt x="30222" y="6639"/>
                    <a:pt x="30089" y="6505"/>
                  </a:cubicBezTo>
                  <a:cubicBezTo>
                    <a:pt x="29889" y="6305"/>
                    <a:pt x="29688" y="6105"/>
                    <a:pt x="29455" y="5905"/>
                  </a:cubicBezTo>
                  <a:cubicBezTo>
                    <a:pt x="29055" y="5571"/>
                    <a:pt x="28621" y="5271"/>
                    <a:pt x="28121" y="5071"/>
                  </a:cubicBezTo>
                  <a:cubicBezTo>
                    <a:pt x="28087" y="5071"/>
                    <a:pt x="28021" y="5104"/>
                    <a:pt x="27954" y="5138"/>
                  </a:cubicBezTo>
                  <a:cubicBezTo>
                    <a:pt x="28087" y="4971"/>
                    <a:pt x="28154" y="4771"/>
                    <a:pt x="28121" y="4571"/>
                  </a:cubicBezTo>
                  <a:cubicBezTo>
                    <a:pt x="28121" y="4537"/>
                    <a:pt x="28121" y="4537"/>
                    <a:pt x="28121" y="4537"/>
                  </a:cubicBezTo>
                  <a:close/>
                  <a:moveTo>
                    <a:pt x="19047" y="4137"/>
                  </a:moveTo>
                  <a:cubicBezTo>
                    <a:pt x="19915" y="4304"/>
                    <a:pt x="20815" y="4938"/>
                    <a:pt x="21182" y="5872"/>
                  </a:cubicBezTo>
                  <a:cubicBezTo>
                    <a:pt x="21349" y="6305"/>
                    <a:pt x="21416" y="6839"/>
                    <a:pt x="21349" y="7273"/>
                  </a:cubicBezTo>
                  <a:cubicBezTo>
                    <a:pt x="21249" y="7940"/>
                    <a:pt x="20849" y="8307"/>
                    <a:pt x="20315" y="8574"/>
                  </a:cubicBezTo>
                  <a:cubicBezTo>
                    <a:pt x="19876" y="8837"/>
                    <a:pt x="19399" y="8978"/>
                    <a:pt x="18932" y="8978"/>
                  </a:cubicBezTo>
                  <a:cubicBezTo>
                    <a:pt x="18332" y="8978"/>
                    <a:pt x="17748" y="8746"/>
                    <a:pt x="17280" y="8240"/>
                  </a:cubicBezTo>
                  <a:cubicBezTo>
                    <a:pt x="17146" y="8040"/>
                    <a:pt x="16979" y="7806"/>
                    <a:pt x="16846" y="7606"/>
                  </a:cubicBezTo>
                  <a:cubicBezTo>
                    <a:pt x="16813" y="7573"/>
                    <a:pt x="16813" y="7573"/>
                    <a:pt x="16779" y="7539"/>
                  </a:cubicBezTo>
                  <a:cubicBezTo>
                    <a:pt x="16579" y="7072"/>
                    <a:pt x="16379" y="6505"/>
                    <a:pt x="16379" y="6005"/>
                  </a:cubicBezTo>
                  <a:cubicBezTo>
                    <a:pt x="16346" y="5405"/>
                    <a:pt x="16712" y="4971"/>
                    <a:pt x="17013" y="4571"/>
                  </a:cubicBezTo>
                  <a:lnTo>
                    <a:pt x="17013" y="4571"/>
                  </a:lnTo>
                  <a:cubicBezTo>
                    <a:pt x="17013" y="4571"/>
                    <a:pt x="16946" y="4571"/>
                    <a:pt x="16946" y="4604"/>
                  </a:cubicBezTo>
                  <a:cubicBezTo>
                    <a:pt x="16479" y="5104"/>
                    <a:pt x="16145" y="5605"/>
                    <a:pt x="16245" y="6372"/>
                  </a:cubicBezTo>
                  <a:cubicBezTo>
                    <a:pt x="16312" y="6639"/>
                    <a:pt x="16379" y="6906"/>
                    <a:pt x="16479" y="7173"/>
                  </a:cubicBezTo>
                  <a:cubicBezTo>
                    <a:pt x="16045" y="6739"/>
                    <a:pt x="15578" y="6439"/>
                    <a:pt x="15011" y="6305"/>
                  </a:cubicBezTo>
                  <a:cubicBezTo>
                    <a:pt x="14814" y="6266"/>
                    <a:pt x="14611" y="6247"/>
                    <a:pt x="14410" y="6247"/>
                  </a:cubicBezTo>
                  <a:cubicBezTo>
                    <a:pt x="14100" y="6247"/>
                    <a:pt x="13793" y="6291"/>
                    <a:pt x="13510" y="6372"/>
                  </a:cubicBezTo>
                  <a:cubicBezTo>
                    <a:pt x="13277" y="6439"/>
                    <a:pt x="13110" y="6539"/>
                    <a:pt x="12876" y="6605"/>
                  </a:cubicBezTo>
                  <a:cubicBezTo>
                    <a:pt x="12843" y="6613"/>
                    <a:pt x="12808" y="6616"/>
                    <a:pt x="12774" y="6616"/>
                  </a:cubicBezTo>
                  <a:cubicBezTo>
                    <a:pt x="12536" y="6616"/>
                    <a:pt x="12280" y="6461"/>
                    <a:pt x="12022" y="6461"/>
                  </a:cubicBezTo>
                  <a:cubicBezTo>
                    <a:pt x="11984" y="6461"/>
                    <a:pt x="11947" y="6465"/>
                    <a:pt x="11909" y="6472"/>
                  </a:cubicBezTo>
                  <a:cubicBezTo>
                    <a:pt x="11897" y="6472"/>
                    <a:pt x="11878" y="6476"/>
                    <a:pt x="11860" y="6481"/>
                  </a:cubicBezTo>
                  <a:lnTo>
                    <a:pt x="11860" y="6481"/>
                  </a:lnTo>
                  <a:cubicBezTo>
                    <a:pt x="12250" y="6252"/>
                    <a:pt x="12663" y="6045"/>
                    <a:pt x="13077" y="5838"/>
                  </a:cubicBezTo>
                  <a:cubicBezTo>
                    <a:pt x="15011" y="4938"/>
                    <a:pt x="16979" y="4371"/>
                    <a:pt x="19047" y="4137"/>
                  </a:cubicBezTo>
                  <a:close/>
                  <a:moveTo>
                    <a:pt x="24351" y="7239"/>
                  </a:moveTo>
                  <a:cubicBezTo>
                    <a:pt x="24351" y="7573"/>
                    <a:pt x="24385" y="7906"/>
                    <a:pt x="24485" y="8240"/>
                  </a:cubicBezTo>
                  <a:cubicBezTo>
                    <a:pt x="24288" y="8634"/>
                    <a:pt x="23285" y="10543"/>
                    <a:pt x="23188" y="10543"/>
                  </a:cubicBezTo>
                  <a:cubicBezTo>
                    <a:pt x="23186" y="10543"/>
                    <a:pt x="23185" y="10543"/>
                    <a:pt x="23184" y="10542"/>
                  </a:cubicBezTo>
                  <a:lnTo>
                    <a:pt x="23184" y="10542"/>
                  </a:lnTo>
                  <a:cubicBezTo>
                    <a:pt x="23184" y="10542"/>
                    <a:pt x="23184" y="10542"/>
                    <a:pt x="23185" y="10542"/>
                  </a:cubicBezTo>
                  <a:cubicBezTo>
                    <a:pt x="23225" y="10542"/>
                    <a:pt x="23617" y="8906"/>
                    <a:pt x="23617" y="8774"/>
                  </a:cubicBezTo>
                  <a:cubicBezTo>
                    <a:pt x="23717" y="8307"/>
                    <a:pt x="23851" y="7906"/>
                    <a:pt x="24084" y="7539"/>
                  </a:cubicBezTo>
                  <a:cubicBezTo>
                    <a:pt x="24184" y="7439"/>
                    <a:pt x="24285" y="7339"/>
                    <a:pt x="24351" y="7239"/>
                  </a:cubicBezTo>
                  <a:close/>
                  <a:moveTo>
                    <a:pt x="20095" y="11162"/>
                  </a:moveTo>
                  <a:cubicBezTo>
                    <a:pt x="20086" y="11166"/>
                    <a:pt x="20082" y="11170"/>
                    <a:pt x="20082" y="11175"/>
                  </a:cubicBezTo>
                  <a:cubicBezTo>
                    <a:pt x="20086" y="11171"/>
                    <a:pt x="20090" y="11166"/>
                    <a:pt x="20095" y="11162"/>
                  </a:cubicBezTo>
                  <a:close/>
                  <a:moveTo>
                    <a:pt x="14267" y="6287"/>
                  </a:moveTo>
                  <a:cubicBezTo>
                    <a:pt x="14755" y="6287"/>
                    <a:pt x="15255" y="6420"/>
                    <a:pt x="15712" y="6706"/>
                  </a:cubicBezTo>
                  <a:cubicBezTo>
                    <a:pt x="16045" y="6906"/>
                    <a:pt x="16379" y="7206"/>
                    <a:pt x="16646" y="7573"/>
                  </a:cubicBezTo>
                  <a:cubicBezTo>
                    <a:pt x="16779" y="7806"/>
                    <a:pt x="16913" y="8040"/>
                    <a:pt x="17079" y="8240"/>
                  </a:cubicBezTo>
                  <a:cubicBezTo>
                    <a:pt x="17113" y="8273"/>
                    <a:pt x="17146" y="8307"/>
                    <a:pt x="17146" y="8340"/>
                  </a:cubicBezTo>
                  <a:cubicBezTo>
                    <a:pt x="17280" y="8540"/>
                    <a:pt x="17346" y="8707"/>
                    <a:pt x="17446" y="8874"/>
                  </a:cubicBezTo>
                  <a:cubicBezTo>
                    <a:pt x="17847" y="9674"/>
                    <a:pt x="17947" y="10542"/>
                    <a:pt x="17546" y="11275"/>
                  </a:cubicBezTo>
                  <a:cubicBezTo>
                    <a:pt x="17178" y="11966"/>
                    <a:pt x="16639" y="12248"/>
                    <a:pt x="16057" y="12248"/>
                  </a:cubicBezTo>
                  <a:cubicBezTo>
                    <a:pt x="14951" y="12248"/>
                    <a:pt x="13689" y="11233"/>
                    <a:pt x="13143" y="10075"/>
                  </a:cubicBezTo>
                  <a:cubicBezTo>
                    <a:pt x="12743" y="9274"/>
                    <a:pt x="12643" y="8440"/>
                    <a:pt x="12676" y="7606"/>
                  </a:cubicBezTo>
                  <a:cubicBezTo>
                    <a:pt x="12676" y="7027"/>
                    <a:pt x="12398" y="6559"/>
                    <a:pt x="11892" y="6559"/>
                  </a:cubicBezTo>
                  <a:cubicBezTo>
                    <a:pt x="11863" y="6559"/>
                    <a:pt x="11833" y="6561"/>
                    <a:pt x="11803" y="6564"/>
                  </a:cubicBezTo>
                  <a:lnTo>
                    <a:pt x="11803" y="6564"/>
                  </a:lnTo>
                  <a:cubicBezTo>
                    <a:pt x="11803" y="6564"/>
                    <a:pt x="11804" y="6564"/>
                    <a:pt x="11805" y="6564"/>
                  </a:cubicBezTo>
                  <a:cubicBezTo>
                    <a:pt x="12747" y="6564"/>
                    <a:pt x="12412" y="7999"/>
                    <a:pt x="12476" y="8607"/>
                  </a:cubicBezTo>
                  <a:cubicBezTo>
                    <a:pt x="12509" y="8940"/>
                    <a:pt x="12610" y="9274"/>
                    <a:pt x="12710" y="9574"/>
                  </a:cubicBezTo>
                  <a:cubicBezTo>
                    <a:pt x="12343" y="9174"/>
                    <a:pt x="11909" y="8874"/>
                    <a:pt x="11409" y="8807"/>
                  </a:cubicBezTo>
                  <a:cubicBezTo>
                    <a:pt x="10675" y="8674"/>
                    <a:pt x="9807" y="8874"/>
                    <a:pt x="9274" y="8107"/>
                  </a:cubicBezTo>
                  <a:cubicBezTo>
                    <a:pt x="10074" y="7606"/>
                    <a:pt x="10842" y="7072"/>
                    <a:pt x="11676" y="6572"/>
                  </a:cubicBezTo>
                  <a:cubicBezTo>
                    <a:pt x="11689" y="6570"/>
                    <a:pt x="11703" y="6569"/>
                    <a:pt x="11716" y="6568"/>
                  </a:cubicBezTo>
                  <a:lnTo>
                    <a:pt x="11716" y="6568"/>
                  </a:lnTo>
                  <a:cubicBezTo>
                    <a:pt x="11713" y="6569"/>
                    <a:pt x="11711" y="6571"/>
                    <a:pt x="11709" y="6572"/>
                  </a:cubicBezTo>
                  <a:lnTo>
                    <a:pt x="11742" y="6572"/>
                  </a:lnTo>
                  <a:cubicBezTo>
                    <a:pt x="11763" y="6569"/>
                    <a:pt x="11783" y="6566"/>
                    <a:pt x="11803" y="6564"/>
                  </a:cubicBezTo>
                  <a:lnTo>
                    <a:pt x="11803" y="6564"/>
                  </a:lnTo>
                  <a:cubicBezTo>
                    <a:pt x="11775" y="6564"/>
                    <a:pt x="11746" y="6565"/>
                    <a:pt x="11716" y="6568"/>
                  </a:cubicBezTo>
                  <a:lnTo>
                    <a:pt x="11716" y="6568"/>
                  </a:lnTo>
                  <a:cubicBezTo>
                    <a:pt x="11751" y="6546"/>
                    <a:pt x="11787" y="6525"/>
                    <a:pt x="11823" y="6503"/>
                  </a:cubicBezTo>
                  <a:lnTo>
                    <a:pt x="11823" y="6503"/>
                  </a:lnTo>
                  <a:cubicBezTo>
                    <a:pt x="11826" y="6505"/>
                    <a:pt x="11832" y="6505"/>
                    <a:pt x="11842" y="6505"/>
                  </a:cubicBezTo>
                  <a:cubicBezTo>
                    <a:pt x="11862" y="6503"/>
                    <a:pt x="11881" y="6502"/>
                    <a:pt x="11900" y="6502"/>
                  </a:cubicBezTo>
                  <a:cubicBezTo>
                    <a:pt x="12185" y="6502"/>
                    <a:pt x="12399" y="6708"/>
                    <a:pt x="12657" y="6708"/>
                  </a:cubicBezTo>
                  <a:cubicBezTo>
                    <a:pt x="12674" y="6708"/>
                    <a:pt x="12692" y="6708"/>
                    <a:pt x="12710" y="6706"/>
                  </a:cubicBezTo>
                  <a:cubicBezTo>
                    <a:pt x="12876" y="6672"/>
                    <a:pt x="13043" y="6572"/>
                    <a:pt x="13210" y="6505"/>
                  </a:cubicBezTo>
                  <a:cubicBezTo>
                    <a:pt x="13539" y="6362"/>
                    <a:pt x="13900" y="6287"/>
                    <a:pt x="14267" y="6287"/>
                  </a:cubicBezTo>
                  <a:close/>
                  <a:moveTo>
                    <a:pt x="1315" y="13195"/>
                  </a:moveTo>
                  <a:cubicBezTo>
                    <a:pt x="1313" y="13195"/>
                    <a:pt x="1290" y="13210"/>
                    <a:pt x="1268" y="13210"/>
                  </a:cubicBezTo>
                  <a:cubicBezTo>
                    <a:pt x="1268" y="13210"/>
                    <a:pt x="1268" y="13210"/>
                    <a:pt x="1268" y="13210"/>
                  </a:cubicBezTo>
                  <a:lnTo>
                    <a:pt x="1268" y="13210"/>
                  </a:lnTo>
                  <a:cubicBezTo>
                    <a:pt x="1278" y="13210"/>
                    <a:pt x="1289" y="13210"/>
                    <a:pt x="1301" y="13210"/>
                  </a:cubicBezTo>
                  <a:cubicBezTo>
                    <a:pt x="1313" y="13199"/>
                    <a:pt x="1316" y="13195"/>
                    <a:pt x="1315" y="13195"/>
                  </a:cubicBezTo>
                  <a:close/>
                  <a:moveTo>
                    <a:pt x="25301" y="0"/>
                  </a:moveTo>
                  <a:cubicBezTo>
                    <a:pt x="24865" y="0"/>
                    <a:pt x="24431" y="127"/>
                    <a:pt x="24051" y="334"/>
                  </a:cubicBezTo>
                  <a:cubicBezTo>
                    <a:pt x="23551" y="635"/>
                    <a:pt x="22783" y="1569"/>
                    <a:pt x="22817" y="2369"/>
                  </a:cubicBezTo>
                  <a:cubicBezTo>
                    <a:pt x="22783" y="2336"/>
                    <a:pt x="22750" y="2302"/>
                    <a:pt x="22717" y="2236"/>
                  </a:cubicBezTo>
                  <a:cubicBezTo>
                    <a:pt x="22316" y="1702"/>
                    <a:pt x="22216" y="968"/>
                    <a:pt x="22483" y="401"/>
                  </a:cubicBezTo>
                  <a:cubicBezTo>
                    <a:pt x="22483" y="390"/>
                    <a:pt x="22465" y="386"/>
                    <a:pt x="22440" y="386"/>
                  </a:cubicBezTo>
                  <a:cubicBezTo>
                    <a:pt x="22391" y="386"/>
                    <a:pt x="22316" y="401"/>
                    <a:pt x="22316" y="401"/>
                  </a:cubicBezTo>
                  <a:cubicBezTo>
                    <a:pt x="21749" y="568"/>
                    <a:pt x="21149" y="835"/>
                    <a:pt x="20949" y="1535"/>
                  </a:cubicBezTo>
                  <a:cubicBezTo>
                    <a:pt x="20615" y="2703"/>
                    <a:pt x="21583" y="3036"/>
                    <a:pt x="22316" y="3503"/>
                  </a:cubicBezTo>
                  <a:cubicBezTo>
                    <a:pt x="22483" y="3637"/>
                    <a:pt x="22650" y="3770"/>
                    <a:pt x="22783" y="3937"/>
                  </a:cubicBezTo>
                  <a:cubicBezTo>
                    <a:pt x="22192" y="3844"/>
                    <a:pt x="21593" y="3802"/>
                    <a:pt x="20993" y="3802"/>
                  </a:cubicBezTo>
                  <a:cubicBezTo>
                    <a:pt x="18781" y="3802"/>
                    <a:pt x="16545" y="4377"/>
                    <a:pt x="14578" y="5138"/>
                  </a:cubicBezTo>
                  <a:cubicBezTo>
                    <a:pt x="13277" y="5605"/>
                    <a:pt x="12009" y="6205"/>
                    <a:pt x="10775" y="6906"/>
                  </a:cubicBezTo>
                  <a:cubicBezTo>
                    <a:pt x="9140" y="7873"/>
                    <a:pt x="7673" y="9041"/>
                    <a:pt x="5971" y="9874"/>
                  </a:cubicBezTo>
                  <a:cubicBezTo>
                    <a:pt x="5938" y="9886"/>
                    <a:pt x="5938" y="9889"/>
                    <a:pt x="5954" y="9889"/>
                  </a:cubicBezTo>
                  <a:cubicBezTo>
                    <a:pt x="5986" y="9889"/>
                    <a:pt x="6083" y="9874"/>
                    <a:pt x="6105" y="9874"/>
                  </a:cubicBezTo>
                  <a:cubicBezTo>
                    <a:pt x="7106" y="9441"/>
                    <a:pt x="8040" y="8907"/>
                    <a:pt x="8974" y="8307"/>
                  </a:cubicBezTo>
                  <a:cubicBezTo>
                    <a:pt x="9040" y="8407"/>
                    <a:pt x="9074" y="8507"/>
                    <a:pt x="9140" y="8607"/>
                  </a:cubicBezTo>
                  <a:cubicBezTo>
                    <a:pt x="9207" y="8740"/>
                    <a:pt x="9274" y="8907"/>
                    <a:pt x="9374" y="9041"/>
                  </a:cubicBezTo>
                  <a:cubicBezTo>
                    <a:pt x="9384" y="9050"/>
                    <a:pt x="9402" y="9054"/>
                    <a:pt x="9423" y="9054"/>
                  </a:cubicBezTo>
                  <a:cubicBezTo>
                    <a:pt x="9474" y="9054"/>
                    <a:pt x="9541" y="9031"/>
                    <a:pt x="9541" y="9007"/>
                  </a:cubicBezTo>
                  <a:cubicBezTo>
                    <a:pt x="9574" y="8740"/>
                    <a:pt x="9374" y="8373"/>
                    <a:pt x="9174" y="8173"/>
                  </a:cubicBezTo>
                  <a:cubicBezTo>
                    <a:pt x="9207" y="8173"/>
                    <a:pt x="9240" y="8140"/>
                    <a:pt x="9274" y="8140"/>
                  </a:cubicBezTo>
                  <a:cubicBezTo>
                    <a:pt x="9641" y="8674"/>
                    <a:pt x="10141" y="8740"/>
                    <a:pt x="10708" y="8774"/>
                  </a:cubicBezTo>
                  <a:cubicBezTo>
                    <a:pt x="11409" y="8840"/>
                    <a:pt x="11976" y="9007"/>
                    <a:pt x="12543" y="9574"/>
                  </a:cubicBezTo>
                  <a:cubicBezTo>
                    <a:pt x="12676" y="9741"/>
                    <a:pt x="12843" y="9941"/>
                    <a:pt x="12943" y="10108"/>
                  </a:cubicBezTo>
                  <a:cubicBezTo>
                    <a:pt x="13043" y="10275"/>
                    <a:pt x="13143" y="10442"/>
                    <a:pt x="13243" y="10608"/>
                  </a:cubicBezTo>
                  <a:cubicBezTo>
                    <a:pt x="13677" y="11542"/>
                    <a:pt x="13710" y="12610"/>
                    <a:pt x="13277" y="13577"/>
                  </a:cubicBezTo>
                  <a:cubicBezTo>
                    <a:pt x="12948" y="14321"/>
                    <a:pt x="12373" y="14641"/>
                    <a:pt x="11754" y="14641"/>
                  </a:cubicBezTo>
                  <a:cubicBezTo>
                    <a:pt x="10928" y="14641"/>
                    <a:pt x="10022" y="14072"/>
                    <a:pt x="9507" y="13177"/>
                  </a:cubicBezTo>
                  <a:cubicBezTo>
                    <a:pt x="9474" y="13143"/>
                    <a:pt x="9441" y="13077"/>
                    <a:pt x="9407" y="13010"/>
                  </a:cubicBezTo>
                  <a:cubicBezTo>
                    <a:pt x="9407" y="13010"/>
                    <a:pt x="9374" y="12977"/>
                    <a:pt x="9374" y="12943"/>
                  </a:cubicBezTo>
                  <a:cubicBezTo>
                    <a:pt x="8807" y="11809"/>
                    <a:pt x="8873" y="10508"/>
                    <a:pt x="9274" y="9407"/>
                  </a:cubicBezTo>
                  <a:lnTo>
                    <a:pt x="9207" y="9407"/>
                  </a:lnTo>
                  <a:cubicBezTo>
                    <a:pt x="8807" y="10275"/>
                    <a:pt x="8640" y="11275"/>
                    <a:pt x="8907" y="12276"/>
                  </a:cubicBezTo>
                  <a:cubicBezTo>
                    <a:pt x="8406" y="11709"/>
                    <a:pt x="7773" y="11275"/>
                    <a:pt x="7106" y="10975"/>
                  </a:cubicBezTo>
                  <a:cubicBezTo>
                    <a:pt x="6821" y="10853"/>
                    <a:pt x="6536" y="10781"/>
                    <a:pt x="6258" y="10781"/>
                  </a:cubicBezTo>
                  <a:cubicBezTo>
                    <a:pt x="6081" y="10781"/>
                    <a:pt x="5907" y="10810"/>
                    <a:pt x="5738" y="10875"/>
                  </a:cubicBezTo>
                  <a:cubicBezTo>
                    <a:pt x="5504" y="10975"/>
                    <a:pt x="5304" y="11109"/>
                    <a:pt x="5104" y="11242"/>
                  </a:cubicBezTo>
                  <a:cubicBezTo>
                    <a:pt x="4900" y="11388"/>
                    <a:pt x="4696" y="11661"/>
                    <a:pt x="4448" y="11661"/>
                  </a:cubicBezTo>
                  <a:cubicBezTo>
                    <a:pt x="4412" y="11661"/>
                    <a:pt x="4375" y="11655"/>
                    <a:pt x="4337" y="11642"/>
                  </a:cubicBezTo>
                  <a:cubicBezTo>
                    <a:pt x="4137" y="11576"/>
                    <a:pt x="4003" y="11442"/>
                    <a:pt x="3937" y="11242"/>
                  </a:cubicBezTo>
                  <a:cubicBezTo>
                    <a:pt x="3937" y="11232"/>
                    <a:pt x="3928" y="11228"/>
                    <a:pt x="3916" y="11228"/>
                  </a:cubicBezTo>
                  <a:cubicBezTo>
                    <a:pt x="3887" y="11228"/>
                    <a:pt x="3837" y="11252"/>
                    <a:pt x="3837" y="11275"/>
                  </a:cubicBezTo>
                  <a:cubicBezTo>
                    <a:pt x="3891" y="11573"/>
                    <a:pt x="4120" y="11695"/>
                    <a:pt x="4365" y="11695"/>
                  </a:cubicBezTo>
                  <a:cubicBezTo>
                    <a:pt x="4422" y="11695"/>
                    <a:pt x="4480" y="11688"/>
                    <a:pt x="4537" y="11676"/>
                  </a:cubicBezTo>
                  <a:cubicBezTo>
                    <a:pt x="4704" y="11642"/>
                    <a:pt x="4837" y="11542"/>
                    <a:pt x="4971" y="11442"/>
                  </a:cubicBezTo>
                  <a:cubicBezTo>
                    <a:pt x="5378" y="11137"/>
                    <a:pt x="5785" y="10851"/>
                    <a:pt x="6281" y="10851"/>
                  </a:cubicBezTo>
                  <a:cubicBezTo>
                    <a:pt x="6435" y="10851"/>
                    <a:pt x="6598" y="10879"/>
                    <a:pt x="6772" y="10942"/>
                  </a:cubicBezTo>
                  <a:cubicBezTo>
                    <a:pt x="7639" y="11275"/>
                    <a:pt x="8507" y="11876"/>
                    <a:pt x="9040" y="12710"/>
                  </a:cubicBezTo>
                  <a:cubicBezTo>
                    <a:pt x="9074" y="12777"/>
                    <a:pt x="9107" y="12843"/>
                    <a:pt x="9140" y="12910"/>
                  </a:cubicBezTo>
                  <a:cubicBezTo>
                    <a:pt x="9207" y="13043"/>
                    <a:pt x="9274" y="13210"/>
                    <a:pt x="9340" y="13310"/>
                  </a:cubicBezTo>
                  <a:cubicBezTo>
                    <a:pt x="9441" y="13577"/>
                    <a:pt x="9507" y="13811"/>
                    <a:pt x="9541" y="14077"/>
                  </a:cubicBezTo>
                  <a:cubicBezTo>
                    <a:pt x="9703" y="15483"/>
                    <a:pt x="8749" y="17063"/>
                    <a:pt x="7458" y="17063"/>
                  </a:cubicBezTo>
                  <a:cubicBezTo>
                    <a:pt x="7156" y="17063"/>
                    <a:pt x="6835" y="16976"/>
                    <a:pt x="6505" y="16779"/>
                  </a:cubicBezTo>
                  <a:cubicBezTo>
                    <a:pt x="5871" y="16379"/>
                    <a:pt x="5338" y="15679"/>
                    <a:pt x="5037" y="14945"/>
                  </a:cubicBezTo>
                  <a:cubicBezTo>
                    <a:pt x="4771" y="14211"/>
                    <a:pt x="4837" y="13344"/>
                    <a:pt x="4370" y="12676"/>
                  </a:cubicBezTo>
                  <a:cubicBezTo>
                    <a:pt x="4361" y="12667"/>
                    <a:pt x="4345" y="12663"/>
                    <a:pt x="4328" y="12663"/>
                  </a:cubicBezTo>
                  <a:cubicBezTo>
                    <a:pt x="4287" y="12663"/>
                    <a:pt x="4237" y="12686"/>
                    <a:pt x="4237" y="12710"/>
                  </a:cubicBezTo>
                  <a:cubicBezTo>
                    <a:pt x="4470" y="13277"/>
                    <a:pt x="4537" y="13877"/>
                    <a:pt x="4670" y="14478"/>
                  </a:cubicBezTo>
                  <a:cubicBezTo>
                    <a:pt x="4537" y="14278"/>
                    <a:pt x="4404" y="14111"/>
                    <a:pt x="4270" y="13944"/>
                  </a:cubicBezTo>
                  <a:cubicBezTo>
                    <a:pt x="3837" y="13410"/>
                    <a:pt x="3336" y="12977"/>
                    <a:pt x="2736" y="12910"/>
                  </a:cubicBezTo>
                  <a:cubicBezTo>
                    <a:pt x="2688" y="12904"/>
                    <a:pt x="2640" y="12901"/>
                    <a:pt x="2593" y="12901"/>
                  </a:cubicBezTo>
                  <a:cubicBezTo>
                    <a:pt x="2118" y="12901"/>
                    <a:pt x="1690" y="13183"/>
                    <a:pt x="1235" y="13244"/>
                  </a:cubicBezTo>
                  <a:cubicBezTo>
                    <a:pt x="1262" y="13216"/>
                    <a:pt x="1267" y="13211"/>
                    <a:pt x="1268" y="13210"/>
                  </a:cubicBezTo>
                  <a:lnTo>
                    <a:pt x="1268" y="13210"/>
                  </a:lnTo>
                  <a:cubicBezTo>
                    <a:pt x="1221" y="13211"/>
                    <a:pt x="1189" y="13216"/>
                    <a:pt x="1135" y="13244"/>
                  </a:cubicBezTo>
                  <a:lnTo>
                    <a:pt x="1068" y="13244"/>
                  </a:lnTo>
                  <a:cubicBezTo>
                    <a:pt x="1101" y="13244"/>
                    <a:pt x="1101" y="13210"/>
                    <a:pt x="1101" y="13210"/>
                  </a:cubicBezTo>
                  <a:cubicBezTo>
                    <a:pt x="1071" y="13206"/>
                    <a:pt x="1042" y="13204"/>
                    <a:pt x="1012" y="13204"/>
                  </a:cubicBezTo>
                  <a:cubicBezTo>
                    <a:pt x="817" y="13204"/>
                    <a:pt x="646" y="13298"/>
                    <a:pt x="501" y="13444"/>
                  </a:cubicBezTo>
                  <a:cubicBezTo>
                    <a:pt x="467" y="13477"/>
                    <a:pt x="434" y="13510"/>
                    <a:pt x="434" y="13544"/>
                  </a:cubicBezTo>
                  <a:cubicBezTo>
                    <a:pt x="434" y="13544"/>
                    <a:pt x="534" y="13544"/>
                    <a:pt x="568" y="13510"/>
                  </a:cubicBezTo>
                  <a:cubicBezTo>
                    <a:pt x="634" y="13444"/>
                    <a:pt x="734" y="13410"/>
                    <a:pt x="868" y="13377"/>
                  </a:cubicBezTo>
                  <a:lnTo>
                    <a:pt x="868" y="13377"/>
                  </a:lnTo>
                  <a:cubicBezTo>
                    <a:pt x="601" y="13510"/>
                    <a:pt x="401" y="13711"/>
                    <a:pt x="434" y="14044"/>
                  </a:cubicBezTo>
                  <a:cubicBezTo>
                    <a:pt x="434" y="14044"/>
                    <a:pt x="467" y="14011"/>
                    <a:pt x="467" y="14011"/>
                  </a:cubicBezTo>
                  <a:cubicBezTo>
                    <a:pt x="601" y="13711"/>
                    <a:pt x="734" y="13477"/>
                    <a:pt x="968" y="13344"/>
                  </a:cubicBezTo>
                  <a:cubicBezTo>
                    <a:pt x="1235" y="13310"/>
                    <a:pt x="1502" y="13277"/>
                    <a:pt x="1702" y="13210"/>
                  </a:cubicBezTo>
                  <a:cubicBezTo>
                    <a:pt x="1998" y="13073"/>
                    <a:pt x="2263" y="12968"/>
                    <a:pt x="2561" y="12968"/>
                  </a:cubicBezTo>
                  <a:cubicBezTo>
                    <a:pt x="2699" y="12968"/>
                    <a:pt x="2844" y="12991"/>
                    <a:pt x="3003" y="13043"/>
                  </a:cubicBezTo>
                  <a:cubicBezTo>
                    <a:pt x="3370" y="13177"/>
                    <a:pt x="3703" y="13444"/>
                    <a:pt x="3970" y="13711"/>
                  </a:cubicBezTo>
                  <a:cubicBezTo>
                    <a:pt x="4270" y="14044"/>
                    <a:pt x="4537" y="14411"/>
                    <a:pt x="4771" y="14811"/>
                  </a:cubicBezTo>
                  <a:cubicBezTo>
                    <a:pt x="4771" y="14845"/>
                    <a:pt x="4804" y="14878"/>
                    <a:pt x="4804" y="14911"/>
                  </a:cubicBezTo>
                  <a:cubicBezTo>
                    <a:pt x="4937" y="15278"/>
                    <a:pt x="5104" y="15612"/>
                    <a:pt x="5338" y="15879"/>
                  </a:cubicBezTo>
                  <a:cubicBezTo>
                    <a:pt x="5571" y="16446"/>
                    <a:pt x="5705" y="17080"/>
                    <a:pt x="5604" y="17647"/>
                  </a:cubicBezTo>
                  <a:cubicBezTo>
                    <a:pt x="5414" y="18633"/>
                    <a:pt x="4494" y="19286"/>
                    <a:pt x="3599" y="19286"/>
                  </a:cubicBezTo>
                  <a:cubicBezTo>
                    <a:pt x="3556" y="19286"/>
                    <a:pt x="3513" y="19284"/>
                    <a:pt x="3470" y="19281"/>
                  </a:cubicBezTo>
                  <a:cubicBezTo>
                    <a:pt x="2769" y="19248"/>
                    <a:pt x="2002" y="18647"/>
                    <a:pt x="1468" y="18147"/>
                  </a:cubicBezTo>
                  <a:cubicBezTo>
                    <a:pt x="301" y="17080"/>
                    <a:pt x="301" y="15645"/>
                    <a:pt x="668" y="14311"/>
                  </a:cubicBezTo>
                  <a:lnTo>
                    <a:pt x="668" y="14311"/>
                  </a:lnTo>
                  <a:cubicBezTo>
                    <a:pt x="668" y="14311"/>
                    <a:pt x="601" y="14311"/>
                    <a:pt x="601" y="14344"/>
                  </a:cubicBezTo>
                  <a:cubicBezTo>
                    <a:pt x="0" y="15645"/>
                    <a:pt x="167" y="17280"/>
                    <a:pt x="1401" y="18314"/>
                  </a:cubicBezTo>
                  <a:cubicBezTo>
                    <a:pt x="1902" y="18747"/>
                    <a:pt x="2569" y="19248"/>
                    <a:pt x="3169" y="19348"/>
                  </a:cubicBezTo>
                  <a:cubicBezTo>
                    <a:pt x="3226" y="19352"/>
                    <a:pt x="3283" y="19354"/>
                    <a:pt x="3340" y="19354"/>
                  </a:cubicBezTo>
                  <a:cubicBezTo>
                    <a:pt x="3717" y="19354"/>
                    <a:pt x="4089" y="19264"/>
                    <a:pt x="4437" y="19148"/>
                  </a:cubicBezTo>
                  <a:cubicBezTo>
                    <a:pt x="5571" y="18681"/>
                    <a:pt x="6038" y="17580"/>
                    <a:pt x="5604" y="16212"/>
                  </a:cubicBezTo>
                  <a:lnTo>
                    <a:pt x="5604" y="16212"/>
                  </a:lnTo>
                  <a:cubicBezTo>
                    <a:pt x="5738" y="16379"/>
                    <a:pt x="5871" y="16513"/>
                    <a:pt x="6038" y="16646"/>
                  </a:cubicBezTo>
                  <a:cubicBezTo>
                    <a:pt x="6453" y="16971"/>
                    <a:pt x="6907" y="17120"/>
                    <a:pt x="7352" y="17120"/>
                  </a:cubicBezTo>
                  <a:cubicBezTo>
                    <a:pt x="7730" y="17120"/>
                    <a:pt x="8103" y="17012"/>
                    <a:pt x="8440" y="16813"/>
                  </a:cubicBezTo>
                  <a:cubicBezTo>
                    <a:pt x="9407" y="16246"/>
                    <a:pt x="9908" y="15045"/>
                    <a:pt x="9674" y="13811"/>
                  </a:cubicBezTo>
                  <a:cubicBezTo>
                    <a:pt x="9674" y="13800"/>
                    <a:pt x="9674" y="13789"/>
                    <a:pt x="9673" y="13779"/>
                  </a:cubicBezTo>
                  <a:lnTo>
                    <a:pt x="9673" y="13779"/>
                  </a:lnTo>
                  <a:cubicBezTo>
                    <a:pt x="10213" y="14368"/>
                    <a:pt x="10899" y="14747"/>
                    <a:pt x="11620" y="14747"/>
                  </a:cubicBezTo>
                  <a:cubicBezTo>
                    <a:pt x="11649" y="14747"/>
                    <a:pt x="11679" y="14746"/>
                    <a:pt x="11709" y="14745"/>
                  </a:cubicBezTo>
                  <a:cubicBezTo>
                    <a:pt x="12509" y="14711"/>
                    <a:pt x="13177" y="14278"/>
                    <a:pt x="13477" y="13477"/>
                  </a:cubicBezTo>
                  <a:cubicBezTo>
                    <a:pt x="13810" y="12710"/>
                    <a:pt x="13844" y="11909"/>
                    <a:pt x="13610" y="11109"/>
                  </a:cubicBezTo>
                  <a:lnTo>
                    <a:pt x="13610" y="11109"/>
                  </a:lnTo>
                  <a:cubicBezTo>
                    <a:pt x="14220" y="11825"/>
                    <a:pt x="15062" y="12267"/>
                    <a:pt x="15902" y="12267"/>
                  </a:cubicBezTo>
                  <a:cubicBezTo>
                    <a:pt x="16118" y="12267"/>
                    <a:pt x="16334" y="12238"/>
                    <a:pt x="16546" y="12176"/>
                  </a:cubicBezTo>
                  <a:cubicBezTo>
                    <a:pt x="17580" y="11876"/>
                    <a:pt x="18247" y="10808"/>
                    <a:pt x="17913" y="9541"/>
                  </a:cubicBezTo>
                  <a:cubicBezTo>
                    <a:pt x="17813" y="9241"/>
                    <a:pt x="17680" y="8940"/>
                    <a:pt x="17546" y="8674"/>
                  </a:cubicBezTo>
                  <a:lnTo>
                    <a:pt x="17546" y="8674"/>
                  </a:lnTo>
                  <a:cubicBezTo>
                    <a:pt x="17936" y="8952"/>
                    <a:pt x="18376" y="9065"/>
                    <a:pt x="18823" y="9065"/>
                  </a:cubicBezTo>
                  <a:cubicBezTo>
                    <a:pt x="19180" y="9065"/>
                    <a:pt x="19540" y="8992"/>
                    <a:pt x="19881" y="8874"/>
                  </a:cubicBezTo>
                  <a:cubicBezTo>
                    <a:pt x="20882" y="8473"/>
                    <a:pt x="21816" y="7740"/>
                    <a:pt x="21483" y="6372"/>
                  </a:cubicBezTo>
                  <a:cubicBezTo>
                    <a:pt x="21182" y="5171"/>
                    <a:pt x="20248" y="4337"/>
                    <a:pt x="19214" y="4104"/>
                  </a:cubicBezTo>
                  <a:cubicBezTo>
                    <a:pt x="20106" y="4002"/>
                    <a:pt x="20998" y="3958"/>
                    <a:pt x="21905" y="3958"/>
                  </a:cubicBezTo>
                  <a:cubicBezTo>
                    <a:pt x="22185" y="3958"/>
                    <a:pt x="22467" y="3962"/>
                    <a:pt x="22750" y="3970"/>
                  </a:cubicBezTo>
                  <a:lnTo>
                    <a:pt x="22783" y="3970"/>
                  </a:lnTo>
                  <a:cubicBezTo>
                    <a:pt x="22884" y="4070"/>
                    <a:pt x="22984" y="4170"/>
                    <a:pt x="23084" y="4304"/>
                  </a:cubicBezTo>
                  <a:cubicBezTo>
                    <a:pt x="23417" y="4704"/>
                    <a:pt x="23717" y="5104"/>
                    <a:pt x="24184" y="5204"/>
                  </a:cubicBezTo>
                  <a:cubicBezTo>
                    <a:pt x="23918" y="6706"/>
                    <a:pt x="22717" y="7173"/>
                    <a:pt x="21716" y="8006"/>
                  </a:cubicBezTo>
                  <a:cubicBezTo>
                    <a:pt x="21249" y="8407"/>
                    <a:pt x="20915" y="8874"/>
                    <a:pt x="20715" y="9474"/>
                  </a:cubicBezTo>
                  <a:cubicBezTo>
                    <a:pt x="20517" y="10068"/>
                    <a:pt x="20515" y="10728"/>
                    <a:pt x="20095" y="11162"/>
                  </a:cubicBezTo>
                  <a:lnTo>
                    <a:pt x="20095" y="11162"/>
                  </a:lnTo>
                  <a:cubicBezTo>
                    <a:pt x="20140" y="11141"/>
                    <a:pt x="20287" y="11137"/>
                    <a:pt x="20315" y="11109"/>
                  </a:cubicBezTo>
                  <a:cubicBezTo>
                    <a:pt x="21149" y="10442"/>
                    <a:pt x="21616" y="9407"/>
                    <a:pt x="22483" y="8807"/>
                  </a:cubicBezTo>
                  <a:cubicBezTo>
                    <a:pt x="22917" y="8507"/>
                    <a:pt x="23284" y="8273"/>
                    <a:pt x="23617" y="7973"/>
                  </a:cubicBezTo>
                  <a:lnTo>
                    <a:pt x="23617" y="7973"/>
                  </a:lnTo>
                  <a:cubicBezTo>
                    <a:pt x="23517" y="8173"/>
                    <a:pt x="23417" y="8407"/>
                    <a:pt x="23351" y="8640"/>
                  </a:cubicBezTo>
                  <a:cubicBezTo>
                    <a:pt x="23184" y="9374"/>
                    <a:pt x="23184" y="10141"/>
                    <a:pt x="22750" y="10742"/>
                  </a:cubicBezTo>
                  <a:cubicBezTo>
                    <a:pt x="22828" y="10764"/>
                    <a:pt x="22902" y="10775"/>
                    <a:pt x="22974" y="10775"/>
                  </a:cubicBezTo>
                  <a:cubicBezTo>
                    <a:pt x="23117" y="10775"/>
                    <a:pt x="23250" y="10731"/>
                    <a:pt x="23384" y="10642"/>
                  </a:cubicBezTo>
                  <a:cubicBezTo>
                    <a:pt x="23918" y="10241"/>
                    <a:pt x="24385" y="9341"/>
                    <a:pt x="24651" y="8574"/>
                  </a:cubicBezTo>
                  <a:cubicBezTo>
                    <a:pt x="25085" y="9474"/>
                    <a:pt x="25986" y="9908"/>
                    <a:pt x="26753" y="10308"/>
                  </a:cubicBezTo>
                  <a:cubicBezTo>
                    <a:pt x="26759" y="10311"/>
                    <a:pt x="26766" y="10313"/>
                    <a:pt x="26775" y="10313"/>
                  </a:cubicBezTo>
                  <a:cubicBezTo>
                    <a:pt x="26860" y="10313"/>
                    <a:pt x="27053" y="10175"/>
                    <a:pt x="27053" y="10175"/>
                  </a:cubicBezTo>
                  <a:cubicBezTo>
                    <a:pt x="26019" y="9508"/>
                    <a:pt x="25219" y="7906"/>
                    <a:pt x="25719" y="6739"/>
                  </a:cubicBezTo>
                  <a:lnTo>
                    <a:pt x="25719" y="6739"/>
                  </a:lnTo>
                  <a:cubicBezTo>
                    <a:pt x="25719" y="6739"/>
                    <a:pt x="25485" y="6739"/>
                    <a:pt x="25452" y="6772"/>
                  </a:cubicBezTo>
                  <a:cubicBezTo>
                    <a:pt x="24952" y="7539"/>
                    <a:pt x="25285" y="8640"/>
                    <a:pt x="25886" y="9474"/>
                  </a:cubicBezTo>
                  <a:cubicBezTo>
                    <a:pt x="25485" y="9141"/>
                    <a:pt x="25152" y="8740"/>
                    <a:pt x="24985" y="8173"/>
                  </a:cubicBezTo>
                  <a:cubicBezTo>
                    <a:pt x="24685" y="7139"/>
                    <a:pt x="25118" y="6138"/>
                    <a:pt x="25085" y="5138"/>
                  </a:cubicBezTo>
                  <a:cubicBezTo>
                    <a:pt x="25085" y="5131"/>
                    <a:pt x="25075" y="5129"/>
                    <a:pt x="25059" y="5129"/>
                  </a:cubicBezTo>
                  <a:cubicBezTo>
                    <a:pt x="24992" y="5129"/>
                    <a:pt x="24812" y="5177"/>
                    <a:pt x="24785" y="5204"/>
                  </a:cubicBezTo>
                  <a:cubicBezTo>
                    <a:pt x="24618" y="5705"/>
                    <a:pt x="24451" y="6272"/>
                    <a:pt x="24385" y="6872"/>
                  </a:cubicBezTo>
                  <a:cubicBezTo>
                    <a:pt x="24184" y="7139"/>
                    <a:pt x="23951" y="7406"/>
                    <a:pt x="23784" y="7673"/>
                  </a:cubicBezTo>
                  <a:cubicBezTo>
                    <a:pt x="23184" y="8273"/>
                    <a:pt x="22450" y="8607"/>
                    <a:pt x="21783" y="9141"/>
                  </a:cubicBezTo>
                  <a:cubicBezTo>
                    <a:pt x="21349" y="9508"/>
                    <a:pt x="21016" y="10008"/>
                    <a:pt x="20682" y="10475"/>
                  </a:cubicBezTo>
                  <a:cubicBezTo>
                    <a:pt x="20682" y="10408"/>
                    <a:pt x="20715" y="10375"/>
                    <a:pt x="20715" y="10341"/>
                  </a:cubicBezTo>
                  <a:cubicBezTo>
                    <a:pt x="20849" y="9808"/>
                    <a:pt x="20949" y="9307"/>
                    <a:pt x="21216" y="8840"/>
                  </a:cubicBezTo>
                  <a:cubicBezTo>
                    <a:pt x="22016" y="7473"/>
                    <a:pt x="24251" y="7106"/>
                    <a:pt x="24318" y="5204"/>
                  </a:cubicBezTo>
                  <a:lnTo>
                    <a:pt x="24451" y="5204"/>
                  </a:lnTo>
                  <a:cubicBezTo>
                    <a:pt x="24918" y="5171"/>
                    <a:pt x="25352" y="4971"/>
                    <a:pt x="25719" y="4704"/>
                  </a:cubicBezTo>
                  <a:cubicBezTo>
                    <a:pt x="25726" y="4697"/>
                    <a:pt x="25720" y="4695"/>
                    <a:pt x="25707" y="4695"/>
                  </a:cubicBezTo>
                  <a:cubicBezTo>
                    <a:pt x="25655" y="4695"/>
                    <a:pt x="25479" y="4737"/>
                    <a:pt x="25452" y="4737"/>
                  </a:cubicBezTo>
                  <a:cubicBezTo>
                    <a:pt x="25160" y="4893"/>
                    <a:pt x="24920" y="4961"/>
                    <a:pt x="24711" y="4961"/>
                  </a:cubicBezTo>
                  <a:cubicBezTo>
                    <a:pt x="24156" y="4961"/>
                    <a:pt x="23817" y="4485"/>
                    <a:pt x="23284" y="3904"/>
                  </a:cubicBezTo>
                  <a:cubicBezTo>
                    <a:pt x="22884" y="3437"/>
                    <a:pt x="22450" y="3336"/>
                    <a:pt x="21950" y="3036"/>
                  </a:cubicBezTo>
                  <a:cubicBezTo>
                    <a:pt x="21216" y="2569"/>
                    <a:pt x="20982" y="1702"/>
                    <a:pt x="21483" y="1001"/>
                  </a:cubicBezTo>
                  <a:lnTo>
                    <a:pt x="21783" y="668"/>
                  </a:lnTo>
                  <a:cubicBezTo>
                    <a:pt x="21873" y="638"/>
                    <a:pt x="21942" y="623"/>
                    <a:pt x="21990" y="623"/>
                  </a:cubicBezTo>
                  <a:cubicBezTo>
                    <a:pt x="22102" y="623"/>
                    <a:pt x="22100" y="705"/>
                    <a:pt x="21983" y="868"/>
                  </a:cubicBezTo>
                  <a:cubicBezTo>
                    <a:pt x="22016" y="1068"/>
                    <a:pt x="21916" y="1302"/>
                    <a:pt x="21916" y="1468"/>
                  </a:cubicBezTo>
                  <a:cubicBezTo>
                    <a:pt x="21983" y="2469"/>
                    <a:pt x="22483" y="2903"/>
                    <a:pt x="23117" y="3036"/>
                  </a:cubicBezTo>
                  <a:cubicBezTo>
                    <a:pt x="23150" y="3070"/>
                    <a:pt x="23217" y="3136"/>
                    <a:pt x="23284" y="3170"/>
                  </a:cubicBezTo>
                  <a:cubicBezTo>
                    <a:pt x="23289" y="3174"/>
                    <a:pt x="23297" y="3176"/>
                    <a:pt x="23307" y="3176"/>
                  </a:cubicBezTo>
                  <a:cubicBezTo>
                    <a:pt x="23370" y="3176"/>
                    <a:pt x="23517" y="3103"/>
                    <a:pt x="23517" y="3103"/>
                  </a:cubicBezTo>
                  <a:cubicBezTo>
                    <a:pt x="23517" y="3103"/>
                    <a:pt x="23484" y="3070"/>
                    <a:pt x="23484" y="3070"/>
                  </a:cubicBezTo>
                  <a:lnTo>
                    <a:pt x="23484" y="3070"/>
                  </a:lnTo>
                  <a:cubicBezTo>
                    <a:pt x="23521" y="3071"/>
                    <a:pt x="23559" y="3072"/>
                    <a:pt x="23597" y="3072"/>
                  </a:cubicBezTo>
                  <a:cubicBezTo>
                    <a:pt x="24302" y="3072"/>
                    <a:pt x="25079" y="2786"/>
                    <a:pt x="25585" y="2469"/>
                  </a:cubicBezTo>
                  <a:cubicBezTo>
                    <a:pt x="26353" y="2769"/>
                    <a:pt x="27220" y="3303"/>
                    <a:pt x="27554" y="4104"/>
                  </a:cubicBezTo>
                  <a:cubicBezTo>
                    <a:pt x="28121" y="5505"/>
                    <a:pt x="26419" y="5838"/>
                    <a:pt x="25652" y="6205"/>
                  </a:cubicBezTo>
                  <a:cubicBezTo>
                    <a:pt x="25596" y="6233"/>
                    <a:pt x="25611" y="6244"/>
                    <a:pt x="25650" y="6244"/>
                  </a:cubicBezTo>
                  <a:cubicBezTo>
                    <a:pt x="25703" y="6244"/>
                    <a:pt x="25800" y="6224"/>
                    <a:pt x="25819" y="6205"/>
                  </a:cubicBezTo>
                  <a:cubicBezTo>
                    <a:pt x="26353" y="6038"/>
                    <a:pt x="27453" y="5772"/>
                    <a:pt x="27920" y="5171"/>
                  </a:cubicBezTo>
                  <a:cubicBezTo>
                    <a:pt x="28454" y="5505"/>
                    <a:pt x="28955" y="5805"/>
                    <a:pt x="29422" y="6239"/>
                  </a:cubicBezTo>
                  <a:cubicBezTo>
                    <a:pt x="29655" y="6472"/>
                    <a:pt x="30055" y="7139"/>
                    <a:pt x="30356" y="7206"/>
                  </a:cubicBezTo>
                  <a:cubicBezTo>
                    <a:pt x="30393" y="7220"/>
                    <a:pt x="30431" y="7226"/>
                    <a:pt x="30467" y="7226"/>
                  </a:cubicBezTo>
                  <a:cubicBezTo>
                    <a:pt x="30783" y="7226"/>
                    <a:pt x="31040" y="6752"/>
                    <a:pt x="31189" y="6572"/>
                  </a:cubicBezTo>
                  <a:cubicBezTo>
                    <a:pt x="30389" y="5438"/>
                    <a:pt x="29355" y="4604"/>
                    <a:pt x="28121" y="4337"/>
                  </a:cubicBezTo>
                  <a:cubicBezTo>
                    <a:pt x="27920" y="3270"/>
                    <a:pt x="26586" y="2636"/>
                    <a:pt x="25686" y="2436"/>
                  </a:cubicBezTo>
                  <a:cubicBezTo>
                    <a:pt x="25686" y="2403"/>
                    <a:pt x="25719" y="2402"/>
                    <a:pt x="25752" y="2370"/>
                  </a:cubicBezTo>
                  <a:lnTo>
                    <a:pt x="25752" y="2370"/>
                  </a:lnTo>
                  <a:cubicBezTo>
                    <a:pt x="25729" y="2371"/>
                    <a:pt x="25644" y="2377"/>
                    <a:pt x="25619" y="2402"/>
                  </a:cubicBezTo>
                  <a:lnTo>
                    <a:pt x="25585" y="2402"/>
                  </a:lnTo>
                  <a:cubicBezTo>
                    <a:pt x="25519" y="2402"/>
                    <a:pt x="25452" y="2369"/>
                    <a:pt x="25385" y="2369"/>
                  </a:cubicBezTo>
                  <a:cubicBezTo>
                    <a:pt x="25385" y="2369"/>
                    <a:pt x="25319" y="2402"/>
                    <a:pt x="25319" y="2402"/>
                  </a:cubicBezTo>
                  <a:cubicBezTo>
                    <a:pt x="25385" y="2402"/>
                    <a:pt x="25419" y="2436"/>
                    <a:pt x="25485" y="2469"/>
                  </a:cubicBezTo>
                  <a:cubicBezTo>
                    <a:pt x="25003" y="2686"/>
                    <a:pt x="24469" y="2921"/>
                    <a:pt x="23945" y="2921"/>
                  </a:cubicBezTo>
                  <a:cubicBezTo>
                    <a:pt x="23744" y="2921"/>
                    <a:pt x="23545" y="2886"/>
                    <a:pt x="23351" y="2803"/>
                  </a:cubicBezTo>
                  <a:cubicBezTo>
                    <a:pt x="23117" y="2236"/>
                    <a:pt x="23217" y="1735"/>
                    <a:pt x="23484" y="1202"/>
                  </a:cubicBezTo>
                  <a:cubicBezTo>
                    <a:pt x="23856" y="501"/>
                    <a:pt x="24501" y="203"/>
                    <a:pt x="25211" y="203"/>
                  </a:cubicBezTo>
                  <a:cubicBezTo>
                    <a:pt x="25583" y="203"/>
                    <a:pt x="25974" y="285"/>
                    <a:pt x="26353" y="434"/>
                  </a:cubicBezTo>
                  <a:cubicBezTo>
                    <a:pt x="26386" y="434"/>
                    <a:pt x="26486" y="368"/>
                    <a:pt x="26486" y="368"/>
                  </a:cubicBezTo>
                  <a:cubicBezTo>
                    <a:pt x="26116" y="110"/>
                    <a:pt x="25707" y="0"/>
                    <a:pt x="25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34"/>
            <p:cNvSpPr/>
            <p:nvPr/>
          </p:nvSpPr>
          <p:spPr>
            <a:xfrm>
              <a:off x="3503425" y="4292075"/>
              <a:ext cx="91750" cy="80425"/>
            </a:xfrm>
            <a:custGeom>
              <a:avLst/>
              <a:gdLst/>
              <a:ahLst/>
              <a:cxnLst/>
              <a:rect l="l" t="t" r="r" b="b"/>
              <a:pathLst>
                <a:path w="3670" h="3217" extrusionOk="0">
                  <a:moveTo>
                    <a:pt x="167" y="0"/>
                  </a:moveTo>
                  <a:cubicBezTo>
                    <a:pt x="1" y="300"/>
                    <a:pt x="67" y="901"/>
                    <a:pt x="434" y="1067"/>
                  </a:cubicBezTo>
                  <a:cubicBezTo>
                    <a:pt x="834" y="1268"/>
                    <a:pt x="1335" y="1168"/>
                    <a:pt x="1735" y="1268"/>
                  </a:cubicBezTo>
                  <a:cubicBezTo>
                    <a:pt x="2169" y="1401"/>
                    <a:pt x="2569" y="1635"/>
                    <a:pt x="2903" y="2001"/>
                  </a:cubicBezTo>
                  <a:cubicBezTo>
                    <a:pt x="3203" y="2368"/>
                    <a:pt x="3336" y="2769"/>
                    <a:pt x="3536" y="3202"/>
                  </a:cubicBezTo>
                  <a:cubicBezTo>
                    <a:pt x="3536" y="3212"/>
                    <a:pt x="3548" y="3216"/>
                    <a:pt x="3564" y="3216"/>
                  </a:cubicBezTo>
                  <a:cubicBezTo>
                    <a:pt x="3603" y="3216"/>
                    <a:pt x="3670" y="3193"/>
                    <a:pt x="3670" y="3169"/>
                  </a:cubicBezTo>
                  <a:cubicBezTo>
                    <a:pt x="3603" y="2402"/>
                    <a:pt x="2836" y="1601"/>
                    <a:pt x="2202" y="1334"/>
                  </a:cubicBezTo>
                  <a:cubicBezTo>
                    <a:pt x="1835" y="1168"/>
                    <a:pt x="1468" y="1134"/>
                    <a:pt x="1101" y="1101"/>
                  </a:cubicBezTo>
                  <a:cubicBezTo>
                    <a:pt x="801" y="1067"/>
                    <a:pt x="468" y="1101"/>
                    <a:pt x="301" y="701"/>
                  </a:cubicBezTo>
                  <a:cubicBezTo>
                    <a:pt x="201" y="467"/>
                    <a:pt x="267" y="234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34"/>
            <p:cNvSpPr/>
            <p:nvPr/>
          </p:nvSpPr>
          <p:spPr>
            <a:xfrm>
              <a:off x="3497600" y="4326250"/>
              <a:ext cx="17525" cy="12900"/>
            </a:xfrm>
            <a:custGeom>
              <a:avLst/>
              <a:gdLst/>
              <a:ahLst/>
              <a:cxnLst/>
              <a:rect l="l" t="t" r="r" b="b"/>
              <a:pathLst>
                <a:path w="701" h="516" extrusionOk="0">
                  <a:moveTo>
                    <a:pt x="701" y="1"/>
                  </a:moveTo>
                  <a:cubicBezTo>
                    <a:pt x="434" y="67"/>
                    <a:pt x="133" y="234"/>
                    <a:pt x="0" y="501"/>
                  </a:cubicBezTo>
                  <a:cubicBezTo>
                    <a:pt x="0" y="512"/>
                    <a:pt x="11" y="516"/>
                    <a:pt x="26" y="516"/>
                  </a:cubicBezTo>
                  <a:cubicBezTo>
                    <a:pt x="56" y="516"/>
                    <a:pt x="100" y="501"/>
                    <a:pt x="100" y="501"/>
                  </a:cubicBezTo>
                  <a:cubicBezTo>
                    <a:pt x="234" y="368"/>
                    <a:pt x="467" y="101"/>
                    <a:pt x="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34"/>
            <p:cNvSpPr/>
            <p:nvPr/>
          </p:nvSpPr>
          <p:spPr>
            <a:xfrm>
              <a:off x="3520950" y="4323200"/>
              <a:ext cx="7525" cy="2250"/>
            </a:xfrm>
            <a:custGeom>
              <a:avLst/>
              <a:gdLst/>
              <a:ahLst/>
              <a:cxnLst/>
              <a:rect l="l" t="t" r="r" b="b"/>
              <a:pathLst>
                <a:path w="301" h="90" extrusionOk="0">
                  <a:moveTo>
                    <a:pt x="134" y="1"/>
                  </a:moveTo>
                  <a:cubicBezTo>
                    <a:pt x="89" y="1"/>
                    <a:pt x="42" y="9"/>
                    <a:pt x="0" y="23"/>
                  </a:cubicBezTo>
                  <a:cubicBezTo>
                    <a:pt x="67" y="23"/>
                    <a:pt x="167" y="23"/>
                    <a:pt x="234" y="89"/>
                  </a:cubicBezTo>
                  <a:cubicBezTo>
                    <a:pt x="234" y="89"/>
                    <a:pt x="300" y="56"/>
                    <a:pt x="300" y="56"/>
                  </a:cubicBezTo>
                  <a:cubicBezTo>
                    <a:pt x="261" y="17"/>
                    <a:pt x="199" y="1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34"/>
            <p:cNvSpPr/>
            <p:nvPr/>
          </p:nvSpPr>
          <p:spPr>
            <a:xfrm>
              <a:off x="3515100" y="4323750"/>
              <a:ext cx="5875" cy="2525"/>
            </a:xfrm>
            <a:custGeom>
              <a:avLst/>
              <a:gdLst/>
              <a:ahLst/>
              <a:cxnLst/>
              <a:rect l="l" t="t" r="r" b="b"/>
              <a:pathLst>
                <a:path w="235" h="101" extrusionOk="0">
                  <a:moveTo>
                    <a:pt x="234" y="1"/>
                  </a:moveTo>
                  <a:lnTo>
                    <a:pt x="234" y="1"/>
                  </a:lnTo>
                  <a:cubicBezTo>
                    <a:pt x="210" y="8"/>
                    <a:pt x="189" y="16"/>
                    <a:pt x="169" y="24"/>
                  </a:cubicBezTo>
                  <a:lnTo>
                    <a:pt x="169" y="24"/>
                  </a:lnTo>
                  <a:cubicBezTo>
                    <a:pt x="192" y="17"/>
                    <a:pt x="215" y="10"/>
                    <a:pt x="234" y="1"/>
                  </a:cubicBezTo>
                  <a:close/>
                  <a:moveTo>
                    <a:pt x="169" y="24"/>
                  </a:moveTo>
                  <a:cubicBezTo>
                    <a:pt x="129" y="35"/>
                    <a:pt x="86" y="45"/>
                    <a:pt x="48" y="66"/>
                  </a:cubicBezTo>
                  <a:lnTo>
                    <a:pt x="48" y="66"/>
                  </a:lnTo>
                  <a:cubicBezTo>
                    <a:pt x="74" y="61"/>
                    <a:pt x="115" y="44"/>
                    <a:pt x="169" y="24"/>
                  </a:cubicBezTo>
                  <a:close/>
                  <a:moveTo>
                    <a:pt x="48" y="66"/>
                  </a:moveTo>
                  <a:cubicBezTo>
                    <a:pt x="43" y="67"/>
                    <a:pt x="38" y="67"/>
                    <a:pt x="34" y="67"/>
                  </a:cubicBezTo>
                  <a:cubicBezTo>
                    <a:pt x="34" y="67"/>
                    <a:pt x="1" y="101"/>
                    <a:pt x="1" y="101"/>
                  </a:cubicBezTo>
                  <a:cubicBezTo>
                    <a:pt x="15" y="86"/>
                    <a:pt x="31" y="75"/>
                    <a:pt x="48" y="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4"/>
            <p:cNvSpPr/>
            <p:nvPr/>
          </p:nvSpPr>
          <p:spPr>
            <a:xfrm>
              <a:off x="3481750" y="4318750"/>
              <a:ext cx="124275" cy="158650"/>
            </a:xfrm>
            <a:custGeom>
              <a:avLst/>
              <a:gdLst/>
              <a:ahLst/>
              <a:cxnLst/>
              <a:rect l="l" t="t" r="r" b="b"/>
              <a:pathLst>
                <a:path w="4971" h="6346" extrusionOk="0">
                  <a:moveTo>
                    <a:pt x="868" y="0"/>
                  </a:moveTo>
                  <a:cubicBezTo>
                    <a:pt x="868" y="0"/>
                    <a:pt x="767" y="34"/>
                    <a:pt x="734" y="34"/>
                  </a:cubicBezTo>
                  <a:cubicBezTo>
                    <a:pt x="667" y="201"/>
                    <a:pt x="434" y="401"/>
                    <a:pt x="401" y="601"/>
                  </a:cubicBezTo>
                  <a:cubicBezTo>
                    <a:pt x="367" y="768"/>
                    <a:pt x="501" y="868"/>
                    <a:pt x="467" y="1001"/>
                  </a:cubicBezTo>
                  <a:cubicBezTo>
                    <a:pt x="434" y="1068"/>
                    <a:pt x="267" y="1201"/>
                    <a:pt x="200" y="1268"/>
                  </a:cubicBezTo>
                  <a:cubicBezTo>
                    <a:pt x="167" y="1335"/>
                    <a:pt x="134" y="1435"/>
                    <a:pt x="100" y="1502"/>
                  </a:cubicBezTo>
                  <a:cubicBezTo>
                    <a:pt x="34" y="1802"/>
                    <a:pt x="34" y="2102"/>
                    <a:pt x="67" y="2402"/>
                  </a:cubicBezTo>
                  <a:cubicBezTo>
                    <a:pt x="167" y="3036"/>
                    <a:pt x="334" y="3736"/>
                    <a:pt x="634" y="4337"/>
                  </a:cubicBezTo>
                  <a:cubicBezTo>
                    <a:pt x="901" y="4937"/>
                    <a:pt x="1335" y="5438"/>
                    <a:pt x="1835" y="5805"/>
                  </a:cubicBezTo>
                  <a:cubicBezTo>
                    <a:pt x="2271" y="6179"/>
                    <a:pt x="2669" y="6346"/>
                    <a:pt x="3084" y="6346"/>
                  </a:cubicBezTo>
                  <a:cubicBezTo>
                    <a:pt x="3336" y="6346"/>
                    <a:pt x="3593" y="6285"/>
                    <a:pt x="3870" y="6172"/>
                  </a:cubicBezTo>
                  <a:cubicBezTo>
                    <a:pt x="4270" y="6005"/>
                    <a:pt x="4637" y="5838"/>
                    <a:pt x="4804" y="5338"/>
                  </a:cubicBezTo>
                  <a:cubicBezTo>
                    <a:pt x="4970" y="4804"/>
                    <a:pt x="4970" y="4137"/>
                    <a:pt x="4870" y="3570"/>
                  </a:cubicBezTo>
                  <a:lnTo>
                    <a:pt x="4870" y="3570"/>
                  </a:lnTo>
                  <a:cubicBezTo>
                    <a:pt x="4870" y="3570"/>
                    <a:pt x="4770" y="3570"/>
                    <a:pt x="4770" y="3603"/>
                  </a:cubicBezTo>
                  <a:cubicBezTo>
                    <a:pt x="4804" y="4504"/>
                    <a:pt x="4837" y="5638"/>
                    <a:pt x="4036" y="6071"/>
                  </a:cubicBezTo>
                  <a:cubicBezTo>
                    <a:pt x="3734" y="6228"/>
                    <a:pt x="3457" y="6300"/>
                    <a:pt x="3195" y="6300"/>
                  </a:cubicBezTo>
                  <a:cubicBezTo>
                    <a:pt x="2621" y="6300"/>
                    <a:pt x="2118" y="5954"/>
                    <a:pt x="1568" y="5404"/>
                  </a:cubicBezTo>
                  <a:cubicBezTo>
                    <a:pt x="934" y="4771"/>
                    <a:pt x="634" y="4070"/>
                    <a:pt x="401" y="3203"/>
                  </a:cubicBezTo>
                  <a:cubicBezTo>
                    <a:pt x="234" y="2436"/>
                    <a:pt x="0" y="1368"/>
                    <a:pt x="701" y="901"/>
                  </a:cubicBezTo>
                  <a:cubicBezTo>
                    <a:pt x="367" y="634"/>
                    <a:pt x="834" y="267"/>
                    <a:pt x="8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4"/>
            <p:cNvSpPr/>
            <p:nvPr/>
          </p:nvSpPr>
          <p:spPr>
            <a:xfrm>
              <a:off x="3410850" y="4336775"/>
              <a:ext cx="22550" cy="5350"/>
            </a:xfrm>
            <a:custGeom>
              <a:avLst/>
              <a:gdLst/>
              <a:ahLst/>
              <a:cxnLst/>
              <a:rect l="l" t="t" r="r" b="b"/>
              <a:pathLst>
                <a:path w="902" h="214" extrusionOk="0">
                  <a:moveTo>
                    <a:pt x="618" y="1"/>
                  </a:moveTo>
                  <a:cubicBezTo>
                    <a:pt x="389" y="1"/>
                    <a:pt x="139" y="75"/>
                    <a:pt x="1" y="213"/>
                  </a:cubicBezTo>
                  <a:cubicBezTo>
                    <a:pt x="1" y="213"/>
                    <a:pt x="68" y="213"/>
                    <a:pt x="101" y="180"/>
                  </a:cubicBezTo>
                  <a:cubicBezTo>
                    <a:pt x="268" y="80"/>
                    <a:pt x="468" y="47"/>
                    <a:pt x="701" y="47"/>
                  </a:cubicBezTo>
                  <a:cubicBezTo>
                    <a:pt x="701" y="47"/>
                    <a:pt x="868" y="80"/>
                    <a:pt x="868" y="80"/>
                  </a:cubicBezTo>
                  <a:lnTo>
                    <a:pt x="902" y="47"/>
                  </a:lnTo>
                  <a:cubicBezTo>
                    <a:pt x="819" y="16"/>
                    <a:pt x="720" y="1"/>
                    <a:pt x="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4"/>
            <p:cNvSpPr/>
            <p:nvPr/>
          </p:nvSpPr>
          <p:spPr>
            <a:xfrm>
              <a:off x="3406475" y="4343100"/>
              <a:ext cx="100300" cy="150800"/>
            </a:xfrm>
            <a:custGeom>
              <a:avLst/>
              <a:gdLst/>
              <a:ahLst/>
              <a:cxnLst/>
              <a:rect l="l" t="t" r="r" b="b"/>
              <a:pathLst>
                <a:path w="4012" h="6032" extrusionOk="0">
                  <a:moveTo>
                    <a:pt x="19" y="221"/>
                  </a:moveTo>
                  <a:lnTo>
                    <a:pt x="19" y="221"/>
                  </a:lnTo>
                  <a:cubicBezTo>
                    <a:pt x="6" y="225"/>
                    <a:pt x="0" y="227"/>
                    <a:pt x="9" y="227"/>
                  </a:cubicBezTo>
                  <a:cubicBezTo>
                    <a:pt x="13" y="225"/>
                    <a:pt x="16" y="223"/>
                    <a:pt x="19" y="221"/>
                  </a:cubicBezTo>
                  <a:close/>
                  <a:moveTo>
                    <a:pt x="828" y="1"/>
                  </a:moveTo>
                  <a:cubicBezTo>
                    <a:pt x="555" y="1"/>
                    <a:pt x="282" y="69"/>
                    <a:pt x="19" y="221"/>
                  </a:cubicBezTo>
                  <a:lnTo>
                    <a:pt x="19" y="221"/>
                  </a:lnTo>
                  <a:cubicBezTo>
                    <a:pt x="56" y="212"/>
                    <a:pt x="152" y="194"/>
                    <a:pt x="176" y="194"/>
                  </a:cubicBezTo>
                  <a:cubicBezTo>
                    <a:pt x="209" y="161"/>
                    <a:pt x="276" y="161"/>
                    <a:pt x="309" y="127"/>
                  </a:cubicBezTo>
                  <a:cubicBezTo>
                    <a:pt x="443" y="127"/>
                    <a:pt x="610" y="94"/>
                    <a:pt x="743" y="94"/>
                  </a:cubicBezTo>
                  <a:cubicBezTo>
                    <a:pt x="843" y="94"/>
                    <a:pt x="910" y="94"/>
                    <a:pt x="1010" y="127"/>
                  </a:cubicBezTo>
                  <a:cubicBezTo>
                    <a:pt x="1043" y="127"/>
                    <a:pt x="1077" y="127"/>
                    <a:pt x="1143" y="94"/>
                  </a:cubicBezTo>
                  <a:cubicBezTo>
                    <a:pt x="1877" y="294"/>
                    <a:pt x="2511" y="961"/>
                    <a:pt x="2911" y="1695"/>
                  </a:cubicBezTo>
                  <a:cubicBezTo>
                    <a:pt x="3778" y="3229"/>
                    <a:pt x="3545" y="5164"/>
                    <a:pt x="2245" y="6031"/>
                  </a:cubicBezTo>
                  <a:lnTo>
                    <a:pt x="2245" y="6031"/>
                  </a:lnTo>
                  <a:cubicBezTo>
                    <a:pt x="2268" y="6030"/>
                    <a:pt x="2352" y="6024"/>
                    <a:pt x="2377" y="5998"/>
                  </a:cubicBezTo>
                  <a:cubicBezTo>
                    <a:pt x="3712" y="5198"/>
                    <a:pt x="4012" y="3263"/>
                    <a:pt x="3145" y="1695"/>
                  </a:cubicBezTo>
                  <a:cubicBezTo>
                    <a:pt x="2634" y="750"/>
                    <a:pt x="1732" y="1"/>
                    <a:pt x="828" y="1"/>
                  </a:cubicBezTo>
                  <a:close/>
                  <a:moveTo>
                    <a:pt x="2245" y="6031"/>
                  </a:moveTo>
                  <a:cubicBezTo>
                    <a:pt x="2238" y="6031"/>
                    <a:pt x="2236" y="6031"/>
                    <a:pt x="2244" y="6031"/>
                  </a:cubicBezTo>
                  <a:cubicBezTo>
                    <a:pt x="2244" y="6031"/>
                    <a:pt x="2244" y="6031"/>
                    <a:pt x="2245" y="60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34"/>
            <p:cNvSpPr/>
            <p:nvPr/>
          </p:nvSpPr>
          <p:spPr>
            <a:xfrm>
              <a:off x="3358325" y="4351275"/>
              <a:ext cx="108250" cy="147500"/>
            </a:xfrm>
            <a:custGeom>
              <a:avLst/>
              <a:gdLst/>
              <a:ahLst/>
              <a:cxnLst/>
              <a:rect l="l" t="t" r="r" b="b"/>
              <a:pathLst>
                <a:path w="4330" h="5900" extrusionOk="0">
                  <a:moveTo>
                    <a:pt x="1835" y="0"/>
                  </a:moveTo>
                  <a:cubicBezTo>
                    <a:pt x="1835" y="0"/>
                    <a:pt x="1802" y="0"/>
                    <a:pt x="1768" y="34"/>
                  </a:cubicBezTo>
                  <a:cubicBezTo>
                    <a:pt x="434" y="801"/>
                    <a:pt x="0" y="2636"/>
                    <a:pt x="734" y="4270"/>
                  </a:cubicBezTo>
                  <a:cubicBezTo>
                    <a:pt x="1220" y="5412"/>
                    <a:pt x="2219" y="5899"/>
                    <a:pt x="3216" y="5899"/>
                  </a:cubicBezTo>
                  <a:cubicBezTo>
                    <a:pt x="3588" y="5899"/>
                    <a:pt x="3959" y="5831"/>
                    <a:pt x="4303" y="5704"/>
                  </a:cubicBezTo>
                  <a:cubicBezTo>
                    <a:pt x="4326" y="5693"/>
                    <a:pt x="4329" y="5690"/>
                    <a:pt x="4323" y="5690"/>
                  </a:cubicBezTo>
                  <a:cubicBezTo>
                    <a:pt x="4311" y="5690"/>
                    <a:pt x="4259" y="5704"/>
                    <a:pt x="4237" y="5704"/>
                  </a:cubicBezTo>
                  <a:cubicBezTo>
                    <a:pt x="3948" y="5801"/>
                    <a:pt x="3658" y="5847"/>
                    <a:pt x="3375" y="5847"/>
                  </a:cubicBezTo>
                  <a:cubicBezTo>
                    <a:pt x="2086" y="5847"/>
                    <a:pt x="929" y="4889"/>
                    <a:pt x="601" y="3303"/>
                  </a:cubicBezTo>
                  <a:cubicBezTo>
                    <a:pt x="334" y="1968"/>
                    <a:pt x="834" y="668"/>
                    <a:pt x="1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4"/>
            <p:cNvSpPr/>
            <p:nvPr/>
          </p:nvSpPr>
          <p:spPr>
            <a:xfrm>
              <a:off x="3357500" y="4358400"/>
              <a:ext cx="9175" cy="29600"/>
            </a:xfrm>
            <a:custGeom>
              <a:avLst/>
              <a:gdLst/>
              <a:ahLst/>
              <a:cxnLst/>
              <a:rect l="l" t="t" r="r" b="b"/>
              <a:pathLst>
                <a:path w="367" h="1184" extrusionOk="0">
                  <a:moveTo>
                    <a:pt x="258" y="1"/>
                  </a:moveTo>
                  <a:cubicBezTo>
                    <a:pt x="248" y="1"/>
                    <a:pt x="234" y="16"/>
                    <a:pt x="234" y="16"/>
                  </a:cubicBezTo>
                  <a:cubicBezTo>
                    <a:pt x="167" y="182"/>
                    <a:pt x="200" y="416"/>
                    <a:pt x="167" y="616"/>
                  </a:cubicBezTo>
                  <a:cubicBezTo>
                    <a:pt x="133" y="816"/>
                    <a:pt x="67" y="983"/>
                    <a:pt x="0" y="1183"/>
                  </a:cubicBezTo>
                  <a:cubicBezTo>
                    <a:pt x="0" y="1183"/>
                    <a:pt x="133" y="1183"/>
                    <a:pt x="167" y="1150"/>
                  </a:cubicBezTo>
                  <a:cubicBezTo>
                    <a:pt x="234" y="983"/>
                    <a:pt x="300" y="816"/>
                    <a:pt x="300" y="616"/>
                  </a:cubicBezTo>
                  <a:cubicBezTo>
                    <a:pt x="334" y="449"/>
                    <a:pt x="367" y="182"/>
                    <a:pt x="267" y="16"/>
                  </a:cubicBezTo>
                  <a:cubicBezTo>
                    <a:pt x="267" y="5"/>
                    <a:pt x="263" y="1"/>
                    <a:pt x="2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34"/>
            <p:cNvSpPr/>
            <p:nvPr/>
          </p:nvSpPr>
          <p:spPr>
            <a:xfrm>
              <a:off x="3334875" y="4347100"/>
              <a:ext cx="20125" cy="15375"/>
            </a:xfrm>
            <a:custGeom>
              <a:avLst/>
              <a:gdLst/>
              <a:ahLst/>
              <a:cxnLst/>
              <a:rect l="l" t="t" r="r" b="b"/>
              <a:pathLst>
                <a:path w="805" h="615" extrusionOk="0">
                  <a:moveTo>
                    <a:pt x="805" y="1"/>
                  </a:moveTo>
                  <a:cubicBezTo>
                    <a:pt x="805" y="1"/>
                    <a:pt x="738" y="1"/>
                    <a:pt x="738" y="34"/>
                  </a:cubicBezTo>
                  <a:cubicBezTo>
                    <a:pt x="571" y="267"/>
                    <a:pt x="371" y="468"/>
                    <a:pt x="71" y="568"/>
                  </a:cubicBezTo>
                  <a:cubicBezTo>
                    <a:pt x="0" y="591"/>
                    <a:pt x="13" y="615"/>
                    <a:pt x="50" y="615"/>
                  </a:cubicBezTo>
                  <a:cubicBezTo>
                    <a:pt x="65" y="615"/>
                    <a:pt x="85" y="611"/>
                    <a:pt x="104" y="601"/>
                  </a:cubicBezTo>
                  <a:cubicBezTo>
                    <a:pt x="405" y="501"/>
                    <a:pt x="705" y="334"/>
                    <a:pt x="8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34"/>
            <p:cNvSpPr/>
            <p:nvPr/>
          </p:nvSpPr>
          <p:spPr>
            <a:xfrm>
              <a:off x="3339150" y="4360450"/>
              <a:ext cx="12525" cy="7525"/>
            </a:xfrm>
            <a:custGeom>
              <a:avLst/>
              <a:gdLst/>
              <a:ahLst/>
              <a:cxnLst/>
              <a:rect l="l" t="t" r="r" b="b"/>
              <a:pathLst>
                <a:path w="501" h="301" extrusionOk="0">
                  <a:moveTo>
                    <a:pt x="434" y="0"/>
                  </a:moveTo>
                  <a:cubicBezTo>
                    <a:pt x="367" y="67"/>
                    <a:pt x="300" y="134"/>
                    <a:pt x="234" y="200"/>
                  </a:cubicBezTo>
                  <a:cubicBezTo>
                    <a:pt x="167" y="234"/>
                    <a:pt x="100" y="234"/>
                    <a:pt x="34" y="267"/>
                  </a:cubicBezTo>
                  <a:cubicBezTo>
                    <a:pt x="0" y="301"/>
                    <a:pt x="67" y="301"/>
                    <a:pt x="100" y="301"/>
                  </a:cubicBezTo>
                  <a:cubicBezTo>
                    <a:pt x="234" y="267"/>
                    <a:pt x="467" y="167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34"/>
            <p:cNvSpPr/>
            <p:nvPr/>
          </p:nvSpPr>
          <p:spPr>
            <a:xfrm>
              <a:off x="3226575" y="4359425"/>
              <a:ext cx="150125" cy="139500"/>
            </a:xfrm>
            <a:custGeom>
              <a:avLst/>
              <a:gdLst/>
              <a:ahLst/>
              <a:cxnLst/>
              <a:rect l="l" t="t" r="r" b="b"/>
              <a:pathLst>
                <a:path w="6005" h="5580" extrusionOk="0">
                  <a:moveTo>
                    <a:pt x="3497" y="0"/>
                  </a:moveTo>
                  <a:cubicBezTo>
                    <a:pt x="1751" y="0"/>
                    <a:pt x="1" y="1246"/>
                    <a:pt x="400" y="3444"/>
                  </a:cubicBezTo>
                  <a:cubicBezTo>
                    <a:pt x="629" y="4752"/>
                    <a:pt x="1500" y="5580"/>
                    <a:pt x="2666" y="5580"/>
                  </a:cubicBezTo>
                  <a:cubicBezTo>
                    <a:pt x="2689" y="5580"/>
                    <a:pt x="2712" y="5579"/>
                    <a:pt x="2735" y="5579"/>
                  </a:cubicBezTo>
                  <a:cubicBezTo>
                    <a:pt x="3703" y="5512"/>
                    <a:pt x="4703" y="5112"/>
                    <a:pt x="5270" y="4311"/>
                  </a:cubicBezTo>
                  <a:cubicBezTo>
                    <a:pt x="6004" y="3244"/>
                    <a:pt x="5938" y="1342"/>
                    <a:pt x="4637" y="575"/>
                  </a:cubicBezTo>
                  <a:cubicBezTo>
                    <a:pt x="4630" y="568"/>
                    <a:pt x="4621" y="566"/>
                    <a:pt x="4610" y="566"/>
                  </a:cubicBezTo>
                  <a:cubicBezTo>
                    <a:pt x="4567" y="566"/>
                    <a:pt x="4503" y="608"/>
                    <a:pt x="4503" y="608"/>
                  </a:cubicBezTo>
                  <a:cubicBezTo>
                    <a:pt x="5437" y="1409"/>
                    <a:pt x="5804" y="2643"/>
                    <a:pt x="5404" y="3744"/>
                  </a:cubicBezTo>
                  <a:cubicBezTo>
                    <a:pt x="5170" y="4344"/>
                    <a:pt x="4770" y="4778"/>
                    <a:pt x="4236" y="5112"/>
                  </a:cubicBezTo>
                  <a:cubicBezTo>
                    <a:pt x="3842" y="5348"/>
                    <a:pt x="3319" y="5515"/>
                    <a:pt x="2791" y="5515"/>
                  </a:cubicBezTo>
                  <a:cubicBezTo>
                    <a:pt x="2427" y="5515"/>
                    <a:pt x="2061" y="5436"/>
                    <a:pt x="1735" y="5245"/>
                  </a:cubicBezTo>
                  <a:cubicBezTo>
                    <a:pt x="734" y="4678"/>
                    <a:pt x="367" y="3110"/>
                    <a:pt x="634" y="2076"/>
                  </a:cubicBezTo>
                  <a:cubicBezTo>
                    <a:pt x="990" y="652"/>
                    <a:pt x="2178" y="60"/>
                    <a:pt x="3441" y="60"/>
                  </a:cubicBezTo>
                  <a:cubicBezTo>
                    <a:pt x="3717" y="60"/>
                    <a:pt x="3995" y="88"/>
                    <a:pt x="4270" y="141"/>
                  </a:cubicBezTo>
                  <a:cubicBezTo>
                    <a:pt x="4303" y="141"/>
                    <a:pt x="4370" y="108"/>
                    <a:pt x="4370" y="108"/>
                  </a:cubicBezTo>
                  <a:cubicBezTo>
                    <a:pt x="4086" y="36"/>
                    <a:pt x="3792" y="0"/>
                    <a:pt x="34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34"/>
            <p:cNvSpPr/>
            <p:nvPr/>
          </p:nvSpPr>
          <p:spPr>
            <a:xfrm>
              <a:off x="3395850" y="4351250"/>
              <a:ext cx="41725" cy="14225"/>
            </a:xfrm>
            <a:custGeom>
              <a:avLst/>
              <a:gdLst/>
              <a:ahLst/>
              <a:cxnLst/>
              <a:rect l="l" t="t" r="r" b="b"/>
              <a:pathLst>
                <a:path w="1669" h="569" extrusionOk="0">
                  <a:moveTo>
                    <a:pt x="1263" y="0"/>
                  </a:moveTo>
                  <a:cubicBezTo>
                    <a:pt x="786" y="0"/>
                    <a:pt x="312" y="153"/>
                    <a:pt x="0" y="568"/>
                  </a:cubicBezTo>
                  <a:lnTo>
                    <a:pt x="34" y="568"/>
                  </a:lnTo>
                  <a:cubicBezTo>
                    <a:pt x="418" y="155"/>
                    <a:pt x="907" y="29"/>
                    <a:pt x="1432" y="29"/>
                  </a:cubicBezTo>
                  <a:cubicBezTo>
                    <a:pt x="1499" y="29"/>
                    <a:pt x="1567" y="31"/>
                    <a:pt x="1635" y="35"/>
                  </a:cubicBezTo>
                  <a:lnTo>
                    <a:pt x="1668" y="35"/>
                  </a:lnTo>
                  <a:cubicBezTo>
                    <a:pt x="1535" y="13"/>
                    <a:pt x="1399" y="0"/>
                    <a:pt x="1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34"/>
            <p:cNvSpPr/>
            <p:nvPr/>
          </p:nvSpPr>
          <p:spPr>
            <a:xfrm>
              <a:off x="3420950" y="4299200"/>
              <a:ext cx="69900" cy="18250"/>
            </a:xfrm>
            <a:custGeom>
              <a:avLst/>
              <a:gdLst/>
              <a:ahLst/>
              <a:cxnLst/>
              <a:rect l="l" t="t" r="r" b="b"/>
              <a:pathLst>
                <a:path w="2796" h="730" extrusionOk="0">
                  <a:moveTo>
                    <a:pt x="2788" y="0"/>
                  </a:moveTo>
                  <a:cubicBezTo>
                    <a:pt x="2784" y="0"/>
                    <a:pt x="2777" y="4"/>
                    <a:pt x="2766" y="15"/>
                  </a:cubicBezTo>
                  <a:cubicBezTo>
                    <a:pt x="2788" y="15"/>
                    <a:pt x="2796" y="0"/>
                    <a:pt x="2788" y="0"/>
                  </a:cubicBezTo>
                  <a:close/>
                  <a:moveTo>
                    <a:pt x="2765" y="15"/>
                  </a:moveTo>
                  <a:lnTo>
                    <a:pt x="2765" y="15"/>
                  </a:lnTo>
                  <a:cubicBezTo>
                    <a:pt x="1865" y="249"/>
                    <a:pt x="964" y="482"/>
                    <a:pt x="64" y="682"/>
                  </a:cubicBezTo>
                  <a:cubicBezTo>
                    <a:pt x="40" y="706"/>
                    <a:pt x="0" y="730"/>
                    <a:pt x="2" y="730"/>
                  </a:cubicBezTo>
                  <a:cubicBezTo>
                    <a:pt x="3" y="730"/>
                    <a:pt x="11" y="726"/>
                    <a:pt x="31" y="716"/>
                  </a:cubicBezTo>
                  <a:cubicBezTo>
                    <a:pt x="964" y="516"/>
                    <a:pt x="1865" y="249"/>
                    <a:pt x="2765" y="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34"/>
            <p:cNvSpPr/>
            <p:nvPr/>
          </p:nvSpPr>
          <p:spPr>
            <a:xfrm>
              <a:off x="3423375" y="4310050"/>
              <a:ext cx="50700" cy="12050"/>
            </a:xfrm>
            <a:custGeom>
              <a:avLst/>
              <a:gdLst/>
              <a:ahLst/>
              <a:cxnLst/>
              <a:rect l="l" t="t" r="r" b="b"/>
              <a:pathLst>
                <a:path w="2028" h="482" extrusionOk="0">
                  <a:moveTo>
                    <a:pt x="2013" y="0"/>
                  </a:moveTo>
                  <a:cubicBezTo>
                    <a:pt x="2005" y="0"/>
                    <a:pt x="1991" y="4"/>
                    <a:pt x="1968" y="15"/>
                  </a:cubicBezTo>
                  <a:cubicBezTo>
                    <a:pt x="2013" y="15"/>
                    <a:pt x="2028" y="0"/>
                    <a:pt x="2013" y="0"/>
                  </a:cubicBezTo>
                  <a:close/>
                  <a:moveTo>
                    <a:pt x="1968" y="15"/>
                  </a:moveTo>
                  <a:cubicBezTo>
                    <a:pt x="1368" y="182"/>
                    <a:pt x="734" y="315"/>
                    <a:pt x="100" y="449"/>
                  </a:cubicBezTo>
                  <a:cubicBezTo>
                    <a:pt x="67" y="449"/>
                    <a:pt x="0" y="482"/>
                    <a:pt x="67" y="482"/>
                  </a:cubicBezTo>
                  <a:cubicBezTo>
                    <a:pt x="701" y="382"/>
                    <a:pt x="1368" y="215"/>
                    <a:pt x="1968" y="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34"/>
            <p:cNvSpPr/>
            <p:nvPr/>
          </p:nvSpPr>
          <p:spPr>
            <a:xfrm>
              <a:off x="3428375" y="4321250"/>
              <a:ext cx="23375" cy="6700"/>
            </a:xfrm>
            <a:custGeom>
              <a:avLst/>
              <a:gdLst/>
              <a:ahLst/>
              <a:cxnLst/>
              <a:rect l="l" t="t" r="r" b="b"/>
              <a:pathLst>
                <a:path w="935" h="268" extrusionOk="0">
                  <a:moveTo>
                    <a:pt x="934" y="1"/>
                  </a:moveTo>
                  <a:cubicBezTo>
                    <a:pt x="634" y="101"/>
                    <a:pt x="367" y="167"/>
                    <a:pt x="100" y="234"/>
                  </a:cubicBezTo>
                  <a:cubicBezTo>
                    <a:pt x="67" y="234"/>
                    <a:pt x="0" y="267"/>
                    <a:pt x="67" y="267"/>
                  </a:cubicBezTo>
                  <a:cubicBezTo>
                    <a:pt x="367" y="201"/>
                    <a:pt x="634" y="101"/>
                    <a:pt x="934" y="34"/>
                  </a:cubicBezTo>
                  <a:cubicBezTo>
                    <a:pt x="934" y="1"/>
                    <a:pt x="934" y="1"/>
                    <a:pt x="9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34"/>
            <p:cNvSpPr/>
            <p:nvPr/>
          </p:nvSpPr>
          <p:spPr>
            <a:xfrm>
              <a:off x="3432550" y="4327550"/>
              <a:ext cx="12800" cy="3725"/>
            </a:xfrm>
            <a:custGeom>
              <a:avLst/>
              <a:gdLst/>
              <a:ahLst/>
              <a:cxnLst/>
              <a:rect l="l" t="t" r="r" b="b"/>
              <a:pathLst>
                <a:path w="512" h="149" extrusionOk="0">
                  <a:moveTo>
                    <a:pt x="507" y="1"/>
                  </a:moveTo>
                  <a:cubicBezTo>
                    <a:pt x="497" y="1"/>
                    <a:pt x="467" y="15"/>
                    <a:pt x="467" y="15"/>
                  </a:cubicBezTo>
                  <a:cubicBezTo>
                    <a:pt x="334" y="82"/>
                    <a:pt x="234" y="82"/>
                    <a:pt x="100" y="115"/>
                  </a:cubicBezTo>
                  <a:cubicBezTo>
                    <a:pt x="67" y="115"/>
                    <a:pt x="0" y="149"/>
                    <a:pt x="34" y="149"/>
                  </a:cubicBezTo>
                  <a:cubicBezTo>
                    <a:pt x="200" y="149"/>
                    <a:pt x="367" y="82"/>
                    <a:pt x="501" y="15"/>
                  </a:cubicBezTo>
                  <a:cubicBezTo>
                    <a:pt x="512" y="4"/>
                    <a:pt x="512" y="1"/>
                    <a:pt x="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34"/>
            <p:cNvSpPr/>
            <p:nvPr/>
          </p:nvSpPr>
          <p:spPr>
            <a:xfrm>
              <a:off x="3512600" y="4275375"/>
              <a:ext cx="69250" cy="22550"/>
            </a:xfrm>
            <a:custGeom>
              <a:avLst/>
              <a:gdLst/>
              <a:ahLst/>
              <a:cxnLst/>
              <a:rect l="l" t="t" r="r" b="b"/>
              <a:pathLst>
                <a:path w="2770" h="902" extrusionOk="0">
                  <a:moveTo>
                    <a:pt x="2769" y="1"/>
                  </a:moveTo>
                  <a:cubicBezTo>
                    <a:pt x="1868" y="301"/>
                    <a:pt x="968" y="601"/>
                    <a:pt x="67" y="868"/>
                  </a:cubicBezTo>
                  <a:cubicBezTo>
                    <a:pt x="34" y="902"/>
                    <a:pt x="0" y="902"/>
                    <a:pt x="67" y="902"/>
                  </a:cubicBezTo>
                  <a:cubicBezTo>
                    <a:pt x="1001" y="668"/>
                    <a:pt x="1902" y="368"/>
                    <a:pt x="27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34"/>
            <p:cNvSpPr/>
            <p:nvPr/>
          </p:nvSpPr>
          <p:spPr>
            <a:xfrm>
              <a:off x="3540950" y="4296700"/>
              <a:ext cx="850" cy="400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25" y="0"/>
                  </a:moveTo>
                  <a:cubicBezTo>
                    <a:pt x="15" y="0"/>
                    <a:pt x="1" y="15"/>
                    <a:pt x="1" y="15"/>
                  </a:cubicBezTo>
                  <a:lnTo>
                    <a:pt x="34" y="15"/>
                  </a:lnTo>
                  <a:cubicBezTo>
                    <a:pt x="34" y="4"/>
                    <a:pt x="30" y="0"/>
                    <a:pt x="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34"/>
            <p:cNvSpPr/>
            <p:nvPr/>
          </p:nvSpPr>
          <p:spPr>
            <a:xfrm>
              <a:off x="3520675" y="4303125"/>
              <a:ext cx="20725" cy="6825"/>
            </a:xfrm>
            <a:custGeom>
              <a:avLst/>
              <a:gdLst/>
              <a:ahLst/>
              <a:cxnLst/>
              <a:rect l="l" t="t" r="r" b="b"/>
              <a:pathLst>
                <a:path w="829" h="273" extrusionOk="0">
                  <a:moveTo>
                    <a:pt x="807" y="0"/>
                  </a:moveTo>
                  <a:cubicBezTo>
                    <a:pt x="795" y="0"/>
                    <a:pt x="778" y="8"/>
                    <a:pt x="778" y="25"/>
                  </a:cubicBezTo>
                  <a:cubicBezTo>
                    <a:pt x="545" y="92"/>
                    <a:pt x="311" y="158"/>
                    <a:pt x="78" y="225"/>
                  </a:cubicBezTo>
                  <a:cubicBezTo>
                    <a:pt x="31" y="249"/>
                    <a:pt x="0" y="272"/>
                    <a:pt x="22" y="272"/>
                  </a:cubicBezTo>
                  <a:cubicBezTo>
                    <a:pt x="31" y="272"/>
                    <a:pt x="48" y="268"/>
                    <a:pt x="78" y="259"/>
                  </a:cubicBezTo>
                  <a:cubicBezTo>
                    <a:pt x="311" y="192"/>
                    <a:pt x="578" y="125"/>
                    <a:pt x="812" y="25"/>
                  </a:cubicBezTo>
                  <a:cubicBezTo>
                    <a:pt x="828" y="8"/>
                    <a:pt x="820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34"/>
            <p:cNvSpPr/>
            <p:nvPr/>
          </p:nvSpPr>
          <p:spPr>
            <a:xfrm>
              <a:off x="3480900" y="4335050"/>
              <a:ext cx="37550" cy="48775"/>
            </a:xfrm>
            <a:custGeom>
              <a:avLst/>
              <a:gdLst/>
              <a:ahLst/>
              <a:cxnLst/>
              <a:rect l="l" t="t" r="r" b="b"/>
              <a:pathLst>
                <a:path w="1502" h="1951" extrusionOk="0">
                  <a:moveTo>
                    <a:pt x="1493" y="1"/>
                  </a:moveTo>
                  <a:cubicBezTo>
                    <a:pt x="1483" y="1"/>
                    <a:pt x="1469" y="16"/>
                    <a:pt x="1469" y="16"/>
                  </a:cubicBezTo>
                  <a:cubicBezTo>
                    <a:pt x="801" y="316"/>
                    <a:pt x="1" y="983"/>
                    <a:pt x="334" y="1950"/>
                  </a:cubicBezTo>
                  <a:lnTo>
                    <a:pt x="368" y="1950"/>
                  </a:lnTo>
                  <a:cubicBezTo>
                    <a:pt x="234" y="983"/>
                    <a:pt x="768" y="349"/>
                    <a:pt x="1502" y="16"/>
                  </a:cubicBezTo>
                  <a:cubicBezTo>
                    <a:pt x="1502" y="5"/>
                    <a:pt x="1498" y="1"/>
                    <a:pt x="14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34"/>
            <p:cNvSpPr/>
            <p:nvPr/>
          </p:nvSpPr>
          <p:spPr>
            <a:xfrm>
              <a:off x="3484250" y="4338975"/>
              <a:ext cx="37125" cy="51525"/>
            </a:xfrm>
            <a:custGeom>
              <a:avLst/>
              <a:gdLst/>
              <a:ahLst/>
              <a:cxnLst/>
              <a:rect l="l" t="t" r="r" b="b"/>
              <a:pathLst>
                <a:path w="1485" h="2061" extrusionOk="0">
                  <a:moveTo>
                    <a:pt x="1476" y="0"/>
                  </a:moveTo>
                  <a:cubicBezTo>
                    <a:pt x="1468" y="0"/>
                    <a:pt x="1451" y="9"/>
                    <a:pt x="1435" y="25"/>
                  </a:cubicBezTo>
                  <a:cubicBezTo>
                    <a:pt x="734" y="259"/>
                    <a:pt x="0" y="1093"/>
                    <a:pt x="467" y="2060"/>
                  </a:cubicBezTo>
                  <a:lnTo>
                    <a:pt x="501" y="2060"/>
                  </a:lnTo>
                  <a:cubicBezTo>
                    <a:pt x="200" y="1093"/>
                    <a:pt x="667" y="326"/>
                    <a:pt x="1468" y="25"/>
                  </a:cubicBezTo>
                  <a:cubicBezTo>
                    <a:pt x="1485" y="9"/>
                    <a:pt x="1485" y="0"/>
                    <a:pt x="14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34"/>
            <p:cNvSpPr/>
            <p:nvPr/>
          </p:nvSpPr>
          <p:spPr>
            <a:xfrm>
              <a:off x="3494250" y="4397600"/>
              <a:ext cx="45900" cy="59600"/>
            </a:xfrm>
            <a:custGeom>
              <a:avLst/>
              <a:gdLst/>
              <a:ahLst/>
              <a:cxnLst/>
              <a:rect l="l" t="t" r="r" b="b"/>
              <a:pathLst>
                <a:path w="1836" h="2384" extrusionOk="0">
                  <a:moveTo>
                    <a:pt x="25" y="1"/>
                  </a:moveTo>
                  <a:cubicBezTo>
                    <a:pt x="15" y="1"/>
                    <a:pt x="1" y="15"/>
                    <a:pt x="1" y="15"/>
                  </a:cubicBezTo>
                  <a:cubicBezTo>
                    <a:pt x="267" y="1049"/>
                    <a:pt x="901" y="1950"/>
                    <a:pt x="1802" y="2384"/>
                  </a:cubicBezTo>
                  <a:lnTo>
                    <a:pt x="1835" y="2384"/>
                  </a:lnTo>
                  <a:cubicBezTo>
                    <a:pt x="1001" y="1817"/>
                    <a:pt x="334" y="1049"/>
                    <a:pt x="34" y="15"/>
                  </a:cubicBezTo>
                  <a:cubicBezTo>
                    <a:pt x="34" y="4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34"/>
            <p:cNvSpPr/>
            <p:nvPr/>
          </p:nvSpPr>
          <p:spPr>
            <a:xfrm>
              <a:off x="3656025" y="4400475"/>
              <a:ext cx="53400" cy="25500"/>
            </a:xfrm>
            <a:custGeom>
              <a:avLst/>
              <a:gdLst/>
              <a:ahLst/>
              <a:cxnLst/>
              <a:rect l="l" t="t" r="r" b="b"/>
              <a:pathLst>
                <a:path w="2136" h="1020" extrusionOk="0">
                  <a:moveTo>
                    <a:pt x="2102" y="0"/>
                  </a:moveTo>
                  <a:cubicBezTo>
                    <a:pt x="1817" y="658"/>
                    <a:pt x="1042" y="997"/>
                    <a:pt x="364" y="997"/>
                  </a:cubicBezTo>
                  <a:cubicBezTo>
                    <a:pt x="251" y="997"/>
                    <a:pt x="140" y="987"/>
                    <a:pt x="34" y="968"/>
                  </a:cubicBezTo>
                  <a:lnTo>
                    <a:pt x="1" y="968"/>
                  </a:lnTo>
                  <a:cubicBezTo>
                    <a:pt x="127" y="1002"/>
                    <a:pt x="266" y="1019"/>
                    <a:pt x="410" y="1019"/>
                  </a:cubicBezTo>
                  <a:cubicBezTo>
                    <a:pt x="1100" y="1019"/>
                    <a:pt x="1915" y="635"/>
                    <a:pt x="2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4"/>
            <p:cNvSpPr/>
            <p:nvPr/>
          </p:nvSpPr>
          <p:spPr>
            <a:xfrm>
              <a:off x="3611000" y="4285050"/>
              <a:ext cx="50900" cy="16200"/>
            </a:xfrm>
            <a:custGeom>
              <a:avLst/>
              <a:gdLst/>
              <a:ahLst/>
              <a:cxnLst/>
              <a:rect l="l" t="t" r="r" b="b"/>
              <a:pathLst>
                <a:path w="2036" h="648" extrusionOk="0">
                  <a:moveTo>
                    <a:pt x="1253" y="0"/>
                  </a:moveTo>
                  <a:cubicBezTo>
                    <a:pt x="772" y="0"/>
                    <a:pt x="274" y="291"/>
                    <a:pt x="1" y="648"/>
                  </a:cubicBezTo>
                  <a:lnTo>
                    <a:pt x="67" y="648"/>
                  </a:lnTo>
                  <a:cubicBezTo>
                    <a:pt x="380" y="294"/>
                    <a:pt x="796" y="44"/>
                    <a:pt x="1227" y="44"/>
                  </a:cubicBezTo>
                  <a:cubicBezTo>
                    <a:pt x="1486" y="44"/>
                    <a:pt x="1751" y="135"/>
                    <a:pt x="2002" y="348"/>
                  </a:cubicBezTo>
                  <a:lnTo>
                    <a:pt x="2035" y="348"/>
                  </a:lnTo>
                  <a:cubicBezTo>
                    <a:pt x="1813" y="101"/>
                    <a:pt x="1536" y="0"/>
                    <a:pt x="1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4"/>
            <p:cNvSpPr/>
            <p:nvPr/>
          </p:nvSpPr>
          <p:spPr>
            <a:xfrm>
              <a:off x="3615175" y="4289675"/>
              <a:ext cx="34225" cy="12425"/>
            </a:xfrm>
            <a:custGeom>
              <a:avLst/>
              <a:gdLst/>
              <a:ahLst/>
              <a:cxnLst/>
              <a:rect l="l" t="t" r="r" b="b"/>
              <a:pathLst>
                <a:path w="1369" h="497" extrusionOk="0">
                  <a:moveTo>
                    <a:pt x="1078" y="1"/>
                  </a:moveTo>
                  <a:cubicBezTo>
                    <a:pt x="662" y="1"/>
                    <a:pt x="244" y="172"/>
                    <a:pt x="0" y="496"/>
                  </a:cubicBezTo>
                  <a:lnTo>
                    <a:pt x="67" y="496"/>
                  </a:lnTo>
                  <a:cubicBezTo>
                    <a:pt x="342" y="221"/>
                    <a:pt x="685" y="37"/>
                    <a:pt x="1078" y="37"/>
                  </a:cubicBezTo>
                  <a:cubicBezTo>
                    <a:pt x="1161" y="37"/>
                    <a:pt x="1247" y="45"/>
                    <a:pt x="1335" y="63"/>
                  </a:cubicBezTo>
                  <a:cubicBezTo>
                    <a:pt x="1335" y="63"/>
                    <a:pt x="1368" y="29"/>
                    <a:pt x="1368" y="29"/>
                  </a:cubicBezTo>
                  <a:cubicBezTo>
                    <a:pt x="1273" y="10"/>
                    <a:pt x="1176" y="1"/>
                    <a:pt x="10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4"/>
            <p:cNvSpPr/>
            <p:nvPr/>
          </p:nvSpPr>
          <p:spPr>
            <a:xfrm>
              <a:off x="3597650" y="4306250"/>
              <a:ext cx="33400" cy="102600"/>
            </a:xfrm>
            <a:custGeom>
              <a:avLst/>
              <a:gdLst/>
              <a:ahLst/>
              <a:cxnLst/>
              <a:rect l="l" t="t" r="r" b="b"/>
              <a:pathLst>
                <a:path w="1336" h="4104" extrusionOk="0">
                  <a:moveTo>
                    <a:pt x="468" y="0"/>
                  </a:moveTo>
                  <a:cubicBezTo>
                    <a:pt x="468" y="0"/>
                    <a:pt x="435" y="0"/>
                    <a:pt x="435" y="33"/>
                  </a:cubicBezTo>
                  <a:cubicBezTo>
                    <a:pt x="1" y="467"/>
                    <a:pt x="34" y="1201"/>
                    <a:pt x="101" y="1835"/>
                  </a:cubicBezTo>
                  <a:cubicBezTo>
                    <a:pt x="168" y="2802"/>
                    <a:pt x="601" y="3469"/>
                    <a:pt x="1302" y="4103"/>
                  </a:cubicBezTo>
                  <a:lnTo>
                    <a:pt x="1335" y="4103"/>
                  </a:lnTo>
                  <a:cubicBezTo>
                    <a:pt x="735" y="3469"/>
                    <a:pt x="268" y="2869"/>
                    <a:pt x="201" y="1968"/>
                  </a:cubicBezTo>
                  <a:cubicBezTo>
                    <a:pt x="134" y="1301"/>
                    <a:pt x="68" y="500"/>
                    <a:pt x="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4"/>
            <p:cNvSpPr/>
            <p:nvPr/>
          </p:nvSpPr>
          <p:spPr>
            <a:xfrm>
              <a:off x="3616000" y="4384625"/>
              <a:ext cx="23375" cy="26725"/>
            </a:xfrm>
            <a:custGeom>
              <a:avLst/>
              <a:gdLst/>
              <a:ahLst/>
              <a:cxnLst/>
              <a:rect l="l" t="t" r="r" b="b"/>
              <a:pathLst>
                <a:path w="935" h="1069" extrusionOk="0">
                  <a:moveTo>
                    <a:pt x="1" y="1"/>
                  </a:moveTo>
                  <a:cubicBezTo>
                    <a:pt x="234" y="434"/>
                    <a:pt x="568" y="768"/>
                    <a:pt x="901" y="1068"/>
                  </a:cubicBezTo>
                  <a:lnTo>
                    <a:pt x="935" y="1068"/>
                  </a:lnTo>
                  <a:cubicBezTo>
                    <a:pt x="601" y="735"/>
                    <a:pt x="268" y="434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4"/>
            <p:cNvSpPr/>
            <p:nvPr/>
          </p:nvSpPr>
          <p:spPr>
            <a:xfrm>
              <a:off x="3594325" y="4357100"/>
              <a:ext cx="20050" cy="38775"/>
            </a:xfrm>
            <a:custGeom>
              <a:avLst/>
              <a:gdLst/>
              <a:ahLst/>
              <a:cxnLst/>
              <a:rect l="l" t="t" r="r" b="b"/>
              <a:pathLst>
                <a:path w="802" h="1551" extrusionOk="0">
                  <a:moveTo>
                    <a:pt x="0" y="1"/>
                  </a:moveTo>
                  <a:cubicBezTo>
                    <a:pt x="134" y="568"/>
                    <a:pt x="267" y="1168"/>
                    <a:pt x="768" y="1535"/>
                  </a:cubicBezTo>
                  <a:cubicBezTo>
                    <a:pt x="768" y="1546"/>
                    <a:pt x="771" y="1550"/>
                    <a:pt x="776" y="1550"/>
                  </a:cubicBezTo>
                  <a:cubicBezTo>
                    <a:pt x="786" y="1550"/>
                    <a:pt x="801" y="1535"/>
                    <a:pt x="801" y="1535"/>
                  </a:cubicBezTo>
                  <a:cubicBezTo>
                    <a:pt x="367" y="1135"/>
                    <a:pt x="201" y="568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4"/>
            <p:cNvSpPr/>
            <p:nvPr/>
          </p:nvSpPr>
          <p:spPr>
            <a:xfrm>
              <a:off x="3540950" y="4329600"/>
              <a:ext cx="59225" cy="72575"/>
            </a:xfrm>
            <a:custGeom>
              <a:avLst/>
              <a:gdLst/>
              <a:ahLst/>
              <a:cxnLst/>
              <a:rect l="l" t="t" r="r" b="b"/>
              <a:pathLst>
                <a:path w="2369" h="2903" extrusionOk="0">
                  <a:moveTo>
                    <a:pt x="1" y="0"/>
                  </a:moveTo>
                  <a:cubicBezTo>
                    <a:pt x="1201" y="167"/>
                    <a:pt x="2069" y="1701"/>
                    <a:pt x="2369" y="2902"/>
                  </a:cubicBezTo>
                  <a:cubicBezTo>
                    <a:pt x="2169" y="1701"/>
                    <a:pt x="1235" y="10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34"/>
            <p:cNvSpPr/>
            <p:nvPr/>
          </p:nvSpPr>
          <p:spPr>
            <a:xfrm>
              <a:off x="3495925" y="4338775"/>
              <a:ext cx="35875" cy="73400"/>
            </a:xfrm>
            <a:custGeom>
              <a:avLst/>
              <a:gdLst/>
              <a:ahLst/>
              <a:cxnLst/>
              <a:rect l="l" t="t" r="r" b="b"/>
              <a:pathLst>
                <a:path w="1435" h="2936" extrusionOk="0">
                  <a:moveTo>
                    <a:pt x="1401" y="0"/>
                  </a:moveTo>
                  <a:cubicBezTo>
                    <a:pt x="968" y="167"/>
                    <a:pt x="467" y="434"/>
                    <a:pt x="267" y="934"/>
                  </a:cubicBezTo>
                  <a:cubicBezTo>
                    <a:pt x="0" y="1501"/>
                    <a:pt x="434" y="2468"/>
                    <a:pt x="868" y="2935"/>
                  </a:cubicBezTo>
                  <a:lnTo>
                    <a:pt x="901" y="2935"/>
                  </a:lnTo>
                  <a:cubicBezTo>
                    <a:pt x="567" y="2502"/>
                    <a:pt x="334" y="2035"/>
                    <a:pt x="267" y="1501"/>
                  </a:cubicBezTo>
                  <a:cubicBezTo>
                    <a:pt x="134" y="701"/>
                    <a:pt x="868" y="200"/>
                    <a:pt x="1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4"/>
            <p:cNvSpPr/>
            <p:nvPr/>
          </p:nvSpPr>
          <p:spPr>
            <a:xfrm>
              <a:off x="3499250" y="4392975"/>
              <a:ext cx="33400" cy="46725"/>
            </a:xfrm>
            <a:custGeom>
              <a:avLst/>
              <a:gdLst/>
              <a:ahLst/>
              <a:cxnLst/>
              <a:rect l="l" t="t" r="r" b="b"/>
              <a:pathLst>
                <a:path w="1336" h="1869" extrusionOk="0">
                  <a:moveTo>
                    <a:pt x="1" y="0"/>
                  </a:moveTo>
                  <a:cubicBezTo>
                    <a:pt x="201" y="801"/>
                    <a:pt x="635" y="1501"/>
                    <a:pt x="1302" y="1868"/>
                  </a:cubicBezTo>
                  <a:lnTo>
                    <a:pt x="1335" y="1868"/>
                  </a:lnTo>
                  <a:cubicBezTo>
                    <a:pt x="701" y="1435"/>
                    <a:pt x="201" y="7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4"/>
            <p:cNvSpPr/>
            <p:nvPr/>
          </p:nvSpPr>
          <p:spPr>
            <a:xfrm>
              <a:off x="3462575" y="4372950"/>
              <a:ext cx="850" cy="400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0" y="1"/>
                  </a:moveTo>
                  <a:cubicBezTo>
                    <a:pt x="0" y="12"/>
                    <a:pt x="4" y="16"/>
                    <a:pt x="9" y="16"/>
                  </a:cubicBezTo>
                  <a:cubicBezTo>
                    <a:pt x="19" y="16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4"/>
            <p:cNvSpPr/>
            <p:nvPr/>
          </p:nvSpPr>
          <p:spPr>
            <a:xfrm>
              <a:off x="3370000" y="4319575"/>
              <a:ext cx="40875" cy="3375"/>
            </a:xfrm>
            <a:custGeom>
              <a:avLst/>
              <a:gdLst/>
              <a:ahLst/>
              <a:cxnLst/>
              <a:rect l="l" t="t" r="r" b="b"/>
              <a:pathLst>
                <a:path w="1635" h="135" extrusionOk="0">
                  <a:moveTo>
                    <a:pt x="1602" y="1"/>
                  </a:moveTo>
                  <a:cubicBezTo>
                    <a:pt x="1101" y="34"/>
                    <a:pt x="567" y="68"/>
                    <a:pt x="34" y="101"/>
                  </a:cubicBezTo>
                  <a:cubicBezTo>
                    <a:pt x="34" y="101"/>
                    <a:pt x="0" y="134"/>
                    <a:pt x="34" y="134"/>
                  </a:cubicBezTo>
                  <a:cubicBezTo>
                    <a:pt x="534" y="68"/>
                    <a:pt x="1034" y="68"/>
                    <a:pt x="1535" y="34"/>
                  </a:cubicBezTo>
                  <a:cubicBezTo>
                    <a:pt x="1568" y="34"/>
                    <a:pt x="1635" y="1"/>
                    <a:pt x="16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34"/>
            <p:cNvSpPr/>
            <p:nvPr/>
          </p:nvSpPr>
          <p:spPr>
            <a:xfrm>
              <a:off x="3372500" y="4325050"/>
              <a:ext cx="38675" cy="5400"/>
            </a:xfrm>
            <a:custGeom>
              <a:avLst/>
              <a:gdLst/>
              <a:ahLst/>
              <a:cxnLst/>
              <a:rect l="l" t="t" r="r" b="b"/>
              <a:pathLst>
                <a:path w="1547" h="216" extrusionOk="0">
                  <a:moveTo>
                    <a:pt x="1541" y="1"/>
                  </a:moveTo>
                  <a:cubicBezTo>
                    <a:pt x="1531" y="1"/>
                    <a:pt x="1502" y="15"/>
                    <a:pt x="1502" y="15"/>
                  </a:cubicBezTo>
                  <a:cubicBezTo>
                    <a:pt x="1487" y="17"/>
                    <a:pt x="1473" y="19"/>
                    <a:pt x="1459" y="21"/>
                  </a:cubicBezTo>
                  <a:lnTo>
                    <a:pt x="1459" y="21"/>
                  </a:lnTo>
                  <a:cubicBezTo>
                    <a:pt x="1484" y="19"/>
                    <a:pt x="1510" y="17"/>
                    <a:pt x="1535" y="15"/>
                  </a:cubicBezTo>
                  <a:cubicBezTo>
                    <a:pt x="1546" y="4"/>
                    <a:pt x="1546" y="1"/>
                    <a:pt x="1541" y="1"/>
                  </a:cubicBezTo>
                  <a:close/>
                  <a:moveTo>
                    <a:pt x="1459" y="21"/>
                  </a:moveTo>
                  <a:lnTo>
                    <a:pt x="1459" y="21"/>
                  </a:lnTo>
                  <a:cubicBezTo>
                    <a:pt x="1014" y="56"/>
                    <a:pt x="541" y="119"/>
                    <a:pt x="67" y="182"/>
                  </a:cubicBezTo>
                  <a:cubicBezTo>
                    <a:pt x="67" y="182"/>
                    <a:pt x="0" y="215"/>
                    <a:pt x="34" y="215"/>
                  </a:cubicBezTo>
                  <a:cubicBezTo>
                    <a:pt x="520" y="151"/>
                    <a:pt x="975" y="86"/>
                    <a:pt x="1459" y="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34"/>
            <p:cNvSpPr/>
            <p:nvPr/>
          </p:nvSpPr>
          <p:spPr>
            <a:xfrm>
              <a:off x="3365825" y="4331250"/>
              <a:ext cx="41725" cy="5875"/>
            </a:xfrm>
            <a:custGeom>
              <a:avLst/>
              <a:gdLst/>
              <a:ahLst/>
              <a:cxnLst/>
              <a:rect l="l" t="t" r="r" b="b"/>
              <a:pathLst>
                <a:path w="1669" h="235" extrusionOk="0">
                  <a:moveTo>
                    <a:pt x="1635" y="1"/>
                  </a:moveTo>
                  <a:cubicBezTo>
                    <a:pt x="1108" y="67"/>
                    <a:pt x="581" y="133"/>
                    <a:pt x="55" y="230"/>
                  </a:cubicBezTo>
                  <a:lnTo>
                    <a:pt x="55" y="230"/>
                  </a:lnTo>
                  <a:cubicBezTo>
                    <a:pt x="539" y="194"/>
                    <a:pt x="1054" y="99"/>
                    <a:pt x="1568" y="34"/>
                  </a:cubicBezTo>
                  <a:cubicBezTo>
                    <a:pt x="1568" y="34"/>
                    <a:pt x="1668" y="1"/>
                    <a:pt x="1635" y="1"/>
                  </a:cubicBezTo>
                  <a:close/>
                  <a:moveTo>
                    <a:pt x="55" y="230"/>
                  </a:moveTo>
                  <a:cubicBezTo>
                    <a:pt x="37" y="232"/>
                    <a:pt x="19" y="233"/>
                    <a:pt x="1" y="234"/>
                  </a:cubicBezTo>
                  <a:lnTo>
                    <a:pt x="34" y="234"/>
                  </a:lnTo>
                  <a:cubicBezTo>
                    <a:pt x="41" y="233"/>
                    <a:pt x="48" y="232"/>
                    <a:pt x="55" y="2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34"/>
            <p:cNvSpPr/>
            <p:nvPr/>
          </p:nvSpPr>
          <p:spPr>
            <a:xfrm>
              <a:off x="3367500" y="4337700"/>
              <a:ext cx="41875" cy="6925"/>
            </a:xfrm>
            <a:custGeom>
              <a:avLst/>
              <a:gdLst/>
              <a:ahLst/>
              <a:cxnLst/>
              <a:rect l="l" t="t" r="r" b="b"/>
              <a:pathLst>
                <a:path w="1675" h="277" extrusionOk="0">
                  <a:moveTo>
                    <a:pt x="1643" y="0"/>
                  </a:moveTo>
                  <a:cubicBezTo>
                    <a:pt x="1635" y="0"/>
                    <a:pt x="1622" y="3"/>
                    <a:pt x="1601" y="10"/>
                  </a:cubicBezTo>
                  <a:cubicBezTo>
                    <a:pt x="1101" y="110"/>
                    <a:pt x="601" y="176"/>
                    <a:pt x="67" y="243"/>
                  </a:cubicBezTo>
                  <a:cubicBezTo>
                    <a:pt x="67" y="243"/>
                    <a:pt x="0" y="277"/>
                    <a:pt x="34" y="277"/>
                  </a:cubicBezTo>
                  <a:cubicBezTo>
                    <a:pt x="567" y="243"/>
                    <a:pt x="1068" y="143"/>
                    <a:pt x="1568" y="43"/>
                  </a:cubicBezTo>
                  <a:cubicBezTo>
                    <a:pt x="1622" y="43"/>
                    <a:pt x="1675" y="0"/>
                    <a:pt x="1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34"/>
            <p:cNvSpPr/>
            <p:nvPr/>
          </p:nvSpPr>
          <p:spPr>
            <a:xfrm>
              <a:off x="3392525" y="434542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1"/>
                  </a:moveTo>
                  <a:cubicBezTo>
                    <a:pt x="0" y="1"/>
                    <a:pt x="0" y="34"/>
                    <a:pt x="0" y="34"/>
                  </a:cubicBezTo>
                  <a:cubicBezTo>
                    <a:pt x="0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34"/>
            <p:cNvSpPr/>
            <p:nvPr/>
          </p:nvSpPr>
          <p:spPr>
            <a:xfrm>
              <a:off x="3474250" y="4316250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0"/>
                  </a:moveTo>
                  <a:cubicBezTo>
                    <a:pt x="33" y="0"/>
                    <a:pt x="0" y="0"/>
                    <a:pt x="0" y="0"/>
                  </a:cubicBezTo>
                  <a:cubicBezTo>
                    <a:pt x="0" y="0"/>
                    <a:pt x="33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4"/>
            <p:cNvSpPr/>
            <p:nvPr/>
          </p:nvSpPr>
          <p:spPr>
            <a:xfrm>
              <a:off x="3443950" y="4321025"/>
              <a:ext cx="46900" cy="9800"/>
            </a:xfrm>
            <a:custGeom>
              <a:avLst/>
              <a:gdLst/>
              <a:ahLst/>
              <a:cxnLst/>
              <a:rect l="l" t="t" r="r" b="b"/>
              <a:pathLst>
                <a:path w="1876" h="392" extrusionOk="0">
                  <a:moveTo>
                    <a:pt x="1868" y="0"/>
                  </a:moveTo>
                  <a:cubicBezTo>
                    <a:pt x="1866" y="0"/>
                    <a:pt x="1859" y="3"/>
                    <a:pt x="1846" y="10"/>
                  </a:cubicBezTo>
                  <a:cubicBezTo>
                    <a:pt x="1283" y="103"/>
                    <a:pt x="721" y="226"/>
                    <a:pt x="158" y="351"/>
                  </a:cubicBezTo>
                  <a:lnTo>
                    <a:pt x="158" y="351"/>
                  </a:lnTo>
                  <a:cubicBezTo>
                    <a:pt x="705" y="255"/>
                    <a:pt x="1228" y="135"/>
                    <a:pt x="1779" y="43"/>
                  </a:cubicBezTo>
                  <a:cubicBezTo>
                    <a:pt x="1806" y="43"/>
                    <a:pt x="1875" y="0"/>
                    <a:pt x="1868" y="0"/>
                  </a:cubicBezTo>
                  <a:close/>
                  <a:moveTo>
                    <a:pt x="158" y="351"/>
                  </a:moveTo>
                  <a:cubicBezTo>
                    <a:pt x="109" y="360"/>
                    <a:pt x="60" y="368"/>
                    <a:pt x="11" y="376"/>
                  </a:cubicBezTo>
                  <a:cubicBezTo>
                    <a:pt x="0" y="388"/>
                    <a:pt x="0" y="391"/>
                    <a:pt x="5" y="391"/>
                  </a:cubicBezTo>
                  <a:cubicBezTo>
                    <a:pt x="15" y="391"/>
                    <a:pt x="45" y="376"/>
                    <a:pt x="45" y="376"/>
                  </a:cubicBezTo>
                  <a:cubicBezTo>
                    <a:pt x="82" y="368"/>
                    <a:pt x="120" y="360"/>
                    <a:pt x="158" y="35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4"/>
            <p:cNvSpPr/>
            <p:nvPr/>
          </p:nvSpPr>
          <p:spPr>
            <a:xfrm>
              <a:off x="3449225" y="4327300"/>
              <a:ext cx="37550" cy="10650"/>
            </a:xfrm>
            <a:custGeom>
              <a:avLst/>
              <a:gdLst/>
              <a:ahLst/>
              <a:cxnLst/>
              <a:rect l="l" t="t" r="r" b="b"/>
              <a:pathLst>
                <a:path w="1502" h="426" extrusionOk="0">
                  <a:moveTo>
                    <a:pt x="1489" y="0"/>
                  </a:moveTo>
                  <a:cubicBezTo>
                    <a:pt x="1476" y="0"/>
                    <a:pt x="1451" y="9"/>
                    <a:pt x="1435" y="25"/>
                  </a:cubicBezTo>
                  <a:cubicBezTo>
                    <a:pt x="979" y="188"/>
                    <a:pt x="523" y="287"/>
                    <a:pt x="67" y="416"/>
                  </a:cubicBezTo>
                  <a:lnTo>
                    <a:pt x="67" y="416"/>
                  </a:lnTo>
                  <a:cubicBezTo>
                    <a:pt x="545" y="344"/>
                    <a:pt x="1022" y="185"/>
                    <a:pt x="1468" y="25"/>
                  </a:cubicBezTo>
                  <a:cubicBezTo>
                    <a:pt x="1501" y="9"/>
                    <a:pt x="1501" y="0"/>
                    <a:pt x="1489" y="0"/>
                  </a:cubicBezTo>
                  <a:close/>
                  <a:moveTo>
                    <a:pt x="67" y="416"/>
                  </a:moveTo>
                  <a:cubicBezTo>
                    <a:pt x="45" y="420"/>
                    <a:pt x="23" y="423"/>
                    <a:pt x="0" y="426"/>
                  </a:cubicBezTo>
                  <a:lnTo>
                    <a:pt x="34" y="426"/>
                  </a:lnTo>
                  <a:cubicBezTo>
                    <a:pt x="45" y="423"/>
                    <a:pt x="56" y="419"/>
                    <a:pt x="67" y="4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4"/>
            <p:cNvSpPr/>
            <p:nvPr/>
          </p:nvSpPr>
          <p:spPr>
            <a:xfrm>
              <a:off x="3486750" y="433292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1"/>
                  </a:moveTo>
                  <a:cubicBezTo>
                    <a:pt x="34" y="1"/>
                    <a:pt x="0" y="1"/>
                    <a:pt x="0" y="34"/>
                  </a:cubicBezTo>
                  <a:cubicBezTo>
                    <a:pt x="0" y="34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34"/>
            <p:cNvSpPr/>
            <p:nvPr/>
          </p:nvSpPr>
          <p:spPr>
            <a:xfrm>
              <a:off x="3471725" y="4342100"/>
              <a:ext cx="7550" cy="3575"/>
            </a:xfrm>
            <a:custGeom>
              <a:avLst/>
              <a:gdLst/>
              <a:ahLst/>
              <a:cxnLst/>
              <a:rect l="l" t="t" r="r" b="b"/>
              <a:pathLst>
                <a:path w="302" h="143" extrusionOk="0">
                  <a:moveTo>
                    <a:pt x="268" y="0"/>
                  </a:moveTo>
                  <a:cubicBezTo>
                    <a:pt x="234" y="0"/>
                    <a:pt x="201" y="0"/>
                    <a:pt x="168" y="34"/>
                  </a:cubicBezTo>
                  <a:cubicBezTo>
                    <a:pt x="134" y="67"/>
                    <a:pt x="101" y="101"/>
                    <a:pt x="34" y="101"/>
                  </a:cubicBezTo>
                  <a:cubicBezTo>
                    <a:pt x="34" y="101"/>
                    <a:pt x="1" y="134"/>
                    <a:pt x="1" y="134"/>
                  </a:cubicBezTo>
                  <a:cubicBezTo>
                    <a:pt x="19" y="140"/>
                    <a:pt x="37" y="143"/>
                    <a:pt x="57" y="143"/>
                  </a:cubicBezTo>
                  <a:cubicBezTo>
                    <a:pt x="146" y="143"/>
                    <a:pt x="246" y="83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4"/>
            <p:cNvSpPr/>
            <p:nvPr/>
          </p:nvSpPr>
          <p:spPr>
            <a:xfrm>
              <a:off x="3362500" y="4367950"/>
              <a:ext cx="31700" cy="72575"/>
            </a:xfrm>
            <a:custGeom>
              <a:avLst/>
              <a:gdLst/>
              <a:ahLst/>
              <a:cxnLst/>
              <a:rect l="l" t="t" r="r" b="b"/>
              <a:pathLst>
                <a:path w="1268" h="2903" extrusionOk="0">
                  <a:moveTo>
                    <a:pt x="1234" y="1"/>
                  </a:moveTo>
                  <a:cubicBezTo>
                    <a:pt x="467" y="801"/>
                    <a:pt x="0" y="1668"/>
                    <a:pt x="601" y="2903"/>
                  </a:cubicBezTo>
                  <a:lnTo>
                    <a:pt x="634" y="2903"/>
                  </a:lnTo>
                  <a:cubicBezTo>
                    <a:pt x="467" y="2369"/>
                    <a:pt x="267" y="1869"/>
                    <a:pt x="400" y="1335"/>
                  </a:cubicBezTo>
                  <a:cubicBezTo>
                    <a:pt x="567" y="801"/>
                    <a:pt x="901" y="401"/>
                    <a:pt x="1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34"/>
            <p:cNvSpPr/>
            <p:nvPr/>
          </p:nvSpPr>
          <p:spPr>
            <a:xfrm>
              <a:off x="3375000" y="4414650"/>
              <a:ext cx="37550" cy="65075"/>
            </a:xfrm>
            <a:custGeom>
              <a:avLst/>
              <a:gdLst/>
              <a:ahLst/>
              <a:cxnLst/>
              <a:rect l="l" t="t" r="r" b="b"/>
              <a:pathLst>
                <a:path w="1502" h="2603" extrusionOk="0">
                  <a:moveTo>
                    <a:pt x="1" y="1"/>
                  </a:moveTo>
                  <a:lnTo>
                    <a:pt x="1" y="1"/>
                  </a:lnTo>
                  <a:cubicBezTo>
                    <a:pt x="134" y="1035"/>
                    <a:pt x="668" y="2002"/>
                    <a:pt x="1468" y="2602"/>
                  </a:cubicBezTo>
                  <a:cubicBezTo>
                    <a:pt x="1468" y="2602"/>
                    <a:pt x="1502" y="2569"/>
                    <a:pt x="1502" y="2569"/>
                  </a:cubicBezTo>
                  <a:cubicBezTo>
                    <a:pt x="734" y="1902"/>
                    <a:pt x="201" y="10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34"/>
            <p:cNvSpPr/>
            <p:nvPr/>
          </p:nvSpPr>
          <p:spPr>
            <a:xfrm>
              <a:off x="3445050" y="4356275"/>
              <a:ext cx="41725" cy="63400"/>
            </a:xfrm>
            <a:custGeom>
              <a:avLst/>
              <a:gdLst/>
              <a:ahLst/>
              <a:cxnLst/>
              <a:rect l="l" t="t" r="r" b="b"/>
              <a:pathLst>
                <a:path w="1669" h="2536" extrusionOk="0">
                  <a:moveTo>
                    <a:pt x="1" y="1"/>
                  </a:moveTo>
                  <a:cubicBezTo>
                    <a:pt x="1" y="12"/>
                    <a:pt x="4" y="15"/>
                    <a:pt x="9" y="15"/>
                  </a:cubicBezTo>
                  <a:cubicBezTo>
                    <a:pt x="12" y="15"/>
                    <a:pt x="14" y="14"/>
                    <a:pt x="17" y="13"/>
                  </a:cubicBezTo>
                  <a:lnTo>
                    <a:pt x="17" y="13"/>
                  </a:lnTo>
                  <a:cubicBezTo>
                    <a:pt x="12" y="9"/>
                    <a:pt x="6" y="5"/>
                    <a:pt x="1" y="1"/>
                  </a:cubicBezTo>
                  <a:close/>
                  <a:moveTo>
                    <a:pt x="34" y="1"/>
                  </a:moveTo>
                  <a:cubicBezTo>
                    <a:pt x="34" y="1"/>
                    <a:pt x="25" y="9"/>
                    <a:pt x="17" y="13"/>
                  </a:cubicBezTo>
                  <a:lnTo>
                    <a:pt x="17" y="13"/>
                  </a:lnTo>
                  <a:cubicBezTo>
                    <a:pt x="841" y="646"/>
                    <a:pt x="1337" y="1508"/>
                    <a:pt x="1635" y="2536"/>
                  </a:cubicBezTo>
                  <a:cubicBezTo>
                    <a:pt x="1635" y="2536"/>
                    <a:pt x="1668" y="2536"/>
                    <a:pt x="1668" y="2502"/>
                  </a:cubicBezTo>
                  <a:cubicBezTo>
                    <a:pt x="1535" y="1468"/>
                    <a:pt x="868" y="534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34"/>
            <p:cNvSpPr/>
            <p:nvPr/>
          </p:nvSpPr>
          <p:spPr>
            <a:xfrm>
              <a:off x="3465900" y="4387975"/>
              <a:ext cx="19200" cy="52550"/>
            </a:xfrm>
            <a:custGeom>
              <a:avLst/>
              <a:gdLst/>
              <a:ahLst/>
              <a:cxnLst/>
              <a:rect l="l" t="t" r="r" b="b"/>
              <a:pathLst>
                <a:path w="768" h="2102" extrusionOk="0">
                  <a:moveTo>
                    <a:pt x="0" y="0"/>
                  </a:moveTo>
                  <a:cubicBezTo>
                    <a:pt x="401" y="667"/>
                    <a:pt x="701" y="1334"/>
                    <a:pt x="601" y="2102"/>
                  </a:cubicBezTo>
                  <a:lnTo>
                    <a:pt x="634" y="2102"/>
                  </a:lnTo>
                  <a:cubicBezTo>
                    <a:pt x="768" y="1334"/>
                    <a:pt x="434" y="6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34"/>
            <p:cNvSpPr/>
            <p:nvPr/>
          </p:nvSpPr>
          <p:spPr>
            <a:xfrm>
              <a:off x="3373325" y="4358775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extrusionOk="0">
                  <a:moveTo>
                    <a:pt x="2036" y="1"/>
                  </a:moveTo>
                  <a:cubicBezTo>
                    <a:pt x="1602" y="1"/>
                    <a:pt x="1235" y="167"/>
                    <a:pt x="901" y="434"/>
                  </a:cubicBezTo>
                  <a:cubicBezTo>
                    <a:pt x="301" y="968"/>
                    <a:pt x="1" y="1668"/>
                    <a:pt x="368" y="2569"/>
                  </a:cubicBezTo>
                  <a:lnTo>
                    <a:pt x="401" y="2569"/>
                  </a:lnTo>
                  <a:cubicBezTo>
                    <a:pt x="301" y="2069"/>
                    <a:pt x="168" y="1602"/>
                    <a:pt x="401" y="1168"/>
                  </a:cubicBezTo>
                  <a:cubicBezTo>
                    <a:pt x="692" y="522"/>
                    <a:pt x="1264" y="32"/>
                    <a:pt x="1966" y="32"/>
                  </a:cubicBezTo>
                  <a:cubicBezTo>
                    <a:pt x="1989" y="32"/>
                    <a:pt x="2012" y="33"/>
                    <a:pt x="2036" y="34"/>
                  </a:cubicBezTo>
                  <a:cubicBezTo>
                    <a:pt x="2036" y="34"/>
                    <a:pt x="2036" y="1"/>
                    <a:pt x="20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34"/>
            <p:cNvSpPr/>
            <p:nvPr/>
          </p:nvSpPr>
          <p:spPr>
            <a:xfrm>
              <a:off x="3380850" y="4379625"/>
              <a:ext cx="13350" cy="35875"/>
            </a:xfrm>
            <a:custGeom>
              <a:avLst/>
              <a:gdLst/>
              <a:ahLst/>
              <a:cxnLst/>
              <a:rect l="l" t="t" r="r" b="b"/>
              <a:pathLst>
                <a:path w="534" h="1435" extrusionOk="0">
                  <a:moveTo>
                    <a:pt x="534" y="1"/>
                  </a:moveTo>
                  <a:cubicBezTo>
                    <a:pt x="200" y="367"/>
                    <a:pt x="0" y="901"/>
                    <a:pt x="133" y="1435"/>
                  </a:cubicBezTo>
                  <a:lnTo>
                    <a:pt x="167" y="1435"/>
                  </a:lnTo>
                  <a:cubicBezTo>
                    <a:pt x="133" y="901"/>
                    <a:pt x="234" y="40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3389175" y="4406300"/>
              <a:ext cx="9200" cy="32550"/>
            </a:xfrm>
            <a:custGeom>
              <a:avLst/>
              <a:gdLst/>
              <a:ahLst/>
              <a:cxnLst/>
              <a:rect l="l" t="t" r="r" b="b"/>
              <a:pathLst>
                <a:path w="368" h="1302" extrusionOk="0">
                  <a:moveTo>
                    <a:pt x="134" y="1"/>
                  </a:moveTo>
                  <a:lnTo>
                    <a:pt x="134" y="1"/>
                  </a:lnTo>
                  <a:cubicBezTo>
                    <a:pt x="1" y="435"/>
                    <a:pt x="67" y="935"/>
                    <a:pt x="368" y="1302"/>
                  </a:cubicBezTo>
                  <a:cubicBezTo>
                    <a:pt x="167" y="868"/>
                    <a:pt x="101" y="435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3590150" y="4402150"/>
              <a:ext cx="8375" cy="22525"/>
            </a:xfrm>
            <a:custGeom>
              <a:avLst/>
              <a:gdLst/>
              <a:ahLst/>
              <a:cxnLst/>
              <a:rect l="l" t="t" r="r" b="b"/>
              <a:pathLst>
                <a:path w="335" h="901" extrusionOk="0">
                  <a:moveTo>
                    <a:pt x="101" y="0"/>
                  </a:moveTo>
                  <a:lnTo>
                    <a:pt x="101" y="0"/>
                  </a:lnTo>
                  <a:cubicBezTo>
                    <a:pt x="34" y="300"/>
                    <a:pt x="234" y="701"/>
                    <a:pt x="1" y="901"/>
                  </a:cubicBezTo>
                  <a:lnTo>
                    <a:pt x="34" y="901"/>
                  </a:lnTo>
                  <a:cubicBezTo>
                    <a:pt x="334" y="734"/>
                    <a:pt x="67" y="267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3651025" y="4401300"/>
              <a:ext cx="48400" cy="17400"/>
            </a:xfrm>
            <a:custGeom>
              <a:avLst/>
              <a:gdLst/>
              <a:ahLst/>
              <a:cxnLst/>
              <a:rect l="l" t="t" r="r" b="b"/>
              <a:pathLst>
                <a:path w="1936" h="696" extrusionOk="0">
                  <a:moveTo>
                    <a:pt x="1902" y="1"/>
                  </a:moveTo>
                  <a:cubicBezTo>
                    <a:pt x="1605" y="514"/>
                    <a:pt x="981" y="655"/>
                    <a:pt x="417" y="655"/>
                  </a:cubicBezTo>
                  <a:cubicBezTo>
                    <a:pt x="285" y="655"/>
                    <a:pt x="155" y="647"/>
                    <a:pt x="34" y="635"/>
                  </a:cubicBezTo>
                  <a:lnTo>
                    <a:pt x="1" y="635"/>
                  </a:lnTo>
                  <a:cubicBezTo>
                    <a:pt x="152" y="674"/>
                    <a:pt x="324" y="695"/>
                    <a:pt x="503" y="695"/>
                  </a:cubicBezTo>
                  <a:cubicBezTo>
                    <a:pt x="1072" y="695"/>
                    <a:pt x="1707" y="483"/>
                    <a:pt x="1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3643525" y="4404650"/>
              <a:ext cx="37550" cy="6425"/>
            </a:xfrm>
            <a:custGeom>
              <a:avLst/>
              <a:gdLst/>
              <a:ahLst/>
              <a:cxnLst/>
              <a:rect l="l" t="t" r="r" b="b"/>
              <a:pathLst>
                <a:path w="1502" h="257" extrusionOk="0">
                  <a:moveTo>
                    <a:pt x="1" y="0"/>
                  </a:moveTo>
                  <a:cubicBezTo>
                    <a:pt x="252" y="162"/>
                    <a:pt x="543" y="256"/>
                    <a:pt x="825" y="256"/>
                  </a:cubicBezTo>
                  <a:cubicBezTo>
                    <a:pt x="1066" y="256"/>
                    <a:pt x="1302" y="187"/>
                    <a:pt x="1502" y="34"/>
                  </a:cubicBezTo>
                  <a:lnTo>
                    <a:pt x="1468" y="34"/>
                  </a:lnTo>
                  <a:cubicBezTo>
                    <a:pt x="1297" y="162"/>
                    <a:pt x="1085" y="222"/>
                    <a:pt x="867" y="222"/>
                  </a:cubicBezTo>
                  <a:cubicBezTo>
                    <a:pt x="745" y="222"/>
                    <a:pt x="621" y="203"/>
                    <a:pt x="501" y="167"/>
                  </a:cubicBezTo>
                  <a:cubicBezTo>
                    <a:pt x="334" y="134"/>
                    <a:pt x="201" y="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34"/>
            <p:cNvSpPr/>
            <p:nvPr/>
          </p:nvSpPr>
          <p:spPr>
            <a:xfrm>
              <a:off x="3328300" y="4381300"/>
              <a:ext cx="39225" cy="91750"/>
            </a:xfrm>
            <a:custGeom>
              <a:avLst/>
              <a:gdLst/>
              <a:ahLst/>
              <a:cxnLst/>
              <a:rect l="l" t="t" r="r" b="b"/>
              <a:pathLst>
                <a:path w="1569" h="3670" extrusionOk="0">
                  <a:moveTo>
                    <a:pt x="234" y="0"/>
                  </a:moveTo>
                  <a:cubicBezTo>
                    <a:pt x="1568" y="1068"/>
                    <a:pt x="1001" y="2902"/>
                    <a:pt x="1" y="3670"/>
                  </a:cubicBezTo>
                  <a:lnTo>
                    <a:pt x="34" y="3670"/>
                  </a:lnTo>
                  <a:cubicBezTo>
                    <a:pt x="568" y="3303"/>
                    <a:pt x="1001" y="2769"/>
                    <a:pt x="1101" y="2035"/>
                  </a:cubicBezTo>
                  <a:cubicBezTo>
                    <a:pt x="1235" y="1268"/>
                    <a:pt x="901" y="467"/>
                    <a:pt x="2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34"/>
            <p:cNvSpPr/>
            <p:nvPr/>
          </p:nvSpPr>
          <p:spPr>
            <a:xfrm>
              <a:off x="3256575" y="4368375"/>
              <a:ext cx="67575" cy="24625"/>
            </a:xfrm>
            <a:custGeom>
              <a:avLst/>
              <a:gdLst/>
              <a:ahLst/>
              <a:cxnLst/>
              <a:rect l="l" t="t" r="r" b="b"/>
              <a:pathLst>
                <a:path w="2703" h="985" extrusionOk="0">
                  <a:moveTo>
                    <a:pt x="2149" y="0"/>
                  </a:moveTo>
                  <a:cubicBezTo>
                    <a:pt x="1824" y="0"/>
                    <a:pt x="1499" y="99"/>
                    <a:pt x="1202" y="184"/>
                  </a:cubicBezTo>
                  <a:cubicBezTo>
                    <a:pt x="735" y="317"/>
                    <a:pt x="301" y="551"/>
                    <a:pt x="1" y="984"/>
                  </a:cubicBezTo>
                  <a:lnTo>
                    <a:pt x="34" y="984"/>
                  </a:lnTo>
                  <a:cubicBezTo>
                    <a:pt x="334" y="584"/>
                    <a:pt x="668" y="384"/>
                    <a:pt x="1135" y="250"/>
                  </a:cubicBezTo>
                  <a:cubicBezTo>
                    <a:pt x="1472" y="138"/>
                    <a:pt x="1825" y="26"/>
                    <a:pt x="2172" y="26"/>
                  </a:cubicBezTo>
                  <a:cubicBezTo>
                    <a:pt x="2340" y="26"/>
                    <a:pt x="2506" y="52"/>
                    <a:pt x="2669" y="117"/>
                  </a:cubicBezTo>
                  <a:cubicBezTo>
                    <a:pt x="2669" y="117"/>
                    <a:pt x="2675" y="112"/>
                    <a:pt x="2681" y="107"/>
                  </a:cubicBezTo>
                  <a:lnTo>
                    <a:pt x="2681" y="107"/>
                  </a:lnTo>
                  <a:cubicBezTo>
                    <a:pt x="2689" y="110"/>
                    <a:pt x="2696" y="114"/>
                    <a:pt x="2703" y="117"/>
                  </a:cubicBezTo>
                  <a:cubicBezTo>
                    <a:pt x="2703" y="106"/>
                    <a:pt x="2699" y="102"/>
                    <a:pt x="2694" y="102"/>
                  </a:cubicBezTo>
                  <a:cubicBezTo>
                    <a:pt x="2690" y="102"/>
                    <a:pt x="2686" y="104"/>
                    <a:pt x="2681" y="107"/>
                  </a:cubicBezTo>
                  <a:lnTo>
                    <a:pt x="2681" y="107"/>
                  </a:lnTo>
                  <a:cubicBezTo>
                    <a:pt x="2507" y="30"/>
                    <a:pt x="2328" y="0"/>
                    <a:pt x="2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34"/>
            <p:cNvSpPr/>
            <p:nvPr/>
          </p:nvSpPr>
          <p:spPr>
            <a:xfrm>
              <a:off x="3259925" y="4380475"/>
              <a:ext cx="22525" cy="20025"/>
            </a:xfrm>
            <a:custGeom>
              <a:avLst/>
              <a:gdLst/>
              <a:ahLst/>
              <a:cxnLst/>
              <a:rect l="l" t="t" r="r" b="b"/>
              <a:pathLst>
                <a:path w="901" h="801" extrusionOk="0">
                  <a:moveTo>
                    <a:pt x="901" y="0"/>
                  </a:moveTo>
                  <a:lnTo>
                    <a:pt x="901" y="0"/>
                  </a:lnTo>
                  <a:cubicBezTo>
                    <a:pt x="534" y="167"/>
                    <a:pt x="200" y="400"/>
                    <a:pt x="0" y="800"/>
                  </a:cubicBezTo>
                  <a:lnTo>
                    <a:pt x="34" y="800"/>
                  </a:lnTo>
                  <a:cubicBezTo>
                    <a:pt x="267" y="434"/>
                    <a:pt x="534" y="167"/>
                    <a:pt x="9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34"/>
            <p:cNvSpPr/>
            <p:nvPr/>
          </p:nvSpPr>
          <p:spPr>
            <a:xfrm>
              <a:off x="3239075" y="4397150"/>
              <a:ext cx="51725" cy="97575"/>
            </a:xfrm>
            <a:custGeom>
              <a:avLst/>
              <a:gdLst/>
              <a:ahLst/>
              <a:cxnLst/>
              <a:rect l="l" t="t" r="r" b="b"/>
              <a:pathLst>
                <a:path w="2069" h="3903" extrusionOk="0">
                  <a:moveTo>
                    <a:pt x="601" y="0"/>
                  </a:moveTo>
                  <a:cubicBezTo>
                    <a:pt x="0" y="534"/>
                    <a:pt x="67" y="1668"/>
                    <a:pt x="334" y="2468"/>
                  </a:cubicBezTo>
                  <a:cubicBezTo>
                    <a:pt x="567" y="3136"/>
                    <a:pt x="1368" y="3869"/>
                    <a:pt x="2002" y="3903"/>
                  </a:cubicBezTo>
                  <a:cubicBezTo>
                    <a:pt x="2002" y="3903"/>
                    <a:pt x="2068" y="3869"/>
                    <a:pt x="2035" y="3869"/>
                  </a:cubicBezTo>
                  <a:cubicBezTo>
                    <a:pt x="1435" y="3836"/>
                    <a:pt x="634" y="3036"/>
                    <a:pt x="401" y="2368"/>
                  </a:cubicBezTo>
                  <a:cubicBezTo>
                    <a:pt x="167" y="1568"/>
                    <a:pt x="100" y="534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3297450" y="4373250"/>
              <a:ext cx="15875" cy="1400"/>
            </a:xfrm>
            <a:custGeom>
              <a:avLst/>
              <a:gdLst/>
              <a:ahLst/>
              <a:cxnLst/>
              <a:rect l="l" t="t" r="r" b="b"/>
              <a:pathLst>
                <a:path w="635" h="56" extrusionOk="0">
                  <a:moveTo>
                    <a:pt x="282" y="0"/>
                  </a:moveTo>
                  <a:cubicBezTo>
                    <a:pt x="200" y="0"/>
                    <a:pt x="117" y="8"/>
                    <a:pt x="34" y="22"/>
                  </a:cubicBezTo>
                  <a:cubicBezTo>
                    <a:pt x="34" y="22"/>
                    <a:pt x="0" y="55"/>
                    <a:pt x="0" y="55"/>
                  </a:cubicBezTo>
                  <a:cubicBezTo>
                    <a:pt x="100" y="39"/>
                    <a:pt x="200" y="30"/>
                    <a:pt x="301" y="30"/>
                  </a:cubicBezTo>
                  <a:cubicBezTo>
                    <a:pt x="401" y="30"/>
                    <a:pt x="501" y="39"/>
                    <a:pt x="601" y="55"/>
                  </a:cubicBezTo>
                  <a:lnTo>
                    <a:pt x="634" y="55"/>
                  </a:lnTo>
                  <a:cubicBezTo>
                    <a:pt x="517" y="16"/>
                    <a:pt x="400" y="0"/>
                    <a:pt x="2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3318300" y="4365450"/>
              <a:ext cx="17525" cy="5025"/>
            </a:xfrm>
            <a:custGeom>
              <a:avLst/>
              <a:gdLst/>
              <a:ahLst/>
              <a:cxnLst/>
              <a:rect l="l" t="t" r="r" b="b"/>
              <a:pathLst>
                <a:path w="701" h="201" extrusionOk="0">
                  <a:moveTo>
                    <a:pt x="34" y="0"/>
                  </a:moveTo>
                  <a:cubicBezTo>
                    <a:pt x="34" y="0"/>
                    <a:pt x="0" y="34"/>
                    <a:pt x="0" y="34"/>
                  </a:cubicBezTo>
                  <a:cubicBezTo>
                    <a:pt x="234" y="67"/>
                    <a:pt x="434" y="101"/>
                    <a:pt x="667" y="201"/>
                  </a:cubicBezTo>
                  <a:cubicBezTo>
                    <a:pt x="667" y="201"/>
                    <a:pt x="701" y="167"/>
                    <a:pt x="701" y="167"/>
                  </a:cubicBezTo>
                  <a:cubicBezTo>
                    <a:pt x="467" y="101"/>
                    <a:pt x="267" y="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3246575" y="4408825"/>
              <a:ext cx="7525" cy="31700"/>
            </a:xfrm>
            <a:custGeom>
              <a:avLst/>
              <a:gdLst/>
              <a:ahLst/>
              <a:cxnLst/>
              <a:rect l="l" t="t" r="r" b="b"/>
              <a:pathLst>
                <a:path w="301" h="1268" extrusionOk="0">
                  <a:moveTo>
                    <a:pt x="301" y="0"/>
                  </a:moveTo>
                  <a:cubicBezTo>
                    <a:pt x="67" y="334"/>
                    <a:pt x="1" y="834"/>
                    <a:pt x="134" y="1268"/>
                  </a:cubicBezTo>
                  <a:cubicBezTo>
                    <a:pt x="134" y="1268"/>
                    <a:pt x="167" y="1234"/>
                    <a:pt x="167" y="1234"/>
                  </a:cubicBezTo>
                  <a:cubicBezTo>
                    <a:pt x="167" y="1034"/>
                    <a:pt x="134" y="834"/>
                    <a:pt x="167" y="600"/>
                  </a:cubicBezTo>
                  <a:cubicBezTo>
                    <a:pt x="167" y="400"/>
                    <a:pt x="234" y="200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34"/>
            <p:cNvSpPr/>
            <p:nvPr/>
          </p:nvSpPr>
          <p:spPr>
            <a:xfrm>
              <a:off x="3355825" y="4408825"/>
              <a:ext cx="9200" cy="38375"/>
            </a:xfrm>
            <a:custGeom>
              <a:avLst/>
              <a:gdLst/>
              <a:ahLst/>
              <a:cxnLst/>
              <a:rect l="l" t="t" r="r" b="b"/>
              <a:pathLst>
                <a:path w="368" h="1535" extrusionOk="0">
                  <a:moveTo>
                    <a:pt x="134" y="0"/>
                  </a:moveTo>
                  <a:cubicBezTo>
                    <a:pt x="334" y="434"/>
                    <a:pt x="334" y="1234"/>
                    <a:pt x="0" y="1534"/>
                  </a:cubicBezTo>
                  <a:lnTo>
                    <a:pt x="67" y="1534"/>
                  </a:lnTo>
                  <a:cubicBezTo>
                    <a:pt x="234" y="1401"/>
                    <a:pt x="301" y="1201"/>
                    <a:pt x="334" y="934"/>
                  </a:cubicBezTo>
                  <a:cubicBezTo>
                    <a:pt x="367" y="634"/>
                    <a:pt x="367" y="30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34"/>
            <p:cNvSpPr/>
            <p:nvPr/>
          </p:nvSpPr>
          <p:spPr>
            <a:xfrm>
              <a:off x="3342200" y="4353575"/>
              <a:ext cx="16975" cy="18950"/>
            </a:xfrm>
            <a:custGeom>
              <a:avLst/>
              <a:gdLst/>
              <a:ahLst/>
              <a:cxnLst/>
              <a:rect l="l" t="t" r="r" b="b"/>
              <a:pathLst>
                <a:path w="679" h="758" extrusionOk="0">
                  <a:moveTo>
                    <a:pt x="595" y="0"/>
                  </a:moveTo>
                  <a:cubicBezTo>
                    <a:pt x="579" y="0"/>
                    <a:pt x="562" y="8"/>
                    <a:pt x="545" y="42"/>
                  </a:cubicBezTo>
                  <a:cubicBezTo>
                    <a:pt x="512" y="109"/>
                    <a:pt x="512" y="175"/>
                    <a:pt x="479" y="242"/>
                  </a:cubicBezTo>
                  <a:cubicBezTo>
                    <a:pt x="445" y="309"/>
                    <a:pt x="412" y="375"/>
                    <a:pt x="345" y="442"/>
                  </a:cubicBezTo>
                  <a:cubicBezTo>
                    <a:pt x="245" y="576"/>
                    <a:pt x="145" y="676"/>
                    <a:pt x="12" y="742"/>
                  </a:cubicBezTo>
                  <a:cubicBezTo>
                    <a:pt x="1" y="753"/>
                    <a:pt x="4" y="757"/>
                    <a:pt x="14" y="757"/>
                  </a:cubicBezTo>
                  <a:cubicBezTo>
                    <a:pt x="34" y="757"/>
                    <a:pt x="78" y="742"/>
                    <a:pt x="78" y="742"/>
                  </a:cubicBezTo>
                  <a:cubicBezTo>
                    <a:pt x="345" y="609"/>
                    <a:pt x="612" y="342"/>
                    <a:pt x="679" y="8"/>
                  </a:cubicBezTo>
                  <a:lnTo>
                    <a:pt x="645" y="8"/>
                  </a:lnTo>
                  <a:cubicBezTo>
                    <a:pt x="629" y="8"/>
                    <a:pt x="612" y="0"/>
                    <a:pt x="5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34"/>
            <p:cNvSpPr/>
            <p:nvPr/>
          </p:nvSpPr>
          <p:spPr>
            <a:xfrm>
              <a:off x="3348325" y="4363775"/>
              <a:ext cx="11700" cy="15875"/>
            </a:xfrm>
            <a:custGeom>
              <a:avLst/>
              <a:gdLst/>
              <a:ahLst/>
              <a:cxnLst/>
              <a:rect l="l" t="t" r="r" b="b"/>
              <a:pathLst>
                <a:path w="468" h="635" extrusionOk="0">
                  <a:moveTo>
                    <a:pt x="467" y="1"/>
                  </a:moveTo>
                  <a:cubicBezTo>
                    <a:pt x="467" y="1"/>
                    <a:pt x="334" y="1"/>
                    <a:pt x="300" y="34"/>
                  </a:cubicBezTo>
                  <a:cubicBezTo>
                    <a:pt x="267" y="168"/>
                    <a:pt x="200" y="268"/>
                    <a:pt x="134" y="368"/>
                  </a:cubicBezTo>
                  <a:cubicBezTo>
                    <a:pt x="100" y="434"/>
                    <a:pt x="0" y="534"/>
                    <a:pt x="0" y="635"/>
                  </a:cubicBezTo>
                  <a:cubicBezTo>
                    <a:pt x="0" y="635"/>
                    <a:pt x="67" y="635"/>
                    <a:pt x="67" y="601"/>
                  </a:cubicBezTo>
                  <a:cubicBezTo>
                    <a:pt x="234" y="468"/>
                    <a:pt x="367" y="234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34"/>
            <p:cNvSpPr/>
            <p:nvPr/>
          </p:nvSpPr>
          <p:spPr>
            <a:xfrm>
              <a:off x="3277425" y="4339600"/>
              <a:ext cx="36725" cy="3350"/>
            </a:xfrm>
            <a:custGeom>
              <a:avLst/>
              <a:gdLst/>
              <a:ahLst/>
              <a:cxnLst/>
              <a:rect l="l" t="t" r="r" b="b"/>
              <a:pathLst>
                <a:path w="1469" h="134" extrusionOk="0">
                  <a:moveTo>
                    <a:pt x="1468" y="0"/>
                  </a:moveTo>
                  <a:cubicBezTo>
                    <a:pt x="1298" y="23"/>
                    <a:pt x="1131" y="42"/>
                    <a:pt x="965" y="58"/>
                  </a:cubicBezTo>
                  <a:lnTo>
                    <a:pt x="965" y="58"/>
                  </a:lnTo>
                  <a:cubicBezTo>
                    <a:pt x="1136" y="43"/>
                    <a:pt x="1304" y="24"/>
                    <a:pt x="1468" y="0"/>
                  </a:cubicBezTo>
                  <a:close/>
                  <a:moveTo>
                    <a:pt x="965" y="58"/>
                  </a:moveTo>
                  <a:cubicBezTo>
                    <a:pt x="650" y="86"/>
                    <a:pt x="325" y="100"/>
                    <a:pt x="1" y="100"/>
                  </a:cubicBezTo>
                  <a:cubicBezTo>
                    <a:pt x="1" y="100"/>
                    <a:pt x="1" y="134"/>
                    <a:pt x="1" y="134"/>
                  </a:cubicBezTo>
                  <a:cubicBezTo>
                    <a:pt x="330" y="112"/>
                    <a:pt x="645" y="90"/>
                    <a:pt x="965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3267425" y="4339225"/>
              <a:ext cx="79525" cy="10500"/>
            </a:xfrm>
            <a:custGeom>
              <a:avLst/>
              <a:gdLst/>
              <a:ahLst/>
              <a:cxnLst/>
              <a:rect l="l" t="t" r="r" b="b"/>
              <a:pathLst>
                <a:path w="3181" h="420" extrusionOk="0">
                  <a:moveTo>
                    <a:pt x="3166" y="1"/>
                  </a:moveTo>
                  <a:cubicBezTo>
                    <a:pt x="3158" y="1"/>
                    <a:pt x="3147" y="4"/>
                    <a:pt x="3136" y="15"/>
                  </a:cubicBezTo>
                  <a:cubicBezTo>
                    <a:pt x="3181" y="15"/>
                    <a:pt x="3181" y="1"/>
                    <a:pt x="3166" y="1"/>
                  </a:cubicBezTo>
                  <a:close/>
                  <a:moveTo>
                    <a:pt x="3136" y="16"/>
                  </a:moveTo>
                  <a:cubicBezTo>
                    <a:pt x="2135" y="282"/>
                    <a:pt x="1101" y="382"/>
                    <a:pt x="34" y="382"/>
                  </a:cubicBezTo>
                  <a:cubicBezTo>
                    <a:pt x="34" y="382"/>
                    <a:pt x="0" y="416"/>
                    <a:pt x="0" y="416"/>
                  </a:cubicBezTo>
                  <a:cubicBezTo>
                    <a:pt x="91" y="419"/>
                    <a:pt x="182" y="420"/>
                    <a:pt x="273" y="420"/>
                  </a:cubicBezTo>
                  <a:cubicBezTo>
                    <a:pt x="1249" y="420"/>
                    <a:pt x="2220" y="260"/>
                    <a:pt x="3136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34"/>
            <p:cNvSpPr/>
            <p:nvPr/>
          </p:nvSpPr>
          <p:spPr>
            <a:xfrm>
              <a:off x="3306625" y="4345650"/>
              <a:ext cx="40875" cy="8150"/>
            </a:xfrm>
            <a:custGeom>
              <a:avLst/>
              <a:gdLst/>
              <a:ahLst/>
              <a:cxnLst/>
              <a:rect l="l" t="t" r="r" b="b"/>
              <a:pathLst>
                <a:path w="1635" h="326" extrusionOk="0">
                  <a:moveTo>
                    <a:pt x="1622" y="0"/>
                  </a:moveTo>
                  <a:cubicBezTo>
                    <a:pt x="1610" y="0"/>
                    <a:pt x="1585" y="9"/>
                    <a:pt x="1568" y="25"/>
                  </a:cubicBezTo>
                  <a:cubicBezTo>
                    <a:pt x="1103" y="191"/>
                    <a:pt x="571" y="258"/>
                    <a:pt x="72" y="325"/>
                  </a:cubicBezTo>
                  <a:lnTo>
                    <a:pt x="72" y="325"/>
                  </a:lnTo>
                  <a:cubicBezTo>
                    <a:pt x="613" y="314"/>
                    <a:pt x="1122" y="185"/>
                    <a:pt x="1601" y="25"/>
                  </a:cubicBezTo>
                  <a:cubicBezTo>
                    <a:pt x="1635" y="9"/>
                    <a:pt x="1635" y="0"/>
                    <a:pt x="1622" y="0"/>
                  </a:cubicBezTo>
                  <a:close/>
                  <a:moveTo>
                    <a:pt x="72" y="325"/>
                  </a:moveTo>
                  <a:lnTo>
                    <a:pt x="72" y="325"/>
                  </a:lnTo>
                  <a:cubicBezTo>
                    <a:pt x="48" y="325"/>
                    <a:pt x="24" y="325"/>
                    <a:pt x="0" y="325"/>
                  </a:cubicBezTo>
                  <a:lnTo>
                    <a:pt x="67" y="325"/>
                  </a:lnTo>
                  <a:cubicBezTo>
                    <a:pt x="69" y="325"/>
                    <a:pt x="71" y="325"/>
                    <a:pt x="72" y="3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34"/>
            <p:cNvSpPr/>
            <p:nvPr/>
          </p:nvSpPr>
          <p:spPr>
            <a:xfrm>
              <a:off x="3331625" y="4349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34"/>
            <p:cNvSpPr/>
            <p:nvPr/>
          </p:nvSpPr>
          <p:spPr>
            <a:xfrm>
              <a:off x="3324975" y="4332925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1"/>
                  </a:moveTo>
                  <a:cubicBezTo>
                    <a:pt x="33" y="1"/>
                    <a:pt x="0" y="1"/>
                    <a:pt x="0" y="1"/>
                  </a:cubicBezTo>
                  <a:cubicBezTo>
                    <a:pt x="0" y="1"/>
                    <a:pt x="33" y="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34"/>
            <p:cNvSpPr/>
            <p:nvPr/>
          </p:nvSpPr>
          <p:spPr>
            <a:xfrm>
              <a:off x="3863675" y="4184475"/>
              <a:ext cx="60075" cy="127625"/>
            </a:xfrm>
            <a:custGeom>
              <a:avLst/>
              <a:gdLst/>
              <a:ahLst/>
              <a:cxnLst/>
              <a:rect l="l" t="t" r="r" b="b"/>
              <a:pathLst>
                <a:path w="2403" h="5105" extrusionOk="0">
                  <a:moveTo>
                    <a:pt x="1" y="1"/>
                  </a:moveTo>
                  <a:cubicBezTo>
                    <a:pt x="902" y="368"/>
                    <a:pt x="1602" y="1202"/>
                    <a:pt x="1969" y="2203"/>
                  </a:cubicBezTo>
                  <a:cubicBezTo>
                    <a:pt x="2403" y="3470"/>
                    <a:pt x="1869" y="4738"/>
                    <a:pt x="801" y="5105"/>
                  </a:cubicBezTo>
                  <a:cubicBezTo>
                    <a:pt x="1735" y="4804"/>
                    <a:pt x="2336" y="3937"/>
                    <a:pt x="2202" y="2803"/>
                  </a:cubicBezTo>
                  <a:cubicBezTo>
                    <a:pt x="2069" y="1602"/>
                    <a:pt x="1102" y="335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34"/>
            <p:cNvSpPr/>
            <p:nvPr/>
          </p:nvSpPr>
          <p:spPr>
            <a:xfrm>
              <a:off x="3882875" y="4294575"/>
              <a:ext cx="20850" cy="14200"/>
            </a:xfrm>
            <a:custGeom>
              <a:avLst/>
              <a:gdLst/>
              <a:ahLst/>
              <a:cxnLst/>
              <a:rect l="l" t="t" r="r" b="b"/>
              <a:pathLst>
                <a:path w="834" h="568" extrusionOk="0">
                  <a:moveTo>
                    <a:pt x="801" y="0"/>
                  </a:moveTo>
                  <a:cubicBezTo>
                    <a:pt x="567" y="234"/>
                    <a:pt x="300" y="434"/>
                    <a:pt x="0" y="567"/>
                  </a:cubicBezTo>
                  <a:cubicBezTo>
                    <a:pt x="334" y="467"/>
                    <a:pt x="634" y="267"/>
                    <a:pt x="8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3823650" y="4183225"/>
              <a:ext cx="36725" cy="11300"/>
            </a:xfrm>
            <a:custGeom>
              <a:avLst/>
              <a:gdLst/>
              <a:ahLst/>
              <a:cxnLst/>
              <a:rect l="l" t="t" r="r" b="b"/>
              <a:pathLst>
                <a:path w="1469" h="452" extrusionOk="0">
                  <a:moveTo>
                    <a:pt x="1066" y="1"/>
                  </a:moveTo>
                  <a:cubicBezTo>
                    <a:pt x="664" y="1"/>
                    <a:pt x="276" y="151"/>
                    <a:pt x="1" y="451"/>
                  </a:cubicBezTo>
                  <a:cubicBezTo>
                    <a:pt x="1" y="451"/>
                    <a:pt x="34" y="451"/>
                    <a:pt x="34" y="418"/>
                  </a:cubicBezTo>
                  <a:cubicBezTo>
                    <a:pt x="347" y="157"/>
                    <a:pt x="701" y="18"/>
                    <a:pt x="1096" y="18"/>
                  </a:cubicBezTo>
                  <a:cubicBezTo>
                    <a:pt x="1206" y="18"/>
                    <a:pt x="1319" y="29"/>
                    <a:pt x="1435" y="51"/>
                  </a:cubicBezTo>
                  <a:lnTo>
                    <a:pt x="1468" y="51"/>
                  </a:lnTo>
                  <a:cubicBezTo>
                    <a:pt x="1335" y="18"/>
                    <a:pt x="1199" y="1"/>
                    <a:pt x="10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3816150" y="4179175"/>
              <a:ext cx="34225" cy="13675"/>
            </a:xfrm>
            <a:custGeom>
              <a:avLst/>
              <a:gdLst/>
              <a:ahLst/>
              <a:cxnLst/>
              <a:rect l="l" t="t" r="r" b="b"/>
              <a:pathLst>
                <a:path w="1369" h="547" extrusionOk="0">
                  <a:moveTo>
                    <a:pt x="1176" y="0"/>
                  </a:moveTo>
                  <a:cubicBezTo>
                    <a:pt x="735" y="0"/>
                    <a:pt x="292" y="197"/>
                    <a:pt x="0" y="547"/>
                  </a:cubicBezTo>
                  <a:cubicBezTo>
                    <a:pt x="0" y="547"/>
                    <a:pt x="67" y="547"/>
                    <a:pt x="67" y="513"/>
                  </a:cubicBezTo>
                  <a:cubicBezTo>
                    <a:pt x="434" y="180"/>
                    <a:pt x="834" y="13"/>
                    <a:pt x="1335" y="13"/>
                  </a:cubicBezTo>
                  <a:lnTo>
                    <a:pt x="1368" y="13"/>
                  </a:lnTo>
                  <a:cubicBezTo>
                    <a:pt x="1305" y="4"/>
                    <a:pt x="1240" y="0"/>
                    <a:pt x="11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4"/>
            <p:cNvSpPr/>
            <p:nvPr/>
          </p:nvSpPr>
          <p:spPr>
            <a:xfrm>
              <a:off x="3803650" y="4194500"/>
              <a:ext cx="29200" cy="71725"/>
            </a:xfrm>
            <a:custGeom>
              <a:avLst/>
              <a:gdLst/>
              <a:ahLst/>
              <a:cxnLst/>
              <a:rect l="l" t="t" r="r" b="b"/>
              <a:pathLst>
                <a:path w="1168" h="2869" extrusionOk="0">
                  <a:moveTo>
                    <a:pt x="1134" y="0"/>
                  </a:moveTo>
                  <a:cubicBezTo>
                    <a:pt x="167" y="467"/>
                    <a:pt x="0" y="1768"/>
                    <a:pt x="500" y="2869"/>
                  </a:cubicBezTo>
                  <a:cubicBezTo>
                    <a:pt x="500" y="2869"/>
                    <a:pt x="567" y="2836"/>
                    <a:pt x="567" y="2836"/>
                  </a:cubicBezTo>
                  <a:cubicBezTo>
                    <a:pt x="200" y="1768"/>
                    <a:pt x="167" y="501"/>
                    <a:pt x="1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34"/>
            <p:cNvSpPr/>
            <p:nvPr/>
          </p:nvSpPr>
          <p:spPr>
            <a:xfrm>
              <a:off x="3816150" y="4206175"/>
              <a:ext cx="10875" cy="34200"/>
            </a:xfrm>
            <a:custGeom>
              <a:avLst/>
              <a:gdLst/>
              <a:ahLst/>
              <a:cxnLst/>
              <a:rect l="l" t="t" r="r" b="b"/>
              <a:pathLst>
                <a:path w="435" h="1368" extrusionOk="0">
                  <a:moveTo>
                    <a:pt x="401" y="0"/>
                  </a:moveTo>
                  <a:cubicBezTo>
                    <a:pt x="101" y="367"/>
                    <a:pt x="0" y="868"/>
                    <a:pt x="101" y="1368"/>
                  </a:cubicBezTo>
                  <a:lnTo>
                    <a:pt x="134" y="1368"/>
                  </a:lnTo>
                  <a:cubicBezTo>
                    <a:pt x="101" y="868"/>
                    <a:pt x="167" y="367"/>
                    <a:pt x="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4"/>
            <p:cNvSpPr/>
            <p:nvPr/>
          </p:nvSpPr>
          <p:spPr>
            <a:xfrm>
              <a:off x="3822825" y="4222850"/>
              <a:ext cx="4200" cy="17525"/>
            </a:xfrm>
            <a:custGeom>
              <a:avLst/>
              <a:gdLst/>
              <a:ahLst/>
              <a:cxnLst/>
              <a:rect l="l" t="t" r="r" b="b"/>
              <a:pathLst>
                <a:path w="168" h="701" extrusionOk="0">
                  <a:moveTo>
                    <a:pt x="134" y="0"/>
                  </a:moveTo>
                  <a:cubicBezTo>
                    <a:pt x="67" y="201"/>
                    <a:pt x="0" y="467"/>
                    <a:pt x="100" y="701"/>
                  </a:cubicBezTo>
                  <a:cubicBezTo>
                    <a:pt x="134" y="701"/>
                    <a:pt x="167" y="701"/>
                    <a:pt x="167" y="668"/>
                  </a:cubicBezTo>
                  <a:cubicBezTo>
                    <a:pt x="134" y="434"/>
                    <a:pt x="100" y="234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4"/>
            <p:cNvSpPr/>
            <p:nvPr/>
          </p:nvSpPr>
          <p:spPr>
            <a:xfrm>
              <a:off x="3818650" y="4245375"/>
              <a:ext cx="47550" cy="63400"/>
            </a:xfrm>
            <a:custGeom>
              <a:avLst/>
              <a:gdLst/>
              <a:ahLst/>
              <a:cxnLst/>
              <a:rect l="l" t="t" r="r" b="b"/>
              <a:pathLst>
                <a:path w="1902" h="2536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1168"/>
                    <a:pt x="801" y="2235"/>
                    <a:pt x="1869" y="2535"/>
                  </a:cubicBezTo>
                  <a:cubicBezTo>
                    <a:pt x="1869" y="2535"/>
                    <a:pt x="1902" y="2502"/>
                    <a:pt x="1902" y="2502"/>
                  </a:cubicBezTo>
                  <a:cubicBezTo>
                    <a:pt x="868" y="2068"/>
                    <a:pt x="134" y="120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4"/>
            <p:cNvSpPr/>
            <p:nvPr/>
          </p:nvSpPr>
          <p:spPr>
            <a:xfrm>
              <a:off x="3819475" y="4279175"/>
              <a:ext cx="46725" cy="37100"/>
            </a:xfrm>
            <a:custGeom>
              <a:avLst/>
              <a:gdLst/>
              <a:ahLst/>
              <a:cxnLst/>
              <a:rect l="l" t="t" r="r" b="b"/>
              <a:pathLst>
                <a:path w="1869" h="1484" extrusionOk="0">
                  <a:moveTo>
                    <a:pt x="11" y="1"/>
                  </a:moveTo>
                  <a:cubicBezTo>
                    <a:pt x="1" y="1"/>
                    <a:pt x="1" y="16"/>
                    <a:pt x="1" y="16"/>
                  </a:cubicBezTo>
                  <a:cubicBezTo>
                    <a:pt x="435" y="716"/>
                    <a:pt x="1068" y="1283"/>
                    <a:pt x="1836" y="1483"/>
                  </a:cubicBezTo>
                  <a:lnTo>
                    <a:pt x="1869" y="1483"/>
                  </a:lnTo>
                  <a:cubicBezTo>
                    <a:pt x="1102" y="1217"/>
                    <a:pt x="468" y="750"/>
                    <a:pt x="34" y="16"/>
                  </a:cubicBezTo>
                  <a:cubicBezTo>
                    <a:pt x="23" y="5"/>
                    <a:pt x="16" y="1"/>
                    <a:pt x="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4"/>
            <p:cNvSpPr/>
            <p:nvPr/>
          </p:nvSpPr>
          <p:spPr>
            <a:xfrm>
              <a:off x="3827000" y="4265375"/>
              <a:ext cx="28375" cy="30050"/>
            </a:xfrm>
            <a:custGeom>
              <a:avLst/>
              <a:gdLst/>
              <a:ahLst/>
              <a:cxnLst/>
              <a:rect l="l" t="t" r="r" b="b"/>
              <a:pathLst>
                <a:path w="1135" h="1202" extrusionOk="0">
                  <a:moveTo>
                    <a:pt x="33" y="1"/>
                  </a:moveTo>
                  <a:cubicBezTo>
                    <a:pt x="33" y="1"/>
                    <a:pt x="0" y="34"/>
                    <a:pt x="0" y="34"/>
                  </a:cubicBezTo>
                  <a:cubicBezTo>
                    <a:pt x="267" y="534"/>
                    <a:pt x="634" y="935"/>
                    <a:pt x="1101" y="1201"/>
                  </a:cubicBezTo>
                  <a:lnTo>
                    <a:pt x="1134" y="1201"/>
                  </a:lnTo>
                  <a:cubicBezTo>
                    <a:pt x="701" y="901"/>
                    <a:pt x="300" y="501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4"/>
            <p:cNvSpPr/>
            <p:nvPr/>
          </p:nvSpPr>
          <p:spPr>
            <a:xfrm>
              <a:off x="3892875" y="4232025"/>
              <a:ext cx="18375" cy="64225"/>
            </a:xfrm>
            <a:custGeom>
              <a:avLst/>
              <a:gdLst/>
              <a:ahLst/>
              <a:cxnLst/>
              <a:rect l="l" t="t" r="r" b="b"/>
              <a:pathLst>
                <a:path w="735" h="2569" extrusionOk="0">
                  <a:moveTo>
                    <a:pt x="234" y="0"/>
                  </a:moveTo>
                  <a:lnTo>
                    <a:pt x="234" y="0"/>
                  </a:lnTo>
                  <a:cubicBezTo>
                    <a:pt x="501" y="434"/>
                    <a:pt x="668" y="801"/>
                    <a:pt x="601" y="1301"/>
                  </a:cubicBezTo>
                  <a:cubicBezTo>
                    <a:pt x="534" y="1868"/>
                    <a:pt x="334" y="2202"/>
                    <a:pt x="0" y="2569"/>
                  </a:cubicBezTo>
                  <a:cubicBezTo>
                    <a:pt x="0" y="2569"/>
                    <a:pt x="34" y="2569"/>
                    <a:pt x="34" y="2535"/>
                  </a:cubicBezTo>
                  <a:cubicBezTo>
                    <a:pt x="367" y="2235"/>
                    <a:pt x="601" y="1968"/>
                    <a:pt x="668" y="1435"/>
                  </a:cubicBezTo>
                  <a:cubicBezTo>
                    <a:pt x="734" y="868"/>
                    <a:pt x="601" y="467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34"/>
            <p:cNvSpPr/>
            <p:nvPr/>
          </p:nvSpPr>
          <p:spPr>
            <a:xfrm>
              <a:off x="3880375" y="4276225"/>
              <a:ext cx="16700" cy="17525"/>
            </a:xfrm>
            <a:custGeom>
              <a:avLst/>
              <a:gdLst/>
              <a:ahLst/>
              <a:cxnLst/>
              <a:rect l="l" t="t" r="r" b="b"/>
              <a:pathLst>
                <a:path w="668" h="701" extrusionOk="0">
                  <a:moveTo>
                    <a:pt x="600" y="0"/>
                  </a:moveTo>
                  <a:cubicBezTo>
                    <a:pt x="500" y="334"/>
                    <a:pt x="267" y="567"/>
                    <a:pt x="0" y="701"/>
                  </a:cubicBezTo>
                  <a:cubicBezTo>
                    <a:pt x="334" y="601"/>
                    <a:pt x="534" y="334"/>
                    <a:pt x="6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34"/>
            <p:cNvSpPr/>
            <p:nvPr/>
          </p:nvSpPr>
          <p:spPr>
            <a:xfrm>
              <a:off x="3897875" y="4309575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1"/>
                  </a:moveTo>
                  <a:cubicBezTo>
                    <a:pt x="34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34"/>
            <p:cNvSpPr/>
            <p:nvPr/>
          </p:nvSpPr>
          <p:spPr>
            <a:xfrm>
              <a:off x="3797800" y="428122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1" y="0"/>
                  </a:moveTo>
                  <a:cubicBezTo>
                    <a:pt x="1" y="0"/>
                    <a:pt x="34" y="34"/>
                    <a:pt x="34" y="34"/>
                  </a:cubicBezTo>
                  <a:cubicBezTo>
                    <a:pt x="34" y="34"/>
                    <a:pt x="34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34"/>
            <p:cNvSpPr/>
            <p:nvPr/>
          </p:nvSpPr>
          <p:spPr>
            <a:xfrm>
              <a:off x="3795300" y="4285400"/>
              <a:ext cx="25050" cy="78400"/>
            </a:xfrm>
            <a:custGeom>
              <a:avLst/>
              <a:gdLst/>
              <a:ahLst/>
              <a:cxnLst/>
              <a:rect l="l" t="t" r="r" b="b"/>
              <a:pathLst>
                <a:path w="1002" h="3136" extrusionOk="0">
                  <a:moveTo>
                    <a:pt x="201" y="0"/>
                  </a:moveTo>
                  <a:cubicBezTo>
                    <a:pt x="568" y="634"/>
                    <a:pt x="768" y="1401"/>
                    <a:pt x="634" y="2102"/>
                  </a:cubicBezTo>
                  <a:cubicBezTo>
                    <a:pt x="568" y="2469"/>
                    <a:pt x="334" y="2869"/>
                    <a:pt x="1" y="3136"/>
                  </a:cubicBezTo>
                  <a:cubicBezTo>
                    <a:pt x="67" y="3102"/>
                    <a:pt x="134" y="3036"/>
                    <a:pt x="201" y="3002"/>
                  </a:cubicBezTo>
                  <a:cubicBezTo>
                    <a:pt x="1001" y="2335"/>
                    <a:pt x="834" y="901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34"/>
            <p:cNvSpPr/>
            <p:nvPr/>
          </p:nvSpPr>
          <p:spPr>
            <a:xfrm>
              <a:off x="3755275" y="4368775"/>
              <a:ext cx="29200" cy="6300"/>
            </a:xfrm>
            <a:custGeom>
              <a:avLst/>
              <a:gdLst/>
              <a:ahLst/>
              <a:cxnLst/>
              <a:rect l="l" t="t" r="r" b="b"/>
              <a:pathLst>
                <a:path w="1168" h="252" extrusionOk="0">
                  <a:moveTo>
                    <a:pt x="0" y="1"/>
                  </a:moveTo>
                  <a:cubicBezTo>
                    <a:pt x="184" y="184"/>
                    <a:pt x="384" y="251"/>
                    <a:pt x="584" y="251"/>
                  </a:cubicBezTo>
                  <a:cubicBezTo>
                    <a:pt x="784" y="251"/>
                    <a:pt x="984" y="184"/>
                    <a:pt x="1168" y="101"/>
                  </a:cubicBezTo>
                  <a:lnTo>
                    <a:pt x="1168" y="101"/>
                  </a:lnTo>
                  <a:cubicBezTo>
                    <a:pt x="1000" y="162"/>
                    <a:pt x="825" y="202"/>
                    <a:pt x="650" y="202"/>
                  </a:cubicBezTo>
                  <a:cubicBezTo>
                    <a:pt x="442" y="202"/>
                    <a:pt x="233" y="146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34"/>
            <p:cNvSpPr/>
            <p:nvPr/>
          </p:nvSpPr>
          <p:spPr>
            <a:xfrm>
              <a:off x="3784450" y="4363775"/>
              <a:ext cx="10875" cy="7525"/>
            </a:xfrm>
            <a:custGeom>
              <a:avLst/>
              <a:gdLst/>
              <a:ahLst/>
              <a:cxnLst/>
              <a:rect l="l" t="t" r="r" b="b"/>
              <a:pathLst>
                <a:path w="435" h="301" extrusionOk="0">
                  <a:moveTo>
                    <a:pt x="435" y="1"/>
                  </a:moveTo>
                  <a:lnTo>
                    <a:pt x="435" y="1"/>
                  </a:lnTo>
                  <a:cubicBezTo>
                    <a:pt x="301" y="101"/>
                    <a:pt x="168" y="201"/>
                    <a:pt x="1" y="301"/>
                  </a:cubicBezTo>
                  <a:cubicBezTo>
                    <a:pt x="168" y="201"/>
                    <a:pt x="301" y="134"/>
                    <a:pt x="4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34"/>
            <p:cNvSpPr/>
            <p:nvPr/>
          </p:nvSpPr>
          <p:spPr>
            <a:xfrm>
              <a:off x="3773625" y="4359600"/>
              <a:ext cx="20875" cy="10050"/>
            </a:xfrm>
            <a:custGeom>
              <a:avLst/>
              <a:gdLst/>
              <a:ahLst/>
              <a:cxnLst/>
              <a:rect l="l" t="t" r="r" b="b"/>
              <a:pathLst>
                <a:path w="835" h="402" extrusionOk="0">
                  <a:moveTo>
                    <a:pt x="834" y="1"/>
                  </a:moveTo>
                  <a:lnTo>
                    <a:pt x="834" y="1"/>
                  </a:lnTo>
                  <a:cubicBezTo>
                    <a:pt x="601" y="201"/>
                    <a:pt x="334" y="335"/>
                    <a:pt x="34" y="401"/>
                  </a:cubicBezTo>
                  <a:cubicBezTo>
                    <a:pt x="34" y="401"/>
                    <a:pt x="0" y="401"/>
                    <a:pt x="34" y="401"/>
                  </a:cubicBezTo>
                  <a:cubicBezTo>
                    <a:pt x="334" y="335"/>
                    <a:pt x="601" y="20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34"/>
            <p:cNvSpPr/>
            <p:nvPr/>
          </p:nvSpPr>
          <p:spPr>
            <a:xfrm>
              <a:off x="3769450" y="4360450"/>
              <a:ext cx="13375" cy="5025"/>
            </a:xfrm>
            <a:custGeom>
              <a:avLst/>
              <a:gdLst/>
              <a:ahLst/>
              <a:cxnLst/>
              <a:rect l="l" t="t" r="r" b="b"/>
              <a:pathLst>
                <a:path w="535" h="201" extrusionOk="0">
                  <a:moveTo>
                    <a:pt x="501" y="0"/>
                  </a:moveTo>
                  <a:cubicBezTo>
                    <a:pt x="334" y="67"/>
                    <a:pt x="167" y="134"/>
                    <a:pt x="0" y="200"/>
                  </a:cubicBezTo>
                  <a:cubicBezTo>
                    <a:pt x="201" y="167"/>
                    <a:pt x="367" y="67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3702725" y="4233050"/>
              <a:ext cx="55900" cy="24850"/>
            </a:xfrm>
            <a:custGeom>
              <a:avLst/>
              <a:gdLst/>
              <a:ahLst/>
              <a:cxnLst/>
              <a:rect l="l" t="t" r="r" b="b"/>
              <a:pathLst>
                <a:path w="2236" h="994" extrusionOk="0">
                  <a:moveTo>
                    <a:pt x="1629" y="0"/>
                  </a:moveTo>
                  <a:cubicBezTo>
                    <a:pt x="1427" y="0"/>
                    <a:pt x="1223" y="46"/>
                    <a:pt x="1068" y="93"/>
                  </a:cubicBezTo>
                  <a:cubicBezTo>
                    <a:pt x="635" y="193"/>
                    <a:pt x="201" y="526"/>
                    <a:pt x="1" y="993"/>
                  </a:cubicBezTo>
                  <a:lnTo>
                    <a:pt x="34" y="993"/>
                  </a:lnTo>
                  <a:cubicBezTo>
                    <a:pt x="168" y="793"/>
                    <a:pt x="301" y="593"/>
                    <a:pt x="468" y="460"/>
                  </a:cubicBezTo>
                  <a:lnTo>
                    <a:pt x="668" y="293"/>
                  </a:lnTo>
                  <a:cubicBezTo>
                    <a:pt x="968" y="193"/>
                    <a:pt x="1268" y="126"/>
                    <a:pt x="1569" y="26"/>
                  </a:cubicBezTo>
                  <a:cubicBezTo>
                    <a:pt x="1802" y="26"/>
                    <a:pt x="2002" y="93"/>
                    <a:pt x="2202" y="260"/>
                  </a:cubicBezTo>
                  <a:cubicBezTo>
                    <a:pt x="2202" y="271"/>
                    <a:pt x="2206" y="274"/>
                    <a:pt x="2211" y="274"/>
                  </a:cubicBezTo>
                  <a:cubicBezTo>
                    <a:pt x="2221" y="274"/>
                    <a:pt x="2236" y="260"/>
                    <a:pt x="2236" y="260"/>
                  </a:cubicBezTo>
                  <a:cubicBezTo>
                    <a:pt x="2093" y="62"/>
                    <a:pt x="1863" y="0"/>
                    <a:pt x="1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3709400" y="4242025"/>
              <a:ext cx="24225" cy="13375"/>
            </a:xfrm>
            <a:custGeom>
              <a:avLst/>
              <a:gdLst/>
              <a:ahLst/>
              <a:cxnLst/>
              <a:rect l="l" t="t" r="r" b="b"/>
              <a:pathLst>
                <a:path w="969" h="535" extrusionOk="0">
                  <a:moveTo>
                    <a:pt x="968" y="1"/>
                  </a:moveTo>
                  <a:lnTo>
                    <a:pt x="968" y="1"/>
                  </a:lnTo>
                  <a:cubicBezTo>
                    <a:pt x="601" y="34"/>
                    <a:pt x="234" y="201"/>
                    <a:pt x="1" y="534"/>
                  </a:cubicBezTo>
                  <a:lnTo>
                    <a:pt x="34" y="534"/>
                  </a:lnTo>
                  <a:cubicBezTo>
                    <a:pt x="268" y="234"/>
                    <a:pt x="534" y="34"/>
                    <a:pt x="935" y="34"/>
                  </a:cubicBezTo>
                  <a:cubicBezTo>
                    <a:pt x="935" y="34"/>
                    <a:pt x="968" y="1"/>
                    <a:pt x="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4"/>
            <p:cNvSpPr/>
            <p:nvPr/>
          </p:nvSpPr>
          <p:spPr>
            <a:xfrm>
              <a:off x="3710250" y="4229525"/>
              <a:ext cx="18350" cy="10850"/>
            </a:xfrm>
            <a:custGeom>
              <a:avLst/>
              <a:gdLst/>
              <a:ahLst/>
              <a:cxnLst/>
              <a:rect l="l" t="t" r="r" b="b"/>
              <a:pathLst>
                <a:path w="734" h="434" extrusionOk="0">
                  <a:moveTo>
                    <a:pt x="701" y="0"/>
                  </a:moveTo>
                  <a:cubicBezTo>
                    <a:pt x="452" y="93"/>
                    <a:pt x="232" y="216"/>
                    <a:pt x="42" y="394"/>
                  </a:cubicBezTo>
                  <a:lnTo>
                    <a:pt x="42" y="394"/>
                  </a:lnTo>
                  <a:cubicBezTo>
                    <a:pt x="240" y="230"/>
                    <a:pt x="470" y="99"/>
                    <a:pt x="701" y="34"/>
                  </a:cubicBezTo>
                  <a:cubicBezTo>
                    <a:pt x="734" y="0"/>
                    <a:pt x="701" y="0"/>
                    <a:pt x="701" y="0"/>
                  </a:cubicBezTo>
                  <a:close/>
                  <a:moveTo>
                    <a:pt x="42" y="394"/>
                  </a:moveTo>
                  <a:cubicBezTo>
                    <a:pt x="39" y="396"/>
                    <a:pt x="36" y="398"/>
                    <a:pt x="33" y="401"/>
                  </a:cubicBezTo>
                  <a:cubicBezTo>
                    <a:pt x="33" y="401"/>
                    <a:pt x="33" y="401"/>
                    <a:pt x="33" y="401"/>
                  </a:cubicBezTo>
                  <a:lnTo>
                    <a:pt x="33" y="401"/>
                  </a:lnTo>
                  <a:cubicBezTo>
                    <a:pt x="36" y="399"/>
                    <a:pt x="39" y="396"/>
                    <a:pt x="42" y="394"/>
                  </a:cubicBezTo>
                  <a:close/>
                  <a:moveTo>
                    <a:pt x="33" y="401"/>
                  </a:moveTo>
                  <a:cubicBezTo>
                    <a:pt x="22" y="412"/>
                    <a:pt x="11" y="423"/>
                    <a:pt x="0" y="434"/>
                  </a:cubicBezTo>
                  <a:cubicBezTo>
                    <a:pt x="0" y="434"/>
                    <a:pt x="33" y="434"/>
                    <a:pt x="33" y="4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4"/>
            <p:cNvSpPr/>
            <p:nvPr/>
          </p:nvSpPr>
          <p:spPr>
            <a:xfrm>
              <a:off x="3765275" y="4241200"/>
              <a:ext cx="51725" cy="60900"/>
            </a:xfrm>
            <a:custGeom>
              <a:avLst/>
              <a:gdLst/>
              <a:ahLst/>
              <a:cxnLst/>
              <a:rect l="l" t="t" r="r" b="b"/>
              <a:pathLst>
                <a:path w="2069" h="2436" extrusionOk="0">
                  <a:moveTo>
                    <a:pt x="1" y="0"/>
                  </a:moveTo>
                  <a:cubicBezTo>
                    <a:pt x="901" y="634"/>
                    <a:pt x="1535" y="1468"/>
                    <a:pt x="2035" y="2435"/>
                  </a:cubicBezTo>
                  <a:lnTo>
                    <a:pt x="2069" y="2435"/>
                  </a:lnTo>
                  <a:cubicBezTo>
                    <a:pt x="1669" y="1401"/>
                    <a:pt x="935" y="5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4"/>
            <p:cNvSpPr/>
            <p:nvPr/>
          </p:nvSpPr>
          <p:spPr>
            <a:xfrm>
              <a:off x="3699400" y="4270375"/>
              <a:ext cx="35875" cy="76750"/>
            </a:xfrm>
            <a:custGeom>
              <a:avLst/>
              <a:gdLst/>
              <a:ahLst/>
              <a:cxnLst/>
              <a:rect l="l" t="t" r="r" b="b"/>
              <a:pathLst>
                <a:path w="1435" h="3070" extrusionOk="0">
                  <a:moveTo>
                    <a:pt x="301" y="1"/>
                  </a:moveTo>
                  <a:cubicBezTo>
                    <a:pt x="0" y="1102"/>
                    <a:pt x="601" y="2302"/>
                    <a:pt x="1401" y="3070"/>
                  </a:cubicBezTo>
                  <a:cubicBezTo>
                    <a:pt x="1435" y="3070"/>
                    <a:pt x="1435" y="3036"/>
                    <a:pt x="1435" y="3036"/>
                  </a:cubicBezTo>
                  <a:cubicBezTo>
                    <a:pt x="668" y="2136"/>
                    <a:pt x="167" y="1202"/>
                    <a:pt x="3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3711075" y="4327925"/>
              <a:ext cx="34225" cy="39225"/>
            </a:xfrm>
            <a:custGeom>
              <a:avLst/>
              <a:gdLst/>
              <a:ahLst/>
              <a:cxnLst/>
              <a:rect l="l" t="t" r="r" b="b"/>
              <a:pathLst>
                <a:path w="1369" h="1569" extrusionOk="0">
                  <a:moveTo>
                    <a:pt x="0" y="0"/>
                  </a:moveTo>
                  <a:cubicBezTo>
                    <a:pt x="334" y="634"/>
                    <a:pt x="768" y="1168"/>
                    <a:pt x="1335" y="1568"/>
                  </a:cubicBezTo>
                  <a:lnTo>
                    <a:pt x="1368" y="1568"/>
                  </a:lnTo>
                  <a:cubicBezTo>
                    <a:pt x="834" y="1101"/>
                    <a:pt x="367" y="634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3751925" y="4364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4"/>
            <p:cNvSpPr/>
            <p:nvPr/>
          </p:nvSpPr>
          <p:spPr>
            <a:xfrm>
              <a:off x="3739425" y="4350450"/>
              <a:ext cx="45900" cy="10825"/>
            </a:xfrm>
            <a:custGeom>
              <a:avLst/>
              <a:gdLst/>
              <a:ahLst/>
              <a:cxnLst/>
              <a:rect l="l" t="t" r="r" b="b"/>
              <a:pathLst>
                <a:path w="1836" h="433" extrusionOk="0">
                  <a:moveTo>
                    <a:pt x="1769" y="0"/>
                  </a:moveTo>
                  <a:cubicBezTo>
                    <a:pt x="1484" y="199"/>
                    <a:pt x="1104" y="422"/>
                    <a:pt x="750" y="422"/>
                  </a:cubicBezTo>
                  <a:cubicBezTo>
                    <a:pt x="688" y="422"/>
                    <a:pt x="627" y="415"/>
                    <a:pt x="568" y="400"/>
                  </a:cubicBezTo>
                  <a:cubicBezTo>
                    <a:pt x="368" y="334"/>
                    <a:pt x="201" y="267"/>
                    <a:pt x="34" y="167"/>
                  </a:cubicBezTo>
                  <a:cubicBezTo>
                    <a:pt x="34" y="167"/>
                    <a:pt x="1" y="200"/>
                    <a:pt x="1" y="200"/>
                  </a:cubicBezTo>
                  <a:cubicBezTo>
                    <a:pt x="266" y="364"/>
                    <a:pt x="507" y="433"/>
                    <a:pt x="738" y="433"/>
                  </a:cubicBezTo>
                  <a:cubicBezTo>
                    <a:pt x="1115" y="433"/>
                    <a:pt x="1462" y="249"/>
                    <a:pt x="1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3741100" y="4347925"/>
              <a:ext cx="15025" cy="7550"/>
            </a:xfrm>
            <a:custGeom>
              <a:avLst/>
              <a:gdLst/>
              <a:ahLst/>
              <a:cxnLst/>
              <a:rect l="l" t="t" r="r" b="b"/>
              <a:pathLst>
                <a:path w="601" h="302" extrusionOk="0">
                  <a:moveTo>
                    <a:pt x="67" y="1"/>
                  </a:moveTo>
                  <a:cubicBezTo>
                    <a:pt x="67" y="1"/>
                    <a:pt x="0" y="34"/>
                    <a:pt x="0" y="34"/>
                  </a:cubicBezTo>
                  <a:cubicBezTo>
                    <a:pt x="100" y="234"/>
                    <a:pt x="367" y="301"/>
                    <a:pt x="567" y="301"/>
                  </a:cubicBezTo>
                  <a:lnTo>
                    <a:pt x="601" y="301"/>
                  </a:lnTo>
                  <a:cubicBezTo>
                    <a:pt x="501" y="301"/>
                    <a:pt x="401" y="268"/>
                    <a:pt x="334" y="201"/>
                  </a:cubicBezTo>
                  <a:cubicBezTo>
                    <a:pt x="234" y="168"/>
                    <a:pt x="167" y="101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3795300" y="4297075"/>
              <a:ext cx="12525" cy="50875"/>
            </a:xfrm>
            <a:custGeom>
              <a:avLst/>
              <a:gdLst/>
              <a:ahLst/>
              <a:cxnLst/>
              <a:rect l="l" t="t" r="r" b="b"/>
              <a:pathLst>
                <a:path w="501" h="2035" extrusionOk="0">
                  <a:moveTo>
                    <a:pt x="1" y="0"/>
                  </a:moveTo>
                  <a:cubicBezTo>
                    <a:pt x="401" y="701"/>
                    <a:pt x="367" y="1435"/>
                    <a:pt x="34" y="2035"/>
                  </a:cubicBezTo>
                  <a:cubicBezTo>
                    <a:pt x="34" y="2035"/>
                    <a:pt x="67" y="2035"/>
                    <a:pt x="67" y="2002"/>
                  </a:cubicBezTo>
                  <a:cubicBezTo>
                    <a:pt x="501" y="1468"/>
                    <a:pt x="434" y="634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3814475" y="4310400"/>
              <a:ext cx="2525" cy="10875"/>
            </a:xfrm>
            <a:custGeom>
              <a:avLst/>
              <a:gdLst/>
              <a:ahLst/>
              <a:cxnLst/>
              <a:rect l="l" t="t" r="r" b="b"/>
              <a:pathLst>
                <a:path w="101" h="435" extrusionOk="0">
                  <a:moveTo>
                    <a:pt x="1" y="1"/>
                  </a:moveTo>
                  <a:cubicBezTo>
                    <a:pt x="34" y="134"/>
                    <a:pt x="34" y="268"/>
                    <a:pt x="34" y="435"/>
                  </a:cubicBezTo>
                  <a:cubicBezTo>
                    <a:pt x="34" y="435"/>
                    <a:pt x="67" y="401"/>
                    <a:pt x="67" y="401"/>
                  </a:cubicBezTo>
                  <a:cubicBezTo>
                    <a:pt x="101" y="268"/>
                    <a:pt x="67" y="134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3764450" y="4249525"/>
              <a:ext cx="25875" cy="26725"/>
            </a:xfrm>
            <a:custGeom>
              <a:avLst/>
              <a:gdLst/>
              <a:ahLst/>
              <a:cxnLst/>
              <a:rect l="l" t="t" r="r" b="b"/>
              <a:pathLst>
                <a:path w="1035" h="1069" extrusionOk="0">
                  <a:moveTo>
                    <a:pt x="0" y="1"/>
                  </a:moveTo>
                  <a:cubicBezTo>
                    <a:pt x="401" y="301"/>
                    <a:pt x="734" y="668"/>
                    <a:pt x="1034" y="1068"/>
                  </a:cubicBezTo>
                  <a:cubicBezTo>
                    <a:pt x="801" y="635"/>
                    <a:pt x="434" y="268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3781125" y="4248700"/>
              <a:ext cx="17525" cy="17525"/>
            </a:xfrm>
            <a:custGeom>
              <a:avLst/>
              <a:gdLst/>
              <a:ahLst/>
              <a:cxnLst/>
              <a:rect l="l" t="t" r="r" b="b"/>
              <a:pathLst>
                <a:path w="701" h="701" extrusionOk="0">
                  <a:moveTo>
                    <a:pt x="0" y="0"/>
                  </a:moveTo>
                  <a:cubicBezTo>
                    <a:pt x="234" y="201"/>
                    <a:pt x="467" y="434"/>
                    <a:pt x="668" y="701"/>
                  </a:cubicBezTo>
                  <a:lnTo>
                    <a:pt x="701" y="701"/>
                  </a:lnTo>
                  <a:cubicBezTo>
                    <a:pt x="501" y="434"/>
                    <a:pt x="301" y="201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3761950" y="4340425"/>
              <a:ext cx="25025" cy="11175"/>
            </a:xfrm>
            <a:custGeom>
              <a:avLst/>
              <a:gdLst/>
              <a:ahLst/>
              <a:cxnLst/>
              <a:rect l="l" t="t" r="r" b="b"/>
              <a:pathLst>
                <a:path w="1001" h="447" extrusionOk="0">
                  <a:moveTo>
                    <a:pt x="968" y="1"/>
                  </a:moveTo>
                  <a:cubicBezTo>
                    <a:pt x="754" y="214"/>
                    <a:pt x="541" y="406"/>
                    <a:pt x="259" y="406"/>
                  </a:cubicBezTo>
                  <a:cubicBezTo>
                    <a:pt x="188" y="406"/>
                    <a:pt x="114" y="394"/>
                    <a:pt x="34" y="368"/>
                  </a:cubicBezTo>
                  <a:cubicBezTo>
                    <a:pt x="34" y="357"/>
                    <a:pt x="30" y="353"/>
                    <a:pt x="25" y="353"/>
                  </a:cubicBezTo>
                  <a:cubicBezTo>
                    <a:pt x="15" y="353"/>
                    <a:pt x="0" y="368"/>
                    <a:pt x="0" y="368"/>
                  </a:cubicBezTo>
                  <a:cubicBezTo>
                    <a:pt x="87" y="423"/>
                    <a:pt x="176" y="447"/>
                    <a:pt x="265" y="447"/>
                  </a:cubicBezTo>
                  <a:cubicBezTo>
                    <a:pt x="548" y="447"/>
                    <a:pt x="823" y="204"/>
                    <a:pt x="1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3677725" y="4304575"/>
              <a:ext cx="45875" cy="79250"/>
            </a:xfrm>
            <a:custGeom>
              <a:avLst/>
              <a:gdLst/>
              <a:ahLst/>
              <a:cxnLst/>
              <a:rect l="l" t="t" r="r" b="b"/>
              <a:pathLst>
                <a:path w="1835" h="3170" extrusionOk="0">
                  <a:moveTo>
                    <a:pt x="67" y="0"/>
                  </a:moveTo>
                  <a:cubicBezTo>
                    <a:pt x="67" y="0"/>
                    <a:pt x="0" y="34"/>
                    <a:pt x="0" y="34"/>
                  </a:cubicBezTo>
                  <a:cubicBezTo>
                    <a:pt x="834" y="934"/>
                    <a:pt x="1601" y="1868"/>
                    <a:pt x="1435" y="3169"/>
                  </a:cubicBezTo>
                  <a:cubicBezTo>
                    <a:pt x="1435" y="3169"/>
                    <a:pt x="1468" y="3169"/>
                    <a:pt x="1501" y="3136"/>
                  </a:cubicBezTo>
                  <a:cubicBezTo>
                    <a:pt x="1835" y="1968"/>
                    <a:pt x="834" y="801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4"/>
            <p:cNvSpPr/>
            <p:nvPr/>
          </p:nvSpPr>
          <p:spPr>
            <a:xfrm>
              <a:off x="3701075" y="4360450"/>
              <a:ext cx="9200" cy="33375"/>
            </a:xfrm>
            <a:custGeom>
              <a:avLst/>
              <a:gdLst/>
              <a:ahLst/>
              <a:cxnLst/>
              <a:rect l="l" t="t" r="r" b="b"/>
              <a:pathLst>
                <a:path w="368" h="1335" extrusionOk="0">
                  <a:moveTo>
                    <a:pt x="234" y="0"/>
                  </a:moveTo>
                  <a:cubicBezTo>
                    <a:pt x="267" y="234"/>
                    <a:pt x="267" y="467"/>
                    <a:pt x="234" y="667"/>
                  </a:cubicBezTo>
                  <a:cubicBezTo>
                    <a:pt x="167" y="901"/>
                    <a:pt x="67" y="1101"/>
                    <a:pt x="0" y="1335"/>
                  </a:cubicBezTo>
                  <a:cubicBezTo>
                    <a:pt x="0" y="1335"/>
                    <a:pt x="34" y="1301"/>
                    <a:pt x="34" y="1301"/>
                  </a:cubicBezTo>
                  <a:cubicBezTo>
                    <a:pt x="300" y="968"/>
                    <a:pt x="367" y="467"/>
                    <a:pt x="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3722750" y="4389625"/>
              <a:ext cx="850" cy="2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1"/>
                  </a:moveTo>
                  <a:cubicBezTo>
                    <a:pt x="34" y="1"/>
                    <a:pt x="0" y="1"/>
                    <a:pt x="0" y="1"/>
                  </a:cubicBezTo>
                  <a:cubicBezTo>
                    <a:pt x="34" y="1"/>
                    <a:pt x="34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3560975" y="4283725"/>
              <a:ext cx="20025" cy="5025"/>
            </a:xfrm>
            <a:custGeom>
              <a:avLst/>
              <a:gdLst/>
              <a:ahLst/>
              <a:cxnLst/>
              <a:rect l="l" t="t" r="r" b="b"/>
              <a:pathLst>
                <a:path w="801" h="201" extrusionOk="0">
                  <a:moveTo>
                    <a:pt x="767" y="0"/>
                  </a:moveTo>
                  <a:cubicBezTo>
                    <a:pt x="501" y="67"/>
                    <a:pt x="267" y="134"/>
                    <a:pt x="0" y="201"/>
                  </a:cubicBezTo>
                  <a:cubicBezTo>
                    <a:pt x="267" y="134"/>
                    <a:pt x="501" y="101"/>
                    <a:pt x="734" y="34"/>
                  </a:cubicBezTo>
                  <a:cubicBezTo>
                    <a:pt x="767" y="0"/>
                    <a:pt x="801" y="0"/>
                    <a:pt x="7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3524275" y="4294575"/>
              <a:ext cx="16700" cy="2525"/>
            </a:xfrm>
            <a:custGeom>
              <a:avLst/>
              <a:gdLst/>
              <a:ahLst/>
              <a:cxnLst/>
              <a:rect l="l" t="t" r="r" b="b"/>
              <a:pathLst>
                <a:path w="668" h="101" extrusionOk="0">
                  <a:moveTo>
                    <a:pt x="668" y="0"/>
                  </a:moveTo>
                  <a:lnTo>
                    <a:pt x="668" y="0"/>
                  </a:lnTo>
                  <a:cubicBezTo>
                    <a:pt x="632" y="5"/>
                    <a:pt x="597" y="11"/>
                    <a:pt x="562" y="17"/>
                  </a:cubicBezTo>
                  <a:lnTo>
                    <a:pt x="562" y="17"/>
                  </a:lnTo>
                  <a:cubicBezTo>
                    <a:pt x="597" y="12"/>
                    <a:pt x="633" y="6"/>
                    <a:pt x="668" y="0"/>
                  </a:cubicBezTo>
                  <a:close/>
                  <a:moveTo>
                    <a:pt x="562" y="17"/>
                  </a:moveTo>
                  <a:lnTo>
                    <a:pt x="562" y="17"/>
                  </a:lnTo>
                  <a:cubicBezTo>
                    <a:pt x="396" y="44"/>
                    <a:pt x="226" y="67"/>
                    <a:pt x="34" y="67"/>
                  </a:cubicBezTo>
                  <a:cubicBezTo>
                    <a:pt x="34" y="67"/>
                    <a:pt x="0" y="100"/>
                    <a:pt x="0" y="100"/>
                  </a:cubicBezTo>
                  <a:cubicBezTo>
                    <a:pt x="198" y="100"/>
                    <a:pt x="372" y="52"/>
                    <a:pt x="562" y="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3540950" y="4288725"/>
              <a:ext cx="20050" cy="5875"/>
            </a:xfrm>
            <a:custGeom>
              <a:avLst/>
              <a:gdLst/>
              <a:ahLst/>
              <a:cxnLst/>
              <a:rect l="l" t="t" r="r" b="b"/>
              <a:pathLst>
                <a:path w="802" h="235" extrusionOk="0">
                  <a:moveTo>
                    <a:pt x="801" y="1"/>
                  </a:moveTo>
                  <a:cubicBezTo>
                    <a:pt x="777" y="10"/>
                    <a:pt x="753" y="18"/>
                    <a:pt x="730" y="27"/>
                  </a:cubicBezTo>
                  <a:lnTo>
                    <a:pt x="730" y="27"/>
                  </a:lnTo>
                  <a:cubicBezTo>
                    <a:pt x="754" y="19"/>
                    <a:pt x="778" y="10"/>
                    <a:pt x="801" y="1"/>
                  </a:cubicBezTo>
                  <a:close/>
                  <a:moveTo>
                    <a:pt x="730" y="27"/>
                  </a:moveTo>
                  <a:cubicBezTo>
                    <a:pt x="579" y="77"/>
                    <a:pt x="411" y="105"/>
                    <a:pt x="267" y="134"/>
                  </a:cubicBezTo>
                  <a:cubicBezTo>
                    <a:pt x="167" y="167"/>
                    <a:pt x="101" y="201"/>
                    <a:pt x="1" y="234"/>
                  </a:cubicBezTo>
                  <a:cubicBezTo>
                    <a:pt x="244" y="173"/>
                    <a:pt x="487" y="113"/>
                    <a:pt x="730" y="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3545225" y="4287050"/>
              <a:ext cx="39950" cy="15425"/>
            </a:xfrm>
            <a:custGeom>
              <a:avLst/>
              <a:gdLst/>
              <a:ahLst/>
              <a:cxnLst/>
              <a:rect l="l" t="t" r="r" b="b"/>
              <a:pathLst>
                <a:path w="1598" h="617" extrusionOk="0">
                  <a:moveTo>
                    <a:pt x="1564" y="1"/>
                  </a:moveTo>
                  <a:cubicBezTo>
                    <a:pt x="1451" y="133"/>
                    <a:pt x="1284" y="212"/>
                    <a:pt x="1112" y="268"/>
                  </a:cubicBezTo>
                  <a:lnTo>
                    <a:pt x="1112" y="268"/>
                  </a:lnTo>
                  <a:cubicBezTo>
                    <a:pt x="1298" y="217"/>
                    <a:pt x="1515" y="165"/>
                    <a:pt x="1598" y="1"/>
                  </a:cubicBezTo>
                  <a:close/>
                  <a:moveTo>
                    <a:pt x="1112" y="268"/>
                  </a:moveTo>
                  <a:cubicBezTo>
                    <a:pt x="1072" y="278"/>
                    <a:pt x="1033" y="289"/>
                    <a:pt x="997" y="301"/>
                  </a:cubicBezTo>
                  <a:cubicBezTo>
                    <a:pt x="994" y="302"/>
                    <a:pt x="991" y="303"/>
                    <a:pt x="987" y="304"/>
                  </a:cubicBezTo>
                  <a:lnTo>
                    <a:pt x="987" y="304"/>
                  </a:lnTo>
                  <a:cubicBezTo>
                    <a:pt x="1029" y="293"/>
                    <a:pt x="1070" y="281"/>
                    <a:pt x="1112" y="268"/>
                  </a:cubicBezTo>
                  <a:close/>
                  <a:moveTo>
                    <a:pt x="987" y="304"/>
                  </a:moveTo>
                  <a:lnTo>
                    <a:pt x="987" y="304"/>
                  </a:lnTo>
                  <a:cubicBezTo>
                    <a:pt x="897" y="328"/>
                    <a:pt x="809" y="348"/>
                    <a:pt x="730" y="368"/>
                  </a:cubicBezTo>
                  <a:cubicBezTo>
                    <a:pt x="497" y="468"/>
                    <a:pt x="263" y="535"/>
                    <a:pt x="30" y="601"/>
                  </a:cubicBezTo>
                  <a:cubicBezTo>
                    <a:pt x="360" y="535"/>
                    <a:pt x="658" y="404"/>
                    <a:pt x="987" y="304"/>
                  </a:cubicBezTo>
                  <a:close/>
                  <a:moveTo>
                    <a:pt x="30" y="601"/>
                  </a:moveTo>
                  <a:cubicBezTo>
                    <a:pt x="8" y="601"/>
                    <a:pt x="0" y="616"/>
                    <a:pt x="8" y="616"/>
                  </a:cubicBezTo>
                  <a:cubicBezTo>
                    <a:pt x="11" y="616"/>
                    <a:pt x="19" y="612"/>
                    <a:pt x="30" y="6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3555975" y="4298375"/>
              <a:ext cx="20675" cy="7900"/>
            </a:xfrm>
            <a:custGeom>
              <a:avLst/>
              <a:gdLst/>
              <a:ahLst/>
              <a:cxnLst/>
              <a:rect l="l" t="t" r="r" b="b"/>
              <a:pathLst>
                <a:path w="827" h="316" extrusionOk="0">
                  <a:moveTo>
                    <a:pt x="822" y="0"/>
                  </a:moveTo>
                  <a:cubicBezTo>
                    <a:pt x="812" y="0"/>
                    <a:pt x="767" y="15"/>
                    <a:pt x="767" y="15"/>
                  </a:cubicBezTo>
                  <a:cubicBezTo>
                    <a:pt x="500" y="115"/>
                    <a:pt x="267" y="182"/>
                    <a:pt x="33" y="282"/>
                  </a:cubicBezTo>
                  <a:cubicBezTo>
                    <a:pt x="0" y="315"/>
                    <a:pt x="33" y="315"/>
                    <a:pt x="67" y="315"/>
                  </a:cubicBezTo>
                  <a:cubicBezTo>
                    <a:pt x="300" y="215"/>
                    <a:pt x="567" y="115"/>
                    <a:pt x="801" y="15"/>
                  </a:cubicBezTo>
                  <a:cubicBezTo>
                    <a:pt x="823" y="4"/>
                    <a:pt x="827" y="0"/>
                    <a:pt x="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3559300" y="4302900"/>
              <a:ext cx="25875" cy="10875"/>
            </a:xfrm>
            <a:custGeom>
              <a:avLst/>
              <a:gdLst/>
              <a:ahLst/>
              <a:cxnLst/>
              <a:rect l="l" t="t" r="r" b="b"/>
              <a:pathLst>
                <a:path w="1035" h="435" extrusionOk="0">
                  <a:moveTo>
                    <a:pt x="934" y="1"/>
                  </a:moveTo>
                  <a:cubicBezTo>
                    <a:pt x="634" y="167"/>
                    <a:pt x="334" y="301"/>
                    <a:pt x="0" y="434"/>
                  </a:cubicBezTo>
                  <a:cubicBezTo>
                    <a:pt x="367" y="334"/>
                    <a:pt x="701" y="167"/>
                    <a:pt x="10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3566800" y="4312900"/>
              <a:ext cx="16975" cy="8375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668" y="1"/>
                  </a:moveTo>
                  <a:cubicBezTo>
                    <a:pt x="667" y="1"/>
                    <a:pt x="666" y="2"/>
                    <a:pt x="666" y="2"/>
                  </a:cubicBezTo>
                  <a:lnTo>
                    <a:pt x="666" y="2"/>
                  </a:lnTo>
                  <a:cubicBezTo>
                    <a:pt x="676" y="1"/>
                    <a:pt x="678" y="1"/>
                    <a:pt x="668" y="1"/>
                  </a:cubicBezTo>
                  <a:close/>
                  <a:moveTo>
                    <a:pt x="666" y="2"/>
                  </a:moveTo>
                  <a:cubicBezTo>
                    <a:pt x="644" y="4"/>
                    <a:pt x="591" y="12"/>
                    <a:pt x="568" y="34"/>
                  </a:cubicBezTo>
                  <a:cubicBezTo>
                    <a:pt x="468" y="68"/>
                    <a:pt x="334" y="134"/>
                    <a:pt x="234" y="201"/>
                  </a:cubicBezTo>
                  <a:cubicBezTo>
                    <a:pt x="167" y="234"/>
                    <a:pt x="67" y="268"/>
                    <a:pt x="1" y="335"/>
                  </a:cubicBezTo>
                  <a:lnTo>
                    <a:pt x="34" y="335"/>
                  </a:lnTo>
                  <a:cubicBezTo>
                    <a:pt x="267" y="235"/>
                    <a:pt x="466" y="102"/>
                    <a:pt x="666" y="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3577650" y="4318750"/>
              <a:ext cx="7525" cy="4575"/>
            </a:xfrm>
            <a:custGeom>
              <a:avLst/>
              <a:gdLst/>
              <a:ahLst/>
              <a:cxnLst/>
              <a:rect l="l" t="t" r="r" b="b"/>
              <a:pathLst>
                <a:path w="301" h="183" extrusionOk="0">
                  <a:moveTo>
                    <a:pt x="301" y="0"/>
                  </a:moveTo>
                  <a:cubicBezTo>
                    <a:pt x="301" y="0"/>
                    <a:pt x="234" y="0"/>
                    <a:pt x="234" y="34"/>
                  </a:cubicBezTo>
                  <a:cubicBezTo>
                    <a:pt x="167" y="101"/>
                    <a:pt x="67" y="134"/>
                    <a:pt x="0" y="167"/>
                  </a:cubicBezTo>
                  <a:cubicBezTo>
                    <a:pt x="0" y="178"/>
                    <a:pt x="4" y="182"/>
                    <a:pt x="9" y="182"/>
                  </a:cubicBezTo>
                  <a:cubicBezTo>
                    <a:pt x="19" y="182"/>
                    <a:pt x="34" y="167"/>
                    <a:pt x="34" y="167"/>
                  </a:cubicBezTo>
                  <a:cubicBezTo>
                    <a:pt x="134" y="134"/>
                    <a:pt x="200" y="67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3606475" y="4246400"/>
              <a:ext cx="64600" cy="20200"/>
            </a:xfrm>
            <a:custGeom>
              <a:avLst/>
              <a:gdLst/>
              <a:ahLst/>
              <a:cxnLst/>
              <a:rect l="l" t="t" r="r" b="b"/>
              <a:pathLst>
                <a:path w="2584" h="808" extrusionOk="0">
                  <a:moveTo>
                    <a:pt x="2558" y="1"/>
                  </a:moveTo>
                  <a:cubicBezTo>
                    <a:pt x="2542" y="1"/>
                    <a:pt x="2517" y="9"/>
                    <a:pt x="2517" y="26"/>
                  </a:cubicBezTo>
                  <a:cubicBezTo>
                    <a:pt x="1742" y="316"/>
                    <a:pt x="935" y="545"/>
                    <a:pt x="128" y="771"/>
                  </a:cubicBezTo>
                  <a:lnTo>
                    <a:pt x="128" y="771"/>
                  </a:lnTo>
                  <a:cubicBezTo>
                    <a:pt x="957" y="603"/>
                    <a:pt x="1784" y="345"/>
                    <a:pt x="2550" y="26"/>
                  </a:cubicBezTo>
                  <a:cubicBezTo>
                    <a:pt x="2583" y="9"/>
                    <a:pt x="2575" y="1"/>
                    <a:pt x="2558" y="1"/>
                  </a:cubicBezTo>
                  <a:close/>
                  <a:moveTo>
                    <a:pt x="128" y="771"/>
                  </a:moveTo>
                  <a:cubicBezTo>
                    <a:pt x="90" y="778"/>
                    <a:pt x="52" y="786"/>
                    <a:pt x="15" y="793"/>
                  </a:cubicBezTo>
                  <a:cubicBezTo>
                    <a:pt x="4" y="804"/>
                    <a:pt x="0" y="808"/>
                    <a:pt x="1" y="808"/>
                  </a:cubicBezTo>
                  <a:cubicBezTo>
                    <a:pt x="4" y="808"/>
                    <a:pt x="26" y="793"/>
                    <a:pt x="48" y="793"/>
                  </a:cubicBezTo>
                  <a:cubicBezTo>
                    <a:pt x="75" y="786"/>
                    <a:pt x="101" y="778"/>
                    <a:pt x="128" y="7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3600150" y="4259550"/>
              <a:ext cx="47575" cy="13350"/>
            </a:xfrm>
            <a:custGeom>
              <a:avLst/>
              <a:gdLst/>
              <a:ahLst/>
              <a:cxnLst/>
              <a:rect l="l" t="t" r="r" b="b"/>
              <a:pathLst>
                <a:path w="1903" h="534" extrusionOk="0">
                  <a:moveTo>
                    <a:pt x="1869" y="0"/>
                  </a:moveTo>
                  <a:cubicBezTo>
                    <a:pt x="1302" y="200"/>
                    <a:pt x="735" y="367"/>
                    <a:pt x="134" y="500"/>
                  </a:cubicBezTo>
                  <a:cubicBezTo>
                    <a:pt x="101" y="500"/>
                    <a:pt x="1" y="534"/>
                    <a:pt x="68" y="534"/>
                  </a:cubicBezTo>
                  <a:cubicBezTo>
                    <a:pt x="701" y="434"/>
                    <a:pt x="1302" y="234"/>
                    <a:pt x="1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3626850" y="4272525"/>
              <a:ext cx="850" cy="375"/>
            </a:xfrm>
            <a:custGeom>
              <a:avLst/>
              <a:gdLst/>
              <a:ahLst/>
              <a:cxnLst/>
              <a:rect l="l" t="t" r="r" b="b"/>
              <a:pathLst>
                <a:path w="34" h="15" extrusionOk="0">
                  <a:moveTo>
                    <a:pt x="25" y="0"/>
                  </a:moveTo>
                  <a:cubicBezTo>
                    <a:pt x="15" y="0"/>
                    <a:pt x="0" y="15"/>
                    <a:pt x="0" y="15"/>
                  </a:cubicBezTo>
                  <a:lnTo>
                    <a:pt x="34" y="15"/>
                  </a:lnTo>
                  <a:cubicBezTo>
                    <a:pt x="34" y="4"/>
                    <a:pt x="30" y="0"/>
                    <a:pt x="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3628700" y="4265375"/>
              <a:ext cx="31525" cy="11250"/>
            </a:xfrm>
            <a:custGeom>
              <a:avLst/>
              <a:gdLst/>
              <a:ahLst/>
              <a:cxnLst/>
              <a:rect l="l" t="t" r="r" b="b"/>
              <a:pathLst>
                <a:path w="1261" h="450" extrusionOk="0">
                  <a:moveTo>
                    <a:pt x="1127" y="1"/>
                  </a:moveTo>
                  <a:cubicBezTo>
                    <a:pt x="760" y="134"/>
                    <a:pt x="393" y="267"/>
                    <a:pt x="26" y="434"/>
                  </a:cubicBezTo>
                  <a:cubicBezTo>
                    <a:pt x="4" y="445"/>
                    <a:pt x="1" y="449"/>
                    <a:pt x="5" y="449"/>
                  </a:cubicBezTo>
                  <a:cubicBezTo>
                    <a:pt x="15" y="449"/>
                    <a:pt x="60" y="434"/>
                    <a:pt x="60" y="434"/>
                  </a:cubicBezTo>
                  <a:cubicBezTo>
                    <a:pt x="427" y="301"/>
                    <a:pt x="794" y="167"/>
                    <a:pt x="1161" y="34"/>
                  </a:cubicBezTo>
                  <a:cubicBezTo>
                    <a:pt x="1261" y="1"/>
                    <a:pt x="1194" y="1"/>
                    <a:pt x="11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3656600" y="4267500"/>
              <a:ext cx="14650" cy="5775"/>
            </a:xfrm>
            <a:custGeom>
              <a:avLst/>
              <a:gdLst/>
              <a:ahLst/>
              <a:cxnLst/>
              <a:rect l="l" t="t" r="r" b="b"/>
              <a:pathLst>
                <a:path w="586" h="231" extrusionOk="0">
                  <a:moveTo>
                    <a:pt x="580" y="1"/>
                  </a:moveTo>
                  <a:cubicBezTo>
                    <a:pt x="567" y="1"/>
                    <a:pt x="501" y="16"/>
                    <a:pt x="478" y="16"/>
                  </a:cubicBezTo>
                  <a:cubicBezTo>
                    <a:pt x="345" y="82"/>
                    <a:pt x="178" y="149"/>
                    <a:pt x="11" y="216"/>
                  </a:cubicBezTo>
                  <a:cubicBezTo>
                    <a:pt x="0" y="227"/>
                    <a:pt x="0" y="231"/>
                    <a:pt x="6" y="231"/>
                  </a:cubicBezTo>
                  <a:cubicBezTo>
                    <a:pt x="19" y="231"/>
                    <a:pt x="56" y="216"/>
                    <a:pt x="78" y="216"/>
                  </a:cubicBezTo>
                  <a:cubicBezTo>
                    <a:pt x="245" y="149"/>
                    <a:pt x="378" y="82"/>
                    <a:pt x="545" y="16"/>
                  </a:cubicBezTo>
                  <a:cubicBezTo>
                    <a:pt x="578" y="5"/>
                    <a:pt x="586" y="1"/>
                    <a:pt x="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3671050" y="4271225"/>
              <a:ext cx="5025" cy="2525"/>
            </a:xfrm>
            <a:custGeom>
              <a:avLst/>
              <a:gdLst/>
              <a:ahLst/>
              <a:cxnLst/>
              <a:rect l="l" t="t" r="r" b="b"/>
              <a:pathLst>
                <a:path w="201" h="101" extrusionOk="0">
                  <a:moveTo>
                    <a:pt x="200" y="0"/>
                  </a:moveTo>
                  <a:cubicBezTo>
                    <a:pt x="200" y="0"/>
                    <a:pt x="134" y="33"/>
                    <a:pt x="134" y="33"/>
                  </a:cubicBezTo>
                  <a:cubicBezTo>
                    <a:pt x="100" y="67"/>
                    <a:pt x="34" y="67"/>
                    <a:pt x="0" y="100"/>
                  </a:cubicBezTo>
                  <a:lnTo>
                    <a:pt x="67" y="100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3674375" y="4275375"/>
              <a:ext cx="11700" cy="5050"/>
            </a:xfrm>
            <a:custGeom>
              <a:avLst/>
              <a:gdLst/>
              <a:ahLst/>
              <a:cxnLst/>
              <a:rect l="l" t="t" r="r" b="b"/>
              <a:pathLst>
                <a:path w="468" h="202" extrusionOk="0">
                  <a:moveTo>
                    <a:pt x="368" y="1"/>
                  </a:moveTo>
                  <a:cubicBezTo>
                    <a:pt x="268" y="68"/>
                    <a:pt x="201" y="134"/>
                    <a:pt x="67" y="168"/>
                  </a:cubicBezTo>
                  <a:cubicBezTo>
                    <a:pt x="67" y="168"/>
                    <a:pt x="1" y="201"/>
                    <a:pt x="34" y="201"/>
                  </a:cubicBezTo>
                  <a:cubicBezTo>
                    <a:pt x="201" y="201"/>
                    <a:pt x="368" y="101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3725250" y="4373800"/>
              <a:ext cx="13375" cy="6675"/>
            </a:xfrm>
            <a:custGeom>
              <a:avLst/>
              <a:gdLst/>
              <a:ahLst/>
              <a:cxnLst/>
              <a:rect l="l" t="t" r="r" b="b"/>
              <a:pathLst>
                <a:path w="535" h="267" extrusionOk="0">
                  <a:moveTo>
                    <a:pt x="534" y="0"/>
                  </a:moveTo>
                  <a:cubicBezTo>
                    <a:pt x="534" y="0"/>
                    <a:pt x="468" y="0"/>
                    <a:pt x="434" y="33"/>
                  </a:cubicBezTo>
                  <a:cubicBezTo>
                    <a:pt x="401" y="67"/>
                    <a:pt x="334" y="100"/>
                    <a:pt x="301" y="133"/>
                  </a:cubicBezTo>
                  <a:cubicBezTo>
                    <a:pt x="234" y="167"/>
                    <a:pt x="167" y="200"/>
                    <a:pt x="101" y="234"/>
                  </a:cubicBezTo>
                  <a:cubicBezTo>
                    <a:pt x="67" y="234"/>
                    <a:pt x="1" y="267"/>
                    <a:pt x="34" y="267"/>
                  </a:cubicBezTo>
                  <a:cubicBezTo>
                    <a:pt x="134" y="267"/>
                    <a:pt x="234" y="234"/>
                    <a:pt x="301" y="167"/>
                  </a:cubicBezTo>
                  <a:cubicBezTo>
                    <a:pt x="367" y="167"/>
                    <a:pt x="534" y="67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3742775" y="438295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1"/>
                  </a:moveTo>
                  <a:cubicBezTo>
                    <a:pt x="0" y="1"/>
                    <a:pt x="0" y="34"/>
                    <a:pt x="0" y="34"/>
                  </a:cubicBezTo>
                  <a:cubicBezTo>
                    <a:pt x="0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3726925" y="4382125"/>
              <a:ext cx="15025" cy="5875"/>
            </a:xfrm>
            <a:custGeom>
              <a:avLst/>
              <a:gdLst/>
              <a:ahLst/>
              <a:cxnLst/>
              <a:rect l="l" t="t" r="r" b="b"/>
              <a:pathLst>
                <a:path w="601" h="235" extrusionOk="0">
                  <a:moveTo>
                    <a:pt x="601" y="1"/>
                  </a:moveTo>
                  <a:lnTo>
                    <a:pt x="601" y="1"/>
                  </a:lnTo>
                  <a:cubicBezTo>
                    <a:pt x="401" y="67"/>
                    <a:pt x="200" y="134"/>
                    <a:pt x="0" y="234"/>
                  </a:cubicBezTo>
                  <a:lnTo>
                    <a:pt x="67" y="234"/>
                  </a:lnTo>
                  <a:cubicBezTo>
                    <a:pt x="234" y="167"/>
                    <a:pt x="434" y="67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4"/>
            <p:cNvSpPr/>
            <p:nvPr/>
          </p:nvSpPr>
          <p:spPr>
            <a:xfrm>
              <a:off x="3726925" y="4382950"/>
              <a:ext cx="25025" cy="12550"/>
            </a:xfrm>
            <a:custGeom>
              <a:avLst/>
              <a:gdLst/>
              <a:ahLst/>
              <a:cxnLst/>
              <a:rect l="l" t="t" r="r" b="b"/>
              <a:pathLst>
                <a:path w="1001" h="502" extrusionOk="0">
                  <a:moveTo>
                    <a:pt x="934" y="1"/>
                  </a:moveTo>
                  <a:cubicBezTo>
                    <a:pt x="634" y="201"/>
                    <a:pt x="300" y="335"/>
                    <a:pt x="0" y="501"/>
                  </a:cubicBezTo>
                  <a:lnTo>
                    <a:pt x="34" y="501"/>
                  </a:lnTo>
                  <a:cubicBezTo>
                    <a:pt x="367" y="368"/>
                    <a:pt x="667" y="201"/>
                    <a:pt x="1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4"/>
            <p:cNvSpPr/>
            <p:nvPr/>
          </p:nvSpPr>
          <p:spPr>
            <a:xfrm>
              <a:off x="3726075" y="4390475"/>
              <a:ext cx="30875" cy="14200"/>
            </a:xfrm>
            <a:custGeom>
              <a:avLst/>
              <a:gdLst/>
              <a:ahLst/>
              <a:cxnLst/>
              <a:rect l="l" t="t" r="r" b="b"/>
              <a:pathLst>
                <a:path w="1235" h="568" extrusionOk="0">
                  <a:moveTo>
                    <a:pt x="1202" y="0"/>
                  </a:moveTo>
                  <a:cubicBezTo>
                    <a:pt x="1200" y="1"/>
                    <a:pt x="1198" y="3"/>
                    <a:pt x="1196" y="4"/>
                  </a:cubicBezTo>
                  <a:lnTo>
                    <a:pt x="1196" y="4"/>
                  </a:lnTo>
                  <a:cubicBezTo>
                    <a:pt x="1219" y="0"/>
                    <a:pt x="1234" y="0"/>
                    <a:pt x="1202" y="0"/>
                  </a:cubicBezTo>
                  <a:close/>
                  <a:moveTo>
                    <a:pt x="1196" y="4"/>
                  </a:moveTo>
                  <a:cubicBezTo>
                    <a:pt x="1171" y="8"/>
                    <a:pt x="1135" y="16"/>
                    <a:pt x="1135" y="34"/>
                  </a:cubicBezTo>
                  <a:cubicBezTo>
                    <a:pt x="768" y="234"/>
                    <a:pt x="401" y="400"/>
                    <a:pt x="34" y="534"/>
                  </a:cubicBezTo>
                  <a:cubicBezTo>
                    <a:pt x="1" y="567"/>
                    <a:pt x="68" y="567"/>
                    <a:pt x="68" y="567"/>
                  </a:cubicBezTo>
                  <a:cubicBezTo>
                    <a:pt x="466" y="401"/>
                    <a:pt x="831" y="236"/>
                    <a:pt x="1196" y="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4"/>
            <p:cNvSpPr/>
            <p:nvPr/>
          </p:nvSpPr>
          <p:spPr>
            <a:xfrm>
              <a:off x="3743325" y="4397150"/>
              <a:ext cx="18650" cy="9550"/>
            </a:xfrm>
            <a:custGeom>
              <a:avLst/>
              <a:gdLst/>
              <a:ahLst/>
              <a:cxnLst/>
              <a:rect l="l" t="t" r="r" b="b"/>
              <a:pathLst>
                <a:path w="746" h="382" extrusionOk="0">
                  <a:moveTo>
                    <a:pt x="745" y="0"/>
                  </a:moveTo>
                  <a:cubicBezTo>
                    <a:pt x="745" y="0"/>
                    <a:pt x="720" y="0"/>
                    <a:pt x="713" y="22"/>
                  </a:cubicBezTo>
                  <a:lnTo>
                    <a:pt x="713" y="22"/>
                  </a:lnTo>
                  <a:cubicBezTo>
                    <a:pt x="724" y="15"/>
                    <a:pt x="735" y="8"/>
                    <a:pt x="745" y="0"/>
                  </a:cubicBezTo>
                  <a:close/>
                  <a:moveTo>
                    <a:pt x="713" y="22"/>
                  </a:moveTo>
                  <a:lnTo>
                    <a:pt x="713" y="22"/>
                  </a:lnTo>
                  <a:cubicBezTo>
                    <a:pt x="679" y="46"/>
                    <a:pt x="645" y="68"/>
                    <a:pt x="611" y="89"/>
                  </a:cubicBezTo>
                  <a:lnTo>
                    <a:pt x="611" y="89"/>
                  </a:lnTo>
                  <a:cubicBezTo>
                    <a:pt x="644" y="71"/>
                    <a:pt x="678" y="53"/>
                    <a:pt x="712" y="33"/>
                  </a:cubicBezTo>
                  <a:cubicBezTo>
                    <a:pt x="712" y="29"/>
                    <a:pt x="712" y="26"/>
                    <a:pt x="713" y="22"/>
                  </a:cubicBezTo>
                  <a:close/>
                  <a:moveTo>
                    <a:pt x="611" y="89"/>
                  </a:moveTo>
                  <a:cubicBezTo>
                    <a:pt x="411" y="196"/>
                    <a:pt x="211" y="281"/>
                    <a:pt x="11" y="367"/>
                  </a:cubicBezTo>
                  <a:cubicBezTo>
                    <a:pt x="0" y="378"/>
                    <a:pt x="0" y="382"/>
                    <a:pt x="5" y="382"/>
                  </a:cubicBezTo>
                  <a:cubicBezTo>
                    <a:pt x="15" y="382"/>
                    <a:pt x="45" y="367"/>
                    <a:pt x="45" y="367"/>
                  </a:cubicBezTo>
                  <a:cubicBezTo>
                    <a:pt x="233" y="286"/>
                    <a:pt x="422" y="205"/>
                    <a:pt x="611" y="8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4"/>
            <p:cNvSpPr/>
            <p:nvPr/>
          </p:nvSpPr>
          <p:spPr>
            <a:xfrm>
              <a:off x="3725250" y="4370075"/>
              <a:ext cx="5025" cy="2075"/>
            </a:xfrm>
            <a:custGeom>
              <a:avLst/>
              <a:gdLst/>
              <a:ahLst/>
              <a:cxnLst/>
              <a:rect l="l" t="t" r="r" b="b"/>
              <a:pathLst>
                <a:path w="201" h="83" extrusionOk="0">
                  <a:moveTo>
                    <a:pt x="192" y="1"/>
                  </a:moveTo>
                  <a:cubicBezTo>
                    <a:pt x="182" y="1"/>
                    <a:pt x="167" y="16"/>
                    <a:pt x="167" y="16"/>
                  </a:cubicBezTo>
                  <a:lnTo>
                    <a:pt x="101" y="16"/>
                  </a:lnTo>
                  <a:cubicBezTo>
                    <a:pt x="67" y="49"/>
                    <a:pt x="34" y="82"/>
                    <a:pt x="1" y="82"/>
                  </a:cubicBezTo>
                  <a:lnTo>
                    <a:pt x="101" y="82"/>
                  </a:lnTo>
                  <a:cubicBezTo>
                    <a:pt x="134" y="49"/>
                    <a:pt x="167" y="49"/>
                    <a:pt x="201" y="16"/>
                  </a:cubicBezTo>
                  <a:cubicBezTo>
                    <a:pt x="201" y="5"/>
                    <a:pt x="197" y="1"/>
                    <a:pt x="1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4"/>
            <p:cNvSpPr/>
            <p:nvPr/>
          </p:nvSpPr>
          <p:spPr>
            <a:xfrm>
              <a:off x="3606000" y="4414650"/>
              <a:ext cx="9200" cy="3350"/>
            </a:xfrm>
            <a:custGeom>
              <a:avLst/>
              <a:gdLst/>
              <a:ahLst/>
              <a:cxnLst/>
              <a:rect l="l" t="t" r="r" b="b"/>
              <a:pathLst>
                <a:path w="368" h="134" extrusionOk="0">
                  <a:moveTo>
                    <a:pt x="301" y="1"/>
                  </a:moveTo>
                  <a:cubicBezTo>
                    <a:pt x="234" y="34"/>
                    <a:pt x="134" y="67"/>
                    <a:pt x="67" y="101"/>
                  </a:cubicBezTo>
                  <a:cubicBezTo>
                    <a:pt x="0" y="134"/>
                    <a:pt x="34" y="134"/>
                    <a:pt x="67" y="134"/>
                  </a:cubicBezTo>
                  <a:cubicBezTo>
                    <a:pt x="167" y="101"/>
                    <a:pt x="301" y="67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4"/>
            <p:cNvSpPr/>
            <p:nvPr/>
          </p:nvSpPr>
          <p:spPr>
            <a:xfrm>
              <a:off x="3894550" y="4151975"/>
              <a:ext cx="90900" cy="96925"/>
            </a:xfrm>
            <a:custGeom>
              <a:avLst/>
              <a:gdLst/>
              <a:ahLst/>
              <a:cxnLst/>
              <a:rect l="l" t="t" r="r" b="b"/>
              <a:pathLst>
                <a:path w="3636" h="3877" extrusionOk="0">
                  <a:moveTo>
                    <a:pt x="3603" y="3836"/>
                  </a:moveTo>
                  <a:cubicBezTo>
                    <a:pt x="3572" y="3842"/>
                    <a:pt x="3542" y="3848"/>
                    <a:pt x="3511" y="3853"/>
                  </a:cubicBezTo>
                  <a:lnTo>
                    <a:pt x="3511" y="3853"/>
                  </a:lnTo>
                  <a:cubicBezTo>
                    <a:pt x="3553" y="3849"/>
                    <a:pt x="3594" y="3843"/>
                    <a:pt x="3636" y="3836"/>
                  </a:cubicBezTo>
                  <a:close/>
                  <a:moveTo>
                    <a:pt x="500" y="0"/>
                  </a:moveTo>
                  <a:cubicBezTo>
                    <a:pt x="0" y="967"/>
                    <a:pt x="634" y="2202"/>
                    <a:pt x="1334" y="2969"/>
                  </a:cubicBezTo>
                  <a:cubicBezTo>
                    <a:pt x="1865" y="3528"/>
                    <a:pt x="2537" y="3876"/>
                    <a:pt x="3212" y="3876"/>
                  </a:cubicBezTo>
                  <a:cubicBezTo>
                    <a:pt x="3312" y="3876"/>
                    <a:pt x="3412" y="3869"/>
                    <a:pt x="3511" y="3853"/>
                  </a:cubicBezTo>
                  <a:lnTo>
                    <a:pt x="3511" y="3853"/>
                  </a:lnTo>
                  <a:cubicBezTo>
                    <a:pt x="3445" y="3860"/>
                    <a:pt x="3379" y="3863"/>
                    <a:pt x="3314" y="3863"/>
                  </a:cubicBezTo>
                  <a:cubicBezTo>
                    <a:pt x="2437" y="3863"/>
                    <a:pt x="1633" y="3272"/>
                    <a:pt x="1068" y="2468"/>
                  </a:cubicBezTo>
                  <a:cubicBezTo>
                    <a:pt x="567" y="1735"/>
                    <a:pt x="167" y="801"/>
                    <a:pt x="5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4"/>
            <p:cNvSpPr/>
            <p:nvPr/>
          </p:nvSpPr>
          <p:spPr>
            <a:xfrm>
              <a:off x="3979600" y="4234525"/>
              <a:ext cx="34225" cy="19200"/>
            </a:xfrm>
            <a:custGeom>
              <a:avLst/>
              <a:gdLst/>
              <a:ahLst/>
              <a:cxnLst/>
              <a:rect l="l" t="t" r="r" b="b"/>
              <a:pathLst>
                <a:path w="1369" h="768" extrusionOk="0">
                  <a:moveTo>
                    <a:pt x="1335" y="0"/>
                  </a:moveTo>
                  <a:cubicBezTo>
                    <a:pt x="1169" y="531"/>
                    <a:pt x="475" y="732"/>
                    <a:pt x="41" y="767"/>
                  </a:cubicBezTo>
                  <a:lnTo>
                    <a:pt x="41" y="767"/>
                  </a:lnTo>
                  <a:cubicBezTo>
                    <a:pt x="511" y="754"/>
                    <a:pt x="1239" y="519"/>
                    <a:pt x="1368" y="0"/>
                  </a:cubicBezTo>
                  <a:close/>
                  <a:moveTo>
                    <a:pt x="41" y="767"/>
                  </a:moveTo>
                  <a:cubicBezTo>
                    <a:pt x="27" y="767"/>
                    <a:pt x="14" y="768"/>
                    <a:pt x="1" y="768"/>
                  </a:cubicBezTo>
                  <a:lnTo>
                    <a:pt x="34" y="768"/>
                  </a:lnTo>
                  <a:cubicBezTo>
                    <a:pt x="36" y="767"/>
                    <a:pt x="39" y="767"/>
                    <a:pt x="41" y="7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4"/>
            <p:cNvSpPr/>
            <p:nvPr/>
          </p:nvSpPr>
          <p:spPr>
            <a:xfrm>
              <a:off x="4010450" y="4185325"/>
              <a:ext cx="9200" cy="29200"/>
            </a:xfrm>
            <a:custGeom>
              <a:avLst/>
              <a:gdLst/>
              <a:ahLst/>
              <a:cxnLst/>
              <a:rect l="l" t="t" r="r" b="b"/>
              <a:pathLst>
                <a:path w="368" h="1168" extrusionOk="0">
                  <a:moveTo>
                    <a:pt x="1" y="0"/>
                  </a:moveTo>
                  <a:cubicBezTo>
                    <a:pt x="234" y="367"/>
                    <a:pt x="234" y="801"/>
                    <a:pt x="101" y="1168"/>
                  </a:cubicBezTo>
                  <a:lnTo>
                    <a:pt x="168" y="1168"/>
                  </a:lnTo>
                  <a:cubicBezTo>
                    <a:pt x="368" y="801"/>
                    <a:pt x="268" y="3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4"/>
            <p:cNvSpPr/>
            <p:nvPr/>
          </p:nvSpPr>
          <p:spPr>
            <a:xfrm>
              <a:off x="3982925" y="4203675"/>
              <a:ext cx="26725" cy="35875"/>
            </a:xfrm>
            <a:custGeom>
              <a:avLst/>
              <a:gdLst/>
              <a:ahLst/>
              <a:cxnLst/>
              <a:rect l="l" t="t" r="r" b="b"/>
              <a:pathLst>
                <a:path w="1069" h="1435" extrusionOk="0">
                  <a:moveTo>
                    <a:pt x="1068" y="0"/>
                  </a:moveTo>
                  <a:lnTo>
                    <a:pt x="1068" y="0"/>
                  </a:lnTo>
                  <a:cubicBezTo>
                    <a:pt x="1067" y="5"/>
                    <a:pt x="1065" y="10"/>
                    <a:pt x="1064" y="14"/>
                  </a:cubicBezTo>
                  <a:lnTo>
                    <a:pt x="1064" y="14"/>
                  </a:lnTo>
                  <a:cubicBezTo>
                    <a:pt x="1067" y="12"/>
                    <a:pt x="1068" y="8"/>
                    <a:pt x="1068" y="0"/>
                  </a:cubicBezTo>
                  <a:close/>
                  <a:moveTo>
                    <a:pt x="1064" y="14"/>
                  </a:moveTo>
                  <a:cubicBezTo>
                    <a:pt x="1061" y="17"/>
                    <a:pt x="1056" y="17"/>
                    <a:pt x="1052" y="17"/>
                  </a:cubicBezTo>
                  <a:cubicBezTo>
                    <a:pt x="1043" y="17"/>
                    <a:pt x="1035" y="17"/>
                    <a:pt x="1035" y="34"/>
                  </a:cubicBezTo>
                  <a:cubicBezTo>
                    <a:pt x="935" y="300"/>
                    <a:pt x="968" y="567"/>
                    <a:pt x="835" y="801"/>
                  </a:cubicBezTo>
                  <a:cubicBezTo>
                    <a:pt x="635" y="1134"/>
                    <a:pt x="335" y="1301"/>
                    <a:pt x="1" y="1435"/>
                  </a:cubicBezTo>
                  <a:cubicBezTo>
                    <a:pt x="301" y="1334"/>
                    <a:pt x="568" y="1201"/>
                    <a:pt x="802" y="968"/>
                  </a:cubicBezTo>
                  <a:cubicBezTo>
                    <a:pt x="868" y="867"/>
                    <a:pt x="968" y="734"/>
                    <a:pt x="1002" y="601"/>
                  </a:cubicBezTo>
                  <a:cubicBezTo>
                    <a:pt x="1067" y="405"/>
                    <a:pt x="1005" y="210"/>
                    <a:pt x="1064" y="1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3842825" y="4152425"/>
              <a:ext cx="15875" cy="11250"/>
            </a:xfrm>
            <a:custGeom>
              <a:avLst/>
              <a:gdLst/>
              <a:ahLst/>
              <a:cxnLst/>
              <a:rect l="l" t="t" r="r" b="b"/>
              <a:pathLst>
                <a:path w="635" h="450" extrusionOk="0">
                  <a:moveTo>
                    <a:pt x="609" y="1"/>
                  </a:moveTo>
                  <a:cubicBezTo>
                    <a:pt x="579" y="1"/>
                    <a:pt x="535" y="15"/>
                    <a:pt x="535" y="15"/>
                  </a:cubicBezTo>
                  <a:cubicBezTo>
                    <a:pt x="368" y="149"/>
                    <a:pt x="134" y="282"/>
                    <a:pt x="1" y="449"/>
                  </a:cubicBezTo>
                  <a:cubicBezTo>
                    <a:pt x="1" y="449"/>
                    <a:pt x="68" y="416"/>
                    <a:pt x="68" y="416"/>
                  </a:cubicBezTo>
                  <a:cubicBezTo>
                    <a:pt x="268" y="282"/>
                    <a:pt x="468" y="149"/>
                    <a:pt x="635" y="15"/>
                  </a:cubicBezTo>
                  <a:cubicBezTo>
                    <a:pt x="635" y="4"/>
                    <a:pt x="624" y="1"/>
                    <a:pt x="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4"/>
            <p:cNvSpPr/>
            <p:nvPr/>
          </p:nvSpPr>
          <p:spPr>
            <a:xfrm>
              <a:off x="3857850" y="4161125"/>
              <a:ext cx="11700" cy="7550"/>
            </a:xfrm>
            <a:custGeom>
              <a:avLst/>
              <a:gdLst/>
              <a:ahLst/>
              <a:cxnLst/>
              <a:rect l="l" t="t" r="r" b="b"/>
              <a:pathLst>
                <a:path w="468" h="302" extrusionOk="0">
                  <a:moveTo>
                    <a:pt x="467" y="1"/>
                  </a:moveTo>
                  <a:cubicBezTo>
                    <a:pt x="467" y="1"/>
                    <a:pt x="401" y="1"/>
                    <a:pt x="401" y="34"/>
                  </a:cubicBezTo>
                  <a:cubicBezTo>
                    <a:pt x="267" y="134"/>
                    <a:pt x="167" y="234"/>
                    <a:pt x="0" y="301"/>
                  </a:cubicBezTo>
                  <a:lnTo>
                    <a:pt x="100" y="301"/>
                  </a:lnTo>
                  <a:cubicBezTo>
                    <a:pt x="234" y="234"/>
                    <a:pt x="367" y="134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4"/>
            <p:cNvSpPr/>
            <p:nvPr/>
          </p:nvSpPr>
          <p:spPr>
            <a:xfrm>
              <a:off x="3871200" y="4166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3735250" y="4168650"/>
              <a:ext cx="71750" cy="40050"/>
            </a:xfrm>
            <a:custGeom>
              <a:avLst/>
              <a:gdLst/>
              <a:ahLst/>
              <a:cxnLst/>
              <a:rect l="l" t="t" r="r" b="b"/>
              <a:pathLst>
                <a:path w="2870" h="1602" extrusionOk="0">
                  <a:moveTo>
                    <a:pt x="2803" y="0"/>
                  </a:moveTo>
                  <a:cubicBezTo>
                    <a:pt x="1902" y="634"/>
                    <a:pt x="1002" y="1168"/>
                    <a:pt x="1" y="1601"/>
                  </a:cubicBezTo>
                  <a:lnTo>
                    <a:pt x="34" y="1601"/>
                  </a:lnTo>
                  <a:cubicBezTo>
                    <a:pt x="1035" y="1201"/>
                    <a:pt x="2002" y="667"/>
                    <a:pt x="28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3736650" y="4190325"/>
              <a:ext cx="52000" cy="27925"/>
            </a:xfrm>
            <a:custGeom>
              <a:avLst/>
              <a:gdLst/>
              <a:ahLst/>
              <a:cxnLst/>
              <a:rect l="l" t="t" r="r" b="b"/>
              <a:pathLst>
                <a:path w="2080" h="1117" extrusionOk="0">
                  <a:moveTo>
                    <a:pt x="2080" y="0"/>
                  </a:moveTo>
                  <a:cubicBezTo>
                    <a:pt x="2080" y="1"/>
                    <a:pt x="2013" y="34"/>
                    <a:pt x="1980" y="34"/>
                  </a:cubicBezTo>
                  <a:cubicBezTo>
                    <a:pt x="1346" y="434"/>
                    <a:pt x="679" y="768"/>
                    <a:pt x="12" y="1101"/>
                  </a:cubicBezTo>
                  <a:cubicBezTo>
                    <a:pt x="0" y="1112"/>
                    <a:pt x="0" y="1116"/>
                    <a:pt x="5" y="1116"/>
                  </a:cubicBezTo>
                  <a:cubicBezTo>
                    <a:pt x="15" y="1116"/>
                    <a:pt x="45" y="1101"/>
                    <a:pt x="45" y="1101"/>
                  </a:cubicBezTo>
                  <a:cubicBezTo>
                    <a:pt x="745" y="801"/>
                    <a:pt x="1446" y="434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3756100" y="4207825"/>
              <a:ext cx="19200" cy="11250"/>
            </a:xfrm>
            <a:custGeom>
              <a:avLst/>
              <a:gdLst/>
              <a:ahLst/>
              <a:cxnLst/>
              <a:rect l="l" t="t" r="r" b="b"/>
              <a:pathLst>
                <a:path w="768" h="450" extrusionOk="0">
                  <a:moveTo>
                    <a:pt x="768" y="1"/>
                  </a:moveTo>
                  <a:cubicBezTo>
                    <a:pt x="768" y="1"/>
                    <a:pt x="701" y="1"/>
                    <a:pt x="668" y="34"/>
                  </a:cubicBezTo>
                  <a:cubicBezTo>
                    <a:pt x="434" y="168"/>
                    <a:pt x="201" y="301"/>
                    <a:pt x="1" y="435"/>
                  </a:cubicBezTo>
                  <a:cubicBezTo>
                    <a:pt x="1" y="446"/>
                    <a:pt x="8" y="449"/>
                    <a:pt x="18" y="449"/>
                  </a:cubicBezTo>
                  <a:cubicBezTo>
                    <a:pt x="38" y="449"/>
                    <a:pt x="67" y="435"/>
                    <a:pt x="67" y="435"/>
                  </a:cubicBezTo>
                  <a:cubicBezTo>
                    <a:pt x="301" y="301"/>
                    <a:pt x="534" y="168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3773625" y="4215350"/>
              <a:ext cx="9200" cy="5025"/>
            </a:xfrm>
            <a:custGeom>
              <a:avLst/>
              <a:gdLst/>
              <a:ahLst/>
              <a:cxnLst/>
              <a:rect l="l" t="t" r="r" b="b"/>
              <a:pathLst>
                <a:path w="368" h="201" extrusionOk="0">
                  <a:moveTo>
                    <a:pt x="334" y="0"/>
                  </a:moveTo>
                  <a:cubicBezTo>
                    <a:pt x="334" y="0"/>
                    <a:pt x="300" y="0"/>
                    <a:pt x="300" y="34"/>
                  </a:cubicBezTo>
                  <a:cubicBezTo>
                    <a:pt x="200" y="67"/>
                    <a:pt x="100" y="134"/>
                    <a:pt x="0" y="200"/>
                  </a:cubicBezTo>
                  <a:cubicBezTo>
                    <a:pt x="0" y="200"/>
                    <a:pt x="34" y="200"/>
                    <a:pt x="67" y="167"/>
                  </a:cubicBezTo>
                  <a:cubicBezTo>
                    <a:pt x="167" y="134"/>
                    <a:pt x="267" y="67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4"/>
            <p:cNvSpPr/>
            <p:nvPr/>
          </p:nvSpPr>
          <p:spPr>
            <a:xfrm>
              <a:off x="3801150" y="4195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4"/>
            <p:cNvSpPr/>
            <p:nvPr/>
          </p:nvSpPr>
          <p:spPr>
            <a:xfrm>
              <a:off x="3782800" y="4214500"/>
              <a:ext cx="7525" cy="5025"/>
            </a:xfrm>
            <a:custGeom>
              <a:avLst/>
              <a:gdLst/>
              <a:ahLst/>
              <a:cxnLst/>
              <a:rect l="l" t="t" r="r" b="b"/>
              <a:pathLst>
                <a:path w="301" h="201" extrusionOk="0">
                  <a:moveTo>
                    <a:pt x="200" y="1"/>
                  </a:moveTo>
                  <a:cubicBezTo>
                    <a:pt x="145" y="56"/>
                    <a:pt x="89" y="112"/>
                    <a:pt x="34" y="168"/>
                  </a:cubicBezTo>
                  <a:cubicBezTo>
                    <a:pt x="134" y="134"/>
                    <a:pt x="200" y="68"/>
                    <a:pt x="300" y="1"/>
                  </a:cubicBezTo>
                  <a:close/>
                  <a:moveTo>
                    <a:pt x="34" y="168"/>
                  </a:moveTo>
                  <a:cubicBezTo>
                    <a:pt x="22" y="179"/>
                    <a:pt x="11" y="190"/>
                    <a:pt x="0" y="201"/>
                  </a:cubicBezTo>
                  <a:cubicBezTo>
                    <a:pt x="0" y="201"/>
                    <a:pt x="34" y="201"/>
                    <a:pt x="34" y="1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4"/>
            <p:cNvSpPr/>
            <p:nvPr/>
          </p:nvSpPr>
          <p:spPr>
            <a:xfrm>
              <a:off x="3932075" y="4251200"/>
              <a:ext cx="10850" cy="8375"/>
            </a:xfrm>
            <a:custGeom>
              <a:avLst/>
              <a:gdLst/>
              <a:ahLst/>
              <a:cxnLst/>
              <a:rect l="l" t="t" r="r" b="b"/>
              <a:pathLst>
                <a:path w="434" h="335" extrusionOk="0">
                  <a:moveTo>
                    <a:pt x="367" y="1"/>
                  </a:moveTo>
                  <a:cubicBezTo>
                    <a:pt x="274" y="124"/>
                    <a:pt x="153" y="220"/>
                    <a:pt x="29" y="313"/>
                  </a:cubicBezTo>
                  <a:lnTo>
                    <a:pt x="29" y="313"/>
                  </a:lnTo>
                  <a:cubicBezTo>
                    <a:pt x="40" y="306"/>
                    <a:pt x="53" y="301"/>
                    <a:pt x="67" y="301"/>
                  </a:cubicBezTo>
                  <a:cubicBezTo>
                    <a:pt x="200" y="234"/>
                    <a:pt x="334" y="134"/>
                    <a:pt x="434" y="1"/>
                  </a:cubicBezTo>
                  <a:close/>
                  <a:moveTo>
                    <a:pt x="29" y="313"/>
                  </a:moveTo>
                  <a:lnTo>
                    <a:pt x="29" y="313"/>
                  </a:lnTo>
                  <a:cubicBezTo>
                    <a:pt x="12" y="322"/>
                    <a:pt x="0" y="334"/>
                    <a:pt x="0" y="334"/>
                  </a:cubicBezTo>
                  <a:cubicBezTo>
                    <a:pt x="10" y="327"/>
                    <a:pt x="19" y="320"/>
                    <a:pt x="29" y="31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4"/>
            <p:cNvSpPr/>
            <p:nvPr/>
          </p:nvSpPr>
          <p:spPr>
            <a:xfrm>
              <a:off x="3932900" y="4256200"/>
              <a:ext cx="12525" cy="8750"/>
            </a:xfrm>
            <a:custGeom>
              <a:avLst/>
              <a:gdLst/>
              <a:ahLst/>
              <a:cxnLst/>
              <a:rect l="l" t="t" r="r" b="b"/>
              <a:pathLst>
                <a:path w="501" h="350" extrusionOk="0">
                  <a:moveTo>
                    <a:pt x="501" y="1"/>
                  </a:moveTo>
                  <a:lnTo>
                    <a:pt x="501" y="1"/>
                  </a:lnTo>
                  <a:cubicBezTo>
                    <a:pt x="496" y="6"/>
                    <a:pt x="490" y="11"/>
                    <a:pt x="485" y="16"/>
                  </a:cubicBezTo>
                  <a:lnTo>
                    <a:pt x="485" y="16"/>
                  </a:lnTo>
                  <a:cubicBezTo>
                    <a:pt x="495" y="15"/>
                    <a:pt x="501" y="11"/>
                    <a:pt x="501" y="1"/>
                  </a:cubicBezTo>
                  <a:close/>
                  <a:moveTo>
                    <a:pt x="485" y="16"/>
                  </a:moveTo>
                  <a:cubicBezTo>
                    <a:pt x="479" y="17"/>
                    <a:pt x="471" y="17"/>
                    <a:pt x="463" y="17"/>
                  </a:cubicBezTo>
                  <a:cubicBezTo>
                    <a:pt x="442" y="17"/>
                    <a:pt x="417" y="17"/>
                    <a:pt x="401" y="34"/>
                  </a:cubicBezTo>
                  <a:cubicBezTo>
                    <a:pt x="267" y="167"/>
                    <a:pt x="134" y="234"/>
                    <a:pt x="1" y="334"/>
                  </a:cubicBezTo>
                  <a:cubicBezTo>
                    <a:pt x="1" y="345"/>
                    <a:pt x="4" y="349"/>
                    <a:pt x="9" y="349"/>
                  </a:cubicBezTo>
                  <a:cubicBezTo>
                    <a:pt x="19" y="349"/>
                    <a:pt x="34" y="334"/>
                    <a:pt x="34" y="334"/>
                  </a:cubicBezTo>
                  <a:cubicBezTo>
                    <a:pt x="194" y="270"/>
                    <a:pt x="354" y="144"/>
                    <a:pt x="485" y="1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34"/>
            <p:cNvSpPr/>
            <p:nvPr/>
          </p:nvSpPr>
          <p:spPr>
            <a:xfrm>
              <a:off x="3930125" y="4260375"/>
              <a:ext cx="24475" cy="15400"/>
            </a:xfrm>
            <a:custGeom>
              <a:avLst/>
              <a:gdLst/>
              <a:ahLst/>
              <a:cxnLst/>
              <a:rect l="l" t="t" r="r" b="b"/>
              <a:pathLst>
                <a:path w="979" h="616" extrusionOk="0">
                  <a:moveTo>
                    <a:pt x="979" y="0"/>
                  </a:moveTo>
                  <a:cubicBezTo>
                    <a:pt x="979" y="1"/>
                    <a:pt x="912" y="34"/>
                    <a:pt x="879" y="34"/>
                  </a:cubicBezTo>
                  <a:cubicBezTo>
                    <a:pt x="612" y="267"/>
                    <a:pt x="312" y="434"/>
                    <a:pt x="11" y="601"/>
                  </a:cubicBezTo>
                  <a:cubicBezTo>
                    <a:pt x="0" y="612"/>
                    <a:pt x="0" y="616"/>
                    <a:pt x="5" y="616"/>
                  </a:cubicBezTo>
                  <a:cubicBezTo>
                    <a:pt x="15" y="616"/>
                    <a:pt x="45" y="601"/>
                    <a:pt x="45" y="601"/>
                  </a:cubicBezTo>
                  <a:cubicBezTo>
                    <a:pt x="378" y="467"/>
                    <a:pt x="679" y="234"/>
                    <a:pt x="9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4"/>
            <p:cNvSpPr/>
            <p:nvPr/>
          </p:nvSpPr>
          <p:spPr>
            <a:xfrm>
              <a:off x="3934575" y="4269550"/>
              <a:ext cx="28375" cy="15875"/>
            </a:xfrm>
            <a:custGeom>
              <a:avLst/>
              <a:gdLst/>
              <a:ahLst/>
              <a:cxnLst/>
              <a:rect l="l" t="t" r="r" b="b"/>
              <a:pathLst>
                <a:path w="1135" h="635" extrusionOk="0">
                  <a:moveTo>
                    <a:pt x="1068" y="0"/>
                  </a:moveTo>
                  <a:cubicBezTo>
                    <a:pt x="701" y="201"/>
                    <a:pt x="334" y="401"/>
                    <a:pt x="0" y="634"/>
                  </a:cubicBezTo>
                  <a:cubicBezTo>
                    <a:pt x="401" y="434"/>
                    <a:pt x="767" y="201"/>
                    <a:pt x="1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4"/>
            <p:cNvSpPr/>
            <p:nvPr/>
          </p:nvSpPr>
          <p:spPr>
            <a:xfrm>
              <a:off x="3948750" y="4282900"/>
              <a:ext cx="12525" cy="6675"/>
            </a:xfrm>
            <a:custGeom>
              <a:avLst/>
              <a:gdLst/>
              <a:ahLst/>
              <a:cxnLst/>
              <a:rect l="l" t="t" r="r" b="b"/>
              <a:pathLst>
                <a:path w="501" h="267" extrusionOk="0">
                  <a:moveTo>
                    <a:pt x="434" y="0"/>
                  </a:moveTo>
                  <a:cubicBezTo>
                    <a:pt x="301" y="100"/>
                    <a:pt x="134" y="167"/>
                    <a:pt x="0" y="267"/>
                  </a:cubicBezTo>
                  <a:lnTo>
                    <a:pt x="34" y="267"/>
                  </a:lnTo>
                  <a:cubicBezTo>
                    <a:pt x="200" y="200"/>
                    <a:pt x="367" y="10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4"/>
            <p:cNvSpPr/>
            <p:nvPr/>
          </p:nvSpPr>
          <p:spPr>
            <a:xfrm>
              <a:off x="3875350" y="4156975"/>
              <a:ext cx="16700" cy="10025"/>
            </a:xfrm>
            <a:custGeom>
              <a:avLst/>
              <a:gdLst/>
              <a:ahLst/>
              <a:cxnLst/>
              <a:rect l="l" t="t" r="r" b="b"/>
              <a:pathLst>
                <a:path w="668" h="401" extrusionOk="0">
                  <a:moveTo>
                    <a:pt x="635" y="0"/>
                  </a:moveTo>
                  <a:cubicBezTo>
                    <a:pt x="401" y="100"/>
                    <a:pt x="168" y="234"/>
                    <a:pt x="1" y="400"/>
                  </a:cubicBezTo>
                  <a:cubicBezTo>
                    <a:pt x="1" y="400"/>
                    <a:pt x="34" y="400"/>
                    <a:pt x="68" y="367"/>
                  </a:cubicBezTo>
                  <a:cubicBezTo>
                    <a:pt x="268" y="234"/>
                    <a:pt x="435" y="100"/>
                    <a:pt x="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4"/>
            <p:cNvSpPr/>
            <p:nvPr/>
          </p:nvSpPr>
          <p:spPr>
            <a:xfrm>
              <a:off x="3827825" y="4310400"/>
              <a:ext cx="6700" cy="4200"/>
            </a:xfrm>
            <a:custGeom>
              <a:avLst/>
              <a:gdLst/>
              <a:ahLst/>
              <a:cxnLst/>
              <a:rect l="l" t="t" r="r" b="b"/>
              <a:pathLst>
                <a:path w="268" h="168" extrusionOk="0">
                  <a:moveTo>
                    <a:pt x="201" y="1"/>
                  </a:moveTo>
                  <a:cubicBezTo>
                    <a:pt x="134" y="68"/>
                    <a:pt x="34" y="101"/>
                    <a:pt x="0" y="168"/>
                  </a:cubicBezTo>
                  <a:lnTo>
                    <a:pt x="67" y="168"/>
                  </a:lnTo>
                  <a:cubicBezTo>
                    <a:pt x="134" y="134"/>
                    <a:pt x="201" y="68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4"/>
            <p:cNvSpPr/>
            <p:nvPr/>
          </p:nvSpPr>
          <p:spPr>
            <a:xfrm>
              <a:off x="3837000" y="4318750"/>
              <a:ext cx="850" cy="400"/>
            </a:xfrm>
            <a:custGeom>
              <a:avLst/>
              <a:gdLst/>
              <a:ahLst/>
              <a:cxnLst/>
              <a:rect l="l" t="t" r="r" b="b"/>
              <a:pathLst>
                <a:path w="34" h="16" extrusionOk="0">
                  <a:moveTo>
                    <a:pt x="0" y="0"/>
                  </a:moveTo>
                  <a:cubicBezTo>
                    <a:pt x="0" y="12"/>
                    <a:pt x="4" y="15"/>
                    <a:pt x="9" y="15"/>
                  </a:cubicBezTo>
                  <a:cubicBezTo>
                    <a:pt x="19" y="15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4043825" y="4161975"/>
              <a:ext cx="40875" cy="8350"/>
            </a:xfrm>
            <a:custGeom>
              <a:avLst/>
              <a:gdLst/>
              <a:ahLst/>
              <a:cxnLst/>
              <a:rect l="l" t="t" r="r" b="b"/>
              <a:pathLst>
                <a:path w="1635" h="334" extrusionOk="0">
                  <a:moveTo>
                    <a:pt x="1635" y="0"/>
                  </a:moveTo>
                  <a:cubicBezTo>
                    <a:pt x="1227" y="204"/>
                    <a:pt x="780" y="291"/>
                    <a:pt x="384" y="291"/>
                  </a:cubicBezTo>
                  <a:cubicBezTo>
                    <a:pt x="261" y="291"/>
                    <a:pt x="144" y="283"/>
                    <a:pt x="33" y="267"/>
                  </a:cubicBezTo>
                  <a:lnTo>
                    <a:pt x="0" y="267"/>
                  </a:lnTo>
                  <a:cubicBezTo>
                    <a:pt x="157" y="313"/>
                    <a:pt x="314" y="334"/>
                    <a:pt x="470" y="334"/>
                  </a:cubicBezTo>
                  <a:cubicBezTo>
                    <a:pt x="876" y="334"/>
                    <a:pt x="1273" y="193"/>
                    <a:pt x="1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4033800" y="4165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4"/>
            <p:cNvSpPr/>
            <p:nvPr/>
          </p:nvSpPr>
          <p:spPr>
            <a:xfrm>
              <a:off x="4029625" y="4152425"/>
              <a:ext cx="63425" cy="11750"/>
            </a:xfrm>
            <a:custGeom>
              <a:avLst/>
              <a:gdLst/>
              <a:ahLst/>
              <a:cxnLst/>
              <a:rect l="l" t="t" r="r" b="b"/>
              <a:pathLst>
                <a:path w="2537" h="470" extrusionOk="0">
                  <a:moveTo>
                    <a:pt x="2527" y="1"/>
                  </a:moveTo>
                  <a:cubicBezTo>
                    <a:pt x="2518" y="1"/>
                    <a:pt x="2503" y="15"/>
                    <a:pt x="2503" y="15"/>
                  </a:cubicBezTo>
                  <a:cubicBezTo>
                    <a:pt x="2070" y="263"/>
                    <a:pt x="1580" y="453"/>
                    <a:pt x="1059" y="453"/>
                  </a:cubicBezTo>
                  <a:cubicBezTo>
                    <a:pt x="1018" y="453"/>
                    <a:pt x="977" y="451"/>
                    <a:pt x="935" y="449"/>
                  </a:cubicBezTo>
                  <a:cubicBezTo>
                    <a:pt x="635" y="416"/>
                    <a:pt x="335" y="349"/>
                    <a:pt x="34" y="282"/>
                  </a:cubicBezTo>
                  <a:cubicBezTo>
                    <a:pt x="34" y="282"/>
                    <a:pt x="1" y="316"/>
                    <a:pt x="1" y="316"/>
                  </a:cubicBezTo>
                  <a:cubicBezTo>
                    <a:pt x="367" y="417"/>
                    <a:pt x="700" y="470"/>
                    <a:pt x="1017" y="470"/>
                  </a:cubicBezTo>
                  <a:cubicBezTo>
                    <a:pt x="1538" y="470"/>
                    <a:pt x="2018" y="326"/>
                    <a:pt x="2536" y="15"/>
                  </a:cubicBezTo>
                  <a:cubicBezTo>
                    <a:pt x="2536" y="4"/>
                    <a:pt x="2532" y="1"/>
                    <a:pt x="2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4"/>
            <p:cNvSpPr/>
            <p:nvPr/>
          </p:nvSpPr>
          <p:spPr>
            <a:xfrm>
              <a:off x="4050475" y="4162800"/>
              <a:ext cx="45075" cy="13650"/>
            </a:xfrm>
            <a:custGeom>
              <a:avLst/>
              <a:gdLst/>
              <a:ahLst/>
              <a:cxnLst/>
              <a:rect l="l" t="t" r="r" b="b"/>
              <a:pathLst>
                <a:path w="1803" h="546" extrusionOk="0">
                  <a:moveTo>
                    <a:pt x="1769" y="1"/>
                  </a:moveTo>
                  <a:cubicBezTo>
                    <a:pt x="1268" y="368"/>
                    <a:pt x="668" y="501"/>
                    <a:pt x="34" y="501"/>
                  </a:cubicBezTo>
                  <a:cubicBezTo>
                    <a:pt x="34" y="501"/>
                    <a:pt x="1" y="534"/>
                    <a:pt x="1" y="534"/>
                  </a:cubicBezTo>
                  <a:cubicBezTo>
                    <a:pt x="77" y="542"/>
                    <a:pt x="154" y="546"/>
                    <a:pt x="229" y="546"/>
                  </a:cubicBezTo>
                  <a:cubicBezTo>
                    <a:pt x="812" y="546"/>
                    <a:pt x="1359" y="325"/>
                    <a:pt x="1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4037150" y="4184700"/>
              <a:ext cx="13350" cy="6475"/>
            </a:xfrm>
            <a:custGeom>
              <a:avLst/>
              <a:gdLst/>
              <a:ahLst/>
              <a:cxnLst/>
              <a:rect l="l" t="t" r="r" b="b"/>
              <a:pathLst>
                <a:path w="534" h="259" extrusionOk="0">
                  <a:moveTo>
                    <a:pt x="521" y="0"/>
                  </a:moveTo>
                  <a:cubicBezTo>
                    <a:pt x="509" y="0"/>
                    <a:pt x="484" y="9"/>
                    <a:pt x="467" y="25"/>
                  </a:cubicBezTo>
                  <a:cubicBezTo>
                    <a:pt x="300" y="92"/>
                    <a:pt x="134" y="159"/>
                    <a:pt x="0" y="259"/>
                  </a:cubicBezTo>
                  <a:cubicBezTo>
                    <a:pt x="0" y="259"/>
                    <a:pt x="67" y="225"/>
                    <a:pt x="67" y="225"/>
                  </a:cubicBezTo>
                  <a:cubicBezTo>
                    <a:pt x="200" y="159"/>
                    <a:pt x="367" y="92"/>
                    <a:pt x="501" y="25"/>
                  </a:cubicBezTo>
                  <a:cubicBezTo>
                    <a:pt x="534" y="9"/>
                    <a:pt x="534" y="0"/>
                    <a:pt x="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4058000" y="41878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0" y="0"/>
                  </a:moveTo>
                  <a:cubicBezTo>
                    <a:pt x="0" y="0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4035475" y="4187825"/>
              <a:ext cx="32550" cy="17900"/>
            </a:xfrm>
            <a:custGeom>
              <a:avLst/>
              <a:gdLst/>
              <a:ahLst/>
              <a:cxnLst/>
              <a:rect l="l" t="t" r="r" b="b"/>
              <a:pathLst>
                <a:path w="1302" h="716" extrusionOk="0">
                  <a:moveTo>
                    <a:pt x="1201" y="0"/>
                  </a:moveTo>
                  <a:cubicBezTo>
                    <a:pt x="801" y="234"/>
                    <a:pt x="401" y="467"/>
                    <a:pt x="0" y="701"/>
                  </a:cubicBezTo>
                  <a:cubicBezTo>
                    <a:pt x="0" y="712"/>
                    <a:pt x="8" y="716"/>
                    <a:pt x="18" y="716"/>
                  </a:cubicBezTo>
                  <a:cubicBezTo>
                    <a:pt x="37" y="716"/>
                    <a:pt x="67" y="701"/>
                    <a:pt x="67" y="701"/>
                  </a:cubicBezTo>
                  <a:cubicBezTo>
                    <a:pt x="467" y="467"/>
                    <a:pt x="868" y="234"/>
                    <a:pt x="1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4042150" y="4190800"/>
              <a:ext cx="34200" cy="19575"/>
            </a:xfrm>
            <a:custGeom>
              <a:avLst/>
              <a:gdLst/>
              <a:ahLst/>
              <a:cxnLst/>
              <a:rect l="l" t="t" r="r" b="b"/>
              <a:pathLst>
                <a:path w="1368" h="783" extrusionOk="0">
                  <a:moveTo>
                    <a:pt x="1349" y="0"/>
                  </a:moveTo>
                  <a:cubicBezTo>
                    <a:pt x="1327" y="0"/>
                    <a:pt x="1290" y="15"/>
                    <a:pt x="1268" y="15"/>
                  </a:cubicBezTo>
                  <a:cubicBezTo>
                    <a:pt x="834" y="282"/>
                    <a:pt x="401" y="515"/>
                    <a:pt x="0" y="782"/>
                  </a:cubicBezTo>
                  <a:lnTo>
                    <a:pt x="34" y="782"/>
                  </a:lnTo>
                  <a:cubicBezTo>
                    <a:pt x="501" y="549"/>
                    <a:pt x="934" y="282"/>
                    <a:pt x="1368" y="15"/>
                  </a:cubicBezTo>
                  <a:cubicBezTo>
                    <a:pt x="1368" y="4"/>
                    <a:pt x="1361" y="0"/>
                    <a:pt x="13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4017950" y="4162800"/>
              <a:ext cx="83425" cy="23475"/>
            </a:xfrm>
            <a:custGeom>
              <a:avLst/>
              <a:gdLst/>
              <a:ahLst/>
              <a:cxnLst/>
              <a:rect l="l" t="t" r="r" b="b"/>
              <a:pathLst>
                <a:path w="3337" h="939" extrusionOk="0">
                  <a:moveTo>
                    <a:pt x="3337" y="1"/>
                  </a:moveTo>
                  <a:cubicBezTo>
                    <a:pt x="3303" y="1"/>
                    <a:pt x="3237" y="34"/>
                    <a:pt x="3203" y="34"/>
                  </a:cubicBezTo>
                  <a:cubicBezTo>
                    <a:pt x="2595" y="412"/>
                    <a:pt x="1961" y="749"/>
                    <a:pt x="1308" y="749"/>
                  </a:cubicBezTo>
                  <a:cubicBezTo>
                    <a:pt x="923" y="749"/>
                    <a:pt x="531" y="632"/>
                    <a:pt x="134" y="334"/>
                  </a:cubicBezTo>
                  <a:cubicBezTo>
                    <a:pt x="101" y="334"/>
                    <a:pt x="1" y="334"/>
                    <a:pt x="1" y="368"/>
                  </a:cubicBezTo>
                  <a:cubicBezTo>
                    <a:pt x="22" y="820"/>
                    <a:pt x="518" y="939"/>
                    <a:pt x="974" y="939"/>
                  </a:cubicBezTo>
                  <a:cubicBezTo>
                    <a:pt x="1223" y="939"/>
                    <a:pt x="1461" y="903"/>
                    <a:pt x="1602" y="868"/>
                  </a:cubicBezTo>
                  <a:cubicBezTo>
                    <a:pt x="2236" y="735"/>
                    <a:pt x="2836" y="434"/>
                    <a:pt x="33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4"/>
            <p:cNvSpPr/>
            <p:nvPr/>
          </p:nvSpPr>
          <p:spPr>
            <a:xfrm>
              <a:off x="3917900" y="4234300"/>
              <a:ext cx="95925" cy="32000"/>
            </a:xfrm>
            <a:custGeom>
              <a:avLst/>
              <a:gdLst/>
              <a:ahLst/>
              <a:cxnLst/>
              <a:rect l="l" t="t" r="r" b="b"/>
              <a:pathLst>
                <a:path w="3837" h="1280" extrusionOk="0">
                  <a:moveTo>
                    <a:pt x="229" y="0"/>
                  </a:moveTo>
                  <a:cubicBezTo>
                    <a:pt x="153" y="0"/>
                    <a:pt x="0" y="49"/>
                    <a:pt x="0" y="76"/>
                  </a:cubicBezTo>
                  <a:cubicBezTo>
                    <a:pt x="264" y="937"/>
                    <a:pt x="1101" y="1280"/>
                    <a:pt x="1946" y="1280"/>
                  </a:cubicBezTo>
                  <a:cubicBezTo>
                    <a:pt x="2706" y="1280"/>
                    <a:pt x="3473" y="1003"/>
                    <a:pt x="3836" y="576"/>
                  </a:cubicBezTo>
                  <a:lnTo>
                    <a:pt x="3736" y="576"/>
                  </a:lnTo>
                  <a:cubicBezTo>
                    <a:pt x="3277" y="918"/>
                    <a:pt x="2812" y="1078"/>
                    <a:pt x="2350" y="1078"/>
                  </a:cubicBezTo>
                  <a:cubicBezTo>
                    <a:pt x="1639" y="1078"/>
                    <a:pt x="934" y="697"/>
                    <a:pt x="267" y="9"/>
                  </a:cubicBezTo>
                  <a:cubicBezTo>
                    <a:pt x="261" y="3"/>
                    <a:pt x="247" y="0"/>
                    <a:pt x="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34"/>
            <p:cNvSpPr/>
            <p:nvPr/>
          </p:nvSpPr>
          <p:spPr>
            <a:xfrm>
              <a:off x="3679375" y="4163500"/>
              <a:ext cx="133800" cy="72125"/>
            </a:xfrm>
            <a:custGeom>
              <a:avLst/>
              <a:gdLst/>
              <a:ahLst/>
              <a:cxnLst/>
              <a:rect l="l" t="t" r="r" b="b"/>
              <a:pathLst>
                <a:path w="5352" h="2885" extrusionOk="0">
                  <a:moveTo>
                    <a:pt x="5238" y="1"/>
                  </a:moveTo>
                  <a:cubicBezTo>
                    <a:pt x="5197" y="1"/>
                    <a:pt x="5151" y="6"/>
                    <a:pt x="5138" y="6"/>
                  </a:cubicBezTo>
                  <a:cubicBezTo>
                    <a:pt x="5105" y="39"/>
                    <a:pt x="5038" y="39"/>
                    <a:pt x="5004" y="73"/>
                  </a:cubicBezTo>
                  <a:lnTo>
                    <a:pt x="4971" y="73"/>
                  </a:lnTo>
                  <a:cubicBezTo>
                    <a:pt x="4938" y="73"/>
                    <a:pt x="4904" y="106"/>
                    <a:pt x="4904" y="106"/>
                  </a:cubicBezTo>
                  <a:cubicBezTo>
                    <a:pt x="4771" y="173"/>
                    <a:pt x="4638" y="206"/>
                    <a:pt x="4537" y="273"/>
                  </a:cubicBezTo>
                  <a:cubicBezTo>
                    <a:pt x="4204" y="406"/>
                    <a:pt x="3804" y="573"/>
                    <a:pt x="3503" y="840"/>
                  </a:cubicBezTo>
                  <a:cubicBezTo>
                    <a:pt x="2336" y="1474"/>
                    <a:pt x="1135" y="2141"/>
                    <a:pt x="1" y="2841"/>
                  </a:cubicBezTo>
                  <a:cubicBezTo>
                    <a:pt x="1" y="2841"/>
                    <a:pt x="44" y="2884"/>
                    <a:pt x="78" y="2884"/>
                  </a:cubicBezTo>
                  <a:cubicBezTo>
                    <a:pt x="86" y="2884"/>
                    <a:pt x="94" y="2881"/>
                    <a:pt x="101" y="2875"/>
                  </a:cubicBezTo>
                  <a:cubicBezTo>
                    <a:pt x="1902" y="2208"/>
                    <a:pt x="3637" y="1274"/>
                    <a:pt x="5238" y="173"/>
                  </a:cubicBezTo>
                  <a:cubicBezTo>
                    <a:pt x="5205" y="173"/>
                    <a:pt x="5171" y="139"/>
                    <a:pt x="5138" y="106"/>
                  </a:cubicBezTo>
                  <a:cubicBezTo>
                    <a:pt x="5171" y="106"/>
                    <a:pt x="5238" y="106"/>
                    <a:pt x="5271" y="73"/>
                  </a:cubicBezTo>
                  <a:cubicBezTo>
                    <a:pt x="5351" y="13"/>
                    <a:pt x="5299" y="1"/>
                    <a:pt x="52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3503425" y="4236200"/>
              <a:ext cx="175150" cy="60050"/>
            </a:xfrm>
            <a:custGeom>
              <a:avLst/>
              <a:gdLst/>
              <a:ahLst/>
              <a:cxnLst/>
              <a:rect l="l" t="t" r="r" b="b"/>
              <a:pathLst>
                <a:path w="7006" h="2402" extrusionOk="0">
                  <a:moveTo>
                    <a:pt x="6905" y="0"/>
                  </a:moveTo>
                  <a:cubicBezTo>
                    <a:pt x="6305" y="167"/>
                    <a:pt x="5738" y="467"/>
                    <a:pt x="5138" y="701"/>
                  </a:cubicBezTo>
                  <a:cubicBezTo>
                    <a:pt x="4771" y="834"/>
                    <a:pt x="4337" y="901"/>
                    <a:pt x="3937" y="1068"/>
                  </a:cubicBezTo>
                  <a:lnTo>
                    <a:pt x="3870" y="1068"/>
                  </a:lnTo>
                  <a:cubicBezTo>
                    <a:pt x="2602" y="1334"/>
                    <a:pt x="1168" y="1668"/>
                    <a:pt x="1" y="2235"/>
                  </a:cubicBezTo>
                  <a:cubicBezTo>
                    <a:pt x="1" y="2235"/>
                    <a:pt x="267" y="2402"/>
                    <a:pt x="334" y="2402"/>
                  </a:cubicBezTo>
                  <a:cubicBezTo>
                    <a:pt x="1502" y="2168"/>
                    <a:pt x="2769" y="1801"/>
                    <a:pt x="3837" y="1234"/>
                  </a:cubicBezTo>
                  <a:cubicBezTo>
                    <a:pt x="3870" y="1268"/>
                    <a:pt x="3903" y="1268"/>
                    <a:pt x="3903" y="1268"/>
                  </a:cubicBezTo>
                  <a:cubicBezTo>
                    <a:pt x="4904" y="1201"/>
                    <a:pt x="6305" y="734"/>
                    <a:pt x="7006" y="67"/>
                  </a:cubicBezTo>
                  <a:cubicBezTo>
                    <a:pt x="7006" y="67"/>
                    <a:pt x="6905" y="0"/>
                    <a:pt x="69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3348325" y="4296225"/>
              <a:ext cx="146775" cy="27550"/>
            </a:xfrm>
            <a:custGeom>
              <a:avLst/>
              <a:gdLst/>
              <a:ahLst/>
              <a:cxnLst/>
              <a:rect l="l" t="t" r="r" b="b"/>
              <a:pathLst>
                <a:path w="5871" h="1102" extrusionOk="0">
                  <a:moveTo>
                    <a:pt x="5804" y="1"/>
                  </a:moveTo>
                  <a:cubicBezTo>
                    <a:pt x="4837" y="1"/>
                    <a:pt x="3903" y="268"/>
                    <a:pt x="2936" y="434"/>
                  </a:cubicBezTo>
                  <a:cubicBezTo>
                    <a:pt x="1968" y="601"/>
                    <a:pt x="967" y="701"/>
                    <a:pt x="0" y="968"/>
                  </a:cubicBezTo>
                  <a:cubicBezTo>
                    <a:pt x="0" y="968"/>
                    <a:pt x="234" y="1102"/>
                    <a:pt x="300" y="1102"/>
                  </a:cubicBezTo>
                  <a:cubicBezTo>
                    <a:pt x="1334" y="1035"/>
                    <a:pt x="2368" y="835"/>
                    <a:pt x="3369" y="635"/>
                  </a:cubicBezTo>
                  <a:cubicBezTo>
                    <a:pt x="4103" y="501"/>
                    <a:pt x="5304" y="535"/>
                    <a:pt x="5871" y="34"/>
                  </a:cubicBezTo>
                  <a:cubicBezTo>
                    <a:pt x="5871" y="34"/>
                    <a:pt x="5804" y="1"/>
                    <a:pt x="58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3085625" y="4299575"/>
              <a:ext cx="155575" cy="57800"/>
            </a:xfrm>
            <a:custGeom>
              <a:avLst/>
              <a:gdLst/>
              <a:ahLst/>
              <a:cxnLst/>
              <a:rect l="l" t="t" r="r" b="b"/>
              <a:pathLst>
                <a:path w="6223" h="2312" extrusionOk="0">
                  <a:moveTo>
                    <a:pt x="5536" y="1679"/>
                  </a:moveTo>
                  <a:lnTo>
                    <a:pt x="5536" y="1679"/>
                  </a:lnTo>
                  <a:cubicBezTo>
                    <a:pt x="5592" y="1686"/>
                    <a:pt x="5648" y="1694"/>
                    <a:pt x="5705" y="1701"/>
                  </a:cubicBezTo>
                  <a:lnTo>
                    <a:pt x="5738" y="1701"/>
                  </a:lnTo>
                  <a:cubicBezTo>
                    <a:pt x="5671" y="1694"/>
                    <a:pt x="5603" y="1686"/>
                    <a:pt x="5536" y="1679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368" y="334"/>
                    <a:pt x="768" y="567"/>
                    <a:pt x="1201" y="767"/>
                  </a:cubicBezTo>
                  <a:cubicBezTo>
                    <a:pt x="2703" y="1968"/>
                    <a:pt x="4537" y="1835"/>
                    <a:pt x="6172" y="2302"/>
                  </a:cubicBezTo>
                  <a:cubicBezTo>
                    <a:pt x="6192" y="2309"/>
                    <a:pt x="6202" y="2311"/>
                    <a:pt x="6206" y="2311"/>
                  </a:cubicBezTo>
                  <a:cubicBezTo>
                    <a:pt x="6222" y="2311"/>
                    <a:pt x="6132" y="2269"/>
                    <a:pt x="6105" y="2269"/>
                  </a:cubicBezTo>
                  <a:cubicBezTo>
                    <a:pt x="4504" y="1802"/>
                    <a:pt x="2836" y="1902"/>
                    <a:pt x="1368" y="868"/>
                  </a:cubicBezTo>
                  <a:lnTo>
                    <a:pt x="1368" y="868"/>
                  </a:lnTo>
                  <a:cubicBezTo>
                    <a:pt x="2672" y="1440"/>
                    <a:pt x="4157" y="1527"/>
                    <a:pt x="5536" y="1679"/>
                  </a:cubicBezTo>
                  <a:lnTo>
                    <a:pt x="5536" y="1679"/>
                  </a:lnTo>
                  <a:cubicBezTo>
                    <a:pt x="3657" y="1430"/>
                    <a:pt x="1784" y="1329"/>
                    <a:pt x="67" y="34"/>
                  </a:cubicBezTo>
                  <a:cubicBezTo>
                    <a:pt x="67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4"/>
            <p:cNvSpPr/>
            <p:nvPr/>
          </p:nvSpPr>
          <p:spPr>
            <a:xfrm>
              <a:off x="3324125" y="4368775"/>
              <a:ext cx="875" cy="25"/>
            </a:xfrm>
            <a:custGeom>
              <a:avLst/>
              <a:gdLst/>
              <a:ahLst/>
              <a:cxnLst/>
              <a:rect l="l" t="t" r="r" b="b"/>
              <a:pathLst>
                <a:path w="35" h="1" extrusionOk="0">
                  <a:moveTo>
                    <a:pt x="1" y="1"/>
                  </a:moveTo>
                  <a:cubicBezTo>
                    <a:pt x="1" y="1"/>
                    <a:pt x="34" y="1"/>
                    <a:pt x="34" y="1"/>
                  </a:cubicBezTo>
                  <a:cubicBezTo>
                    <a:pt x="34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3215725" y="4382950"/>
              <a:ext cx="101750" cy="117825"/>
            </a:xfrm>
            <a:custGeom>
              <a:avLst/>
              <a:gdLst/>
              <a:ahLst/>
              <a:cxnLst/>
              <a:rect l="l" t="t" r="r" b="b"/>
              <a:pathLst>
                <a:path w="4070" h="4713" extrusionOk="0">
                  <a:moveTo>
                    <a:pt x="1601" y="1"/>
                  </a:moveTo>
                  <a:cubicBezTo>
                    <a:pt x="501" y="835"/>
                    <a:pt x="0" y="3036"/>
                    <a:pt x="1401" y="4171"/>
                  </a:cubicBezTo>
                  <a:cubicBezTo>
                    <a:pt x="1842" y="4538"/>
                    <a:pt x="2383" y="4713"/>
                    <a:pt x="2904" y="4713"/>
                  </a:cubicBezTo>
                  <a:cubicBezTo>
                    <a:pt x="3329" y="4713"/>
                    <a:pt x="3740" y="4596"/>
                    <a:pt x="4070" y="4371"/>
                  </a:cubicBezTo>
                  <a:cubicBezTo>
                    <a:pt x="4070" y="4371"/>
                    <a:pt x="3970" y="4304"/>
                    <a:pt x="3936" y="4304"/>
                  </a:cubicBezTo>
                  <a:cubicBezTo>
                    <a:pt x="3703" y="4404"/>
                    <a:pt x="3469" y="4504"/>
                    <a:pt x="3203" y="4538"/>
                  </a:cubicBezTo>
                  <a:cubicBezTo>
                    <a:pt x="2802" y="4538"/>
                    <a:pt x="1835" y="4304"/>
                    <a:pt x="1535" y="3970"/>
                  </a:cubicBezTo>
                  <a:cubicBezTo>
                    <a:pt x="1201" y="3604"/>
                    <a:pt x="1068" y="2836"/>
                    <a:pt x="1034" y="2336"/>
                  </a:cubicBezTo>
                  <a:cubicBezTo>
                    <a:pt x="1001" y="1469"/>
                    <a:pt x="1201" y="668"/>
                    <a:pt x="1702" y="34"/>
                  </a:cubicBezTo>
                  <a:cubicBezTo>
                    <a:pt x="1702" y="34"/>
                    <a:pt x="1635" y="1"/>
                    <a:pt x="1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4"/>
            <p:cNvSpPr/>
            <p:nvPr/>
          </p:nvSpPr>
          <p:spPr>
            <a:xfrm>
              <a:off x="3490925" y="4412975"/>
              <a:ext cx="102600" cy="71875"/>
            </a:xfrm>
            <a:custGeom>
              <a:avLst/>
              <a:gdLst/>
              <a:ahLst/>
              <a:cxnLst/>
              <a:rect l="l" t="t" r="r" b="b"/>
              <a:pathLst>
                <a:path w="4104" h="2875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1002"/>
                    <a:pt x="1034" y="2136"/>
                    <a:pt x="1835" y="2569"/>
                  </a:cubicBezTo>
                  <a:cubicBezTo>
                    <a:pt x="2179" y="2749"/>
                    <a:pt x="2570" y="2875"/>
                    <a:pt x="2924" y="2875"/>
                  </a:cubicBezTo>
                  <a:cubicBezTo>
                    <a:pt x="3359" y="2875"/>
                    <a:pt x="3737" y="2684"/>
                    <a:pt x="3903" y="2169"/>
                  </a:cubicBezTo>
                  <a:cubicBezTo>
                    <a:pt x="3970" y="2136"/>
                    <a:pt x="4036" y="2069"/>
                    <a:pt x="4103" y="2036"/>
                  </a:cubicBezTo>
                  <a:cubicBezTo>
                    <a:pt x="4075" y="2036"/>
                    <a:pt x="3997" y="1962"/>
                    <a:pt x="3954" y="1962"/>
                  </a:cubicBezTo>
                  <a:cubicBezTo>
                    <a:pt x="3947" y="1962"/>
                    <a:pt x="3941" y="1964"/>
                    <a:pt x="3936" y="1969"/>
                  </a:cubicBezTo>
                  <a:cubicBezTo>
                    <a:pt x="3558" y="2135"/>
                    <a:pt x="3095" y="2384"/>
                    <a:pt x="2644" y="2384"/>
                  </a:cubicBezTo>
                  <a:cubicBezTo>
                    <a:pt x="2459" y="2384"/>
                    <a:pt x="2276" y="2342"/>
                    <a:pt x="2102" y="2236"/>
                  </a:cubicBezTo>
                  <a:cubicBezTo>
                    <a:pt x="2075" y="2236"/>
                    <a:pt x="1920" y="2193"/>
                    <a:pt x="1894" y="2193"/>
                  </a:cubicBezTo>
                  <a:cubicBezTo>
                    <a:pt x="1887" y="2193"/>
                    <a:pt x="1888" y="2196"/>
                    <a:pt x="1902" y="2202"/>
                  </a:cubicBezTo>
                  <a:cubicBezTo>
                    <a:pt x="2184" y="2434"/>
                    <a:pt x="2467" y="2526"/>
                    <a:pt x="2764" y="2526"/>
                  </a:cubicBezTo>
                  <a:cubicBezTo>
                    <a:pt x="2853" y="2526"/>
                    <a:pt x="2944" y="2518"/>
                    <a:pt x="3036" y="2503"/>
                  </a:cubicBezTo>
                  <a:lnTo>
                    <a:pt x="3036" y="2503"/>
                  </a:lnTo>
                  <a:cubicBezTo>
                    <a:pt x="2891" y="2545"/>
                    <a:pt x="2745" y="2568"/>
                    <a:pt x="2601" y="2568"/>
                  </a:cubicBezTo>
                  <a:cubicBezTo>
                    <a:pt x="2181" y="2568"/>
                    <a:pt x="1765" y="2374"/>
                    <a:pt x="1368" y="1902"/>
                  </a:cubicBezTo>
                  <a:cubicBezTo>
                    <a:pt x="901" y="1335"/>
                    <a:pt x="534" y="668"/>
                    <a:pt x="100" y="68"/>
                  </a:cubicBezTo>
                  <a:cubicBezTo>
                    <a:pt x="100" y="3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4"/>
            <p:cNvSpPr/>
            <p:nvPr/>
          </p:nvSpPr>
          <p:spPr>
            <a:xfrm>
              <a:off x="3597650" y="4392125"/>
              <a:ext cx="128450" cy="49900"/>
            </a:xfrm>
            <a:custGeom>
              <a:avLst/>
              <a:gdLst/>
              <a:ahLst/>
              <a:cxnLst/>
              <a:rect l="l" t="t" r="r" b="b"/>
              <a:pathLst>
                <a:path w="5138" h="1996" extrusionOk="0">
                  <a:moveTo>
                    <a:pt x="101" y="1"/>
                  </a:moveTo>
                  <a:cubicBezTo>
                    <a:pt x="168" y="168"/>
                    <a:pt x="201" y="301"/>
                    <a:pt x="268" y="435"/>
                  </a:cubicBezTo>
                  <a:cubicBezTo>
                    <a:pt x="168" y="401"/>
                    <a:pt x="68" y="401"/>
                    <a:pt x="34" y="401"/>
                  </a:cubicBezTo>
                  <a:cubicBezTo>
                    <a:pt x="1" y="368"/>
                    <a:pt x="1" y="368"/>
                    <a:pt x="1" y="368"/>
                  </a:cubicBezTo>
                  <a:lnTo>
                    <a:pt x="1" y="368"/>
                  </a:lnTo>
                  <a:cubicBezTo>
                    <a:pt x="34" y="435"/>
                    <a:pt x="101" y="501"/>
                    <a:pt x="168" y="568"/>
                  </a:cubicBezTo>
                  <a:cubicBezTo>
                    <a:pt x="168" y="601"/>
                    <a:pt x="168" y="601"/>
                    <a:pt x="168" y="601"/>
                  </a:cubicBezTo>
                  <a:cubicBezTo>
                    <a:pt x="601" y="1102"/>
                    <a:pt x="1135" y="1502"/>
                    <a:pt x="1669" y="1735"/>
                  </a:cubicBezTo>
                  <a:cubicBezTo>
                    <a:pt x="2039" y="1898"/>
                    <a:pt x="2458" y="1995"/>
                    <a:pt x="2847" y="1995"/>
                  </a:cubicBezTo>
                  <a:cubicBezTo>
                    <a:pt x="3018" y="1995"/>
                    <a:pt x="3184" y="1976"/>
                    <a:pt x="3337" y="1936"/>
                  </a:cubicBezTo>
                  <a:cubicBezTo>
                    <a:pt x="4104" y="1802"/>
                    <a:pt x="4771" y="1302"/>
                    <a:pt x="5105" y="368"/>
                  </a:cubicBezTo>
                  <a:cubicBezTo>
                    <a:pt x="5138" y="368"/>
                    <a:pt x="5004" y="301"/>
                    <a:pt x="4971" y="301"/>
                  </a:cubicBezTo>
                  <a:cubicBezTo>
                    <a:pt x="4671" y="801"/>
                    <a:pt x="4271" y="1202"/>
                    <a:pt x="3804" y="1435"/>
                  </a:cubicBezTo>
                  <a:cubicBezTo>
                    <a:pt x="3781" y="1435"/>
                    <a:pt x="3759" y="1420"/>
                    <a:pt x="3737" y="1420"/>
                  </a:cubicBezTo>
                  <a:cubicBezTo>
                    <a:pt x="3726" y="1420"/>
                    <a:pt x="3715" y="1424"/>
                    <a:pt x="3704" y="1435"/>
                  </a:cubicBezTo>
                  <a:cubicBezTo>
                    <a:pt x="3380" y="1588"/>
                    <a:pt x="3012" y="1664"/>
                    <a:pt x="2632" y="1664"/>
                  </a:cubicBezTo>
                  <a:cubicBezTo>
                    <a:pt x="2347" y="1664"/>
                    <a:pt x="2055" y="1621"/>
                    <a:pt x="1769" y="1535"/>
                  </a:cubicBezTo>
                  <a:cubicBezTo>
                    <a:pt x="1268" y="1268"/>
                    <a:pt x="835" y="801"/>
                    <a:pt x="501" y="168"/>
                  </a:cubicBezTo>
                  <a:cubicBezTo>
                    <a:pt x="468" y="68"/>
                    <a:pt x="134" y="34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34"/>
            <p:cNvSpPr/>
            <p:nvPr/>
          </p:nvSpPr>
          <p:spPr>
            <a:xfrm>
              <a:off x="3704400" y="4337700"/>
              <a:ext cx="114275" cy="54825"/>
            </a:xfrm>
            <a:custGeom>
              <a:avLst/>
              <a:gdLst/>
              <a:ahLst/>
              <a:cxnLst/>
              <a:rect l="l" t="t" r="r" b="b"/>
              <a:pathLst>
                <a:path w="4571" h="2193" extrusionOk="0">
                  <a:moveTo>
                    <a:pt x="19" y="1"/>
                  </a:moveTo>
                  <a:cubicBezTo>
                    <a:pt x="7" y="1"/>
                    <a:pt x="1" y="4"/>
                    <a:pt x="1" y="10"/>
                  </a:cubicBezTo>
                  <a:cubicBezTo>
                    <a:pt x="101" y="1077"/>
                    <a:pt x="968" y="1811"/>
                    <a:pt x="1869" y="2111"/>
                  </a:cubicBezTo>
                  <a:cubicBezTo>
                    <a:pt x="2069" y="2167"/>
                    <a:pt x="2258" y="2193"/>
                    <a:pt x="2439" y="2193"/>
                  </a:cubicBezTo>
                  <a:cubicBezTo>
                    <a:pt x="2803" y="2193"/>
                    <a:pt x="3136" y="2089"/>
                    <a:pt x="3470" y="1911"/>
                  </a:cubicBezTo>
                  <a:cubicBezTo>
                    <a:pt x="3937" y="1678"/>
                    <a:pt x="4170" y="1211"/>
                    <a:pt x="4404" y="744"/>
                  </a:cubicBezTo>
                  <a:cubicBezTo>
                    <a:pt x="4470" y="610"/>
                    <a:pt x="4504" y="510"/>
                    <a:pt x="4571" y="410"/>
                  </a:cubicBezTo>
                  <a:cubicBezTo>
                    <a:pt x="4571" y="381"/>
                    <a:pt x="4398" y="303"/>
                    <a:pt x="4349" y="303"/>
                  </a:cubicBezTo>
                  <a:cubicBezTo>
                    <a:pt x="4342" y="303"/>
                    <a:pt x="4337" y="305"/>
                    <a:pt x="4337" y="310"/>
                  </a:cubicBezTo>
                  <a:cubicBezTo>
                    <a:pt x="4037" y="910"/>
                    <a:pt x="3536" y="1211"/>
                    <a:pt x="2969" y="1477"/>
                  </a:cubicBezTo>
                  <a:cubicBezTo>
                    <a:pt x="2714" y="1611"/>
                    <a:pt x="2490" y="1674"/>
                    <a:pt x="2274" y="1674"/>
                  </a:cubicBezTo>
                  <a:cubicBezTo>
                    <a:pt x="1897" y="1674"/>
                    <a:pt x="1547" y="1483"/>
                    <a:pt x="1101" y="1144"/>
                  </a:cubicBezTo>
                  <a:cubicBezTo>
                    <a:pt x="1072" y="1114"/>
                    <a:pt x="830" y="1005"/>
                    <a:pt x="754" y="1005"/>
                  </a:cubicBezTo>
                  <a:cubicBezTo>
                    <a:pt x="745" y="1005"/>
                    <a:pt x="738" y="1007"/>
                    <a:pt x="734" y="1010"/>
                  </a:cubicBezTo>
                  <a:cubicBezTo>
                    <a:pt x="534" y="744"/>
                    <a:pt x="368" y="410"/>
                    <a:pt x="234" y="110"/>
                  </a:cubicBezTo>
                  <a:cubicBezTo>
                    <a:pt x="207" y="55"/>
                    <a:pt x="68" y="1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34"/>
            <p:cNvSpPr/>
            <p:nvPr/>
          </p:nvSpPr>
          <p:spPr>
            <a:xfrm>
              <a:off x="3364150" y="4342100"/>
              <a:ext cx="47575" cy="60225"/>
            </a:xfrm>
            <a:custGeom>
              <a:avLst/>
              <a:gdLst/>
              <a:ahLst/>
              <a:cxnLst/>
              <a:rect l="l" t="t" r="r" b="b"/>
              <a:pathLst>
                <a:path w="1903" h="2409" extrusionOk="0">
                  <a:moveTo>
                    <a:pt x="1902" y="0"/>
                  </a:moveTo>
                  <a:lnTo>
                    <a:pt x="1902" y="0"/>
                  </a:lnTo>
                  <a:cubicBezTo>
                    <a:pt x="1469" y="201"/>
                    <a:pt x="1068" y="467"/>
                    <a:pt x="735" y="834"/>
                  </a:cubicBezTo>
                  <a:cubicBezTo>
                    <a:pt x="435" y="1168"/>
                    <a:pt x="1" y="1768"/>
                    <a:pt x="68" y="2302"/>
                  </a:cubicBezTo>
                  <a:cubicBezTo>
                    <a:pt x="68" y="2331"/>
                    <a:pt x="240" y="2409"/>
                    <a:pt x="289" y="2409"/>
                  </a:cubicBezTo>
                  <a:cubicBezTo>
                    <a:pt x="297" y="2409"/>
                    <a:pt x="301" y="2407"/>
                    <a:pt x="301" y="2402"/>
                  </a:cubicBezTo>
                  <a:cubicBezTo>
                    <a:pt x="568" y="2035"/>
                    <a:pt x="601" y="1468"/>
                    <a:pt x="868" y="1035"/>
                  </a:cubicBezTo>
                  <a:cubicBezTo>
                    <a:pt x="1135" y="601"/>
                    <a:pt x="1469" y="234"/>
                    <a:pt x="19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34"/>
            <p:cNvSpPr/>
            <p:nvPr/>
          </p:nvSpPr>
          <p:spPr>
            <a:xfrm>
              <a:off x="3817825" y="4256900"/>
              <a:ext cx="114275" cy="75500"/>
            </a:xfrm>
            <a:custGeom>
              <a:avLst/>
              <a:gdLst/>
              <a:ahLst/>
              <a:cxnLst/>
              <a:rect l="l" t="t" r="r" b="b"/>
              <a:pathLst>
                <a:path w="4571" h="3020" extrusionOk="0">
                  <a:moveTo>
                    <a:pt x="4289" y="1"/>
                  </a:moveTo>
                  <a:cubicBezTo>
                    <a:pt x="4280" y="1"/>
                    <a:pt x="4274" y="2"/>
                    <a:pt x="4270" y="6"/>
                  </a:cubicBezTo>
                  <a:cubicBezTo>
                    <a:pt x="4103" y="306"/>
                    <a:pt x="4036" y="673"/>
                    <a:pt x="3970" y="1007"/>
                  </a:cubicBezTo>
                  <a:cubicBezTo>
                    <a:pt x="3536" y="1874"/>
                    <a:pt x="2769" y="2641"/>
                    <a:pt x="1935" y="2675"/>
                  </a:cubicBezTo>
                  <a:cubicBezTo>
                    <a:pt x="1401" y="2541"/>
                    <a:pt x="867" y="2208"/>
                    <a:pt x="400" y="1807"/>
                  </a:cubicBezTo>
                  <a:cubicBezTo>
                    <a:pt x="334" y="1707"/>
                    <a:pt x="34" y="1674"/>
                    <a:pt x="0" y="1641"/>
                  </a:cubicBezTo>
                  <a:lnTo>
                    <a:pt x="0" y="1641"/>
                  </a:lnTo>
                  <a:cubicBezTo>
                    <a:pt x="134" y="1807"/>
                    <a:pt x="300" y="1974"/>
                    <a:pt x="467" y="2108"/>
                  </a:cubicBezTo>
                  <a:cubicBezTo>
                    <a:pt x="634" y="2341"/>
                    <a:pt x="901" y="2508"/>
                    <a:pt x="1168" y="2608"/>
                  </a:cubicBezTo>
                  <a:cubicBezTo>
                    <a:pt x="1535" y="2841"/>
                    <a:pt x="1902" y="2975"/>
                    <a:pt x="2302" y="3008"/>
                  </a:cubicBezTo>
                  <a:cubicBezTo>
                    <a:pt x="2369" y="3016"/>
                    <a:pt x="2437" y="3019"/>
                    <a:pt x="2506" y="3019"/>
                  </a:cubicBezTo>
                  <a:cubicBezTo>
                    <a:pt x="3061" y="3019"/>
                    <a:pt x="3677" y="2782"/>
                    <a:pt x="4003" y="2308"/>
                  </a:cubicBezTo>
                  <a:cubicBezTo>
                    <a:pt x="4203" y="2007"/>
                    <a:pt x="4270" y="1641"/>
                    <a:pt x="4303" y="1240"/>
                  </a:cubicBezTo>
                  <a:cubicBezTo>
                    <a:pt x="4470" y="907"/>
                    <a:pt x="4537" y="540"/>
                    <a:pt x="4570" y="139"/>
                  </a:cubicBezTo>
                  <a:cubicBezTo>
                    <a:pt x="4570" y="110"/>
                    <a:pt x="4359" y="1"/>
                    <a:pt x="4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34"/>
            <p:cNvSpPr/>
            <p:nvPr/>
          </p:nvSpPr>
          <p:spPr>
            <a:xfrm>
              <a:off x="4025475" y="4062725"/>
              <a:ext cx="160975" cy="166950"/>
            </a:xfrm>
            <a:custGeom>
              <a:avLst/>
              <a:gdLst/>
              <a:ahLst/>
              <a:cxnLst/>
              <a:rect l="l" t="t" r="r" b="b"/>
              <a:pathLst>
                <a:path w="6439" h="6678" extrusionOk="0">
                  <a:moveTo>
                    <a:pt x="4570" y="1"/>
                  </a:moveTo>
                  <a:cubicBezTo>
                    <a:pt x="4549" y="1"/>
                    <a:pt x="4581" y="14"/>
                    <a:pt x="4607" y="24"/>
                  </a:cubicBezTo>
                  <a:lnTo>
                    <a:pt x="4607" y="24"/>
                  </a:lnTo>
                  <a:cubicBezTo>
                    <a:pt x="4595" y="16"/>
                    <a:pt x="4582" y="8"/>
                    <a:pt x="4570" y="1"/>
                  </a:cubicBezTo>
                  <a:close/>
                  <a:moveTo>
                    <a:pt x="4607" y="24"/>
                  </a:moveTo>
                  <a:cubicBezTo>
                    <a:pt x="5024" y="283"/>
                    <a:pt x="5374" y="547"/>
                    <a:pt x="5504" y="968"/>
                  </a:cubicBezTo>
                  <a:cubicBezTo>
                    <a:pt x="5537" y="2036"/>
                    <a:pt x="4670" y="2636"/>
                    <a:pt x="3903" y="3303"/>
                  </a:cubicBezTo>
                  <a:cubicBezTo>
                    <a:pt x="3870" y="3337"/>
                    <a:pt x="3836" y="3403"/>
                    <a:pt x="3803" y="3437"/>
                  </a:cubicBezTo>
                  <a:cubicBezTo>
                    <a:pt x="3903" y="3103"/>
                    <a:pt x="3903" y="2703"/>
                    <a:pt x="3736" y="2202"/>
                  </a:cubicBezTo>
                  <a:cubicBezTo>
                    <a:pt x="3736" y="2169"/>
                    <a:pt x="3636" y="2136"/>
                    <a:pt x="3603" y="2136"/>
                  </a:cubicBezTo>
                  <a:cubicBezTo>
                    <a:pt x="3450" y="4096"/>
                    <a:pt x="2059" y="4650"/>
                    <a:pt x="490" y="4650"/>
                  </a:cubicBezTo>
                  <a:cubicBezTo>
                    <a:pt x="350" y="4650"/>
                    <a:pt x="209" y="4646"/>
                    <a:pt x="67" y="4637"/>
                  </a:cubicBezTo>
                  <a:cubicBezTo>
                    <a:pt x="0" y="4637"/>
                    <a:pt x="367" y="4838"/>
                    <a:pt x="434" y="4838"/>
                  </a:cubicBezTo>
                  <a:cubicBezTo>
                    <a:pt x="631" y="4869"/>
                    <a:pt x="846" y="4886"/>
                    <a:pt x="1070" y="4886"/>
                  </a:cubicBezTo>
                  <a:cubicBezTo>
                    <a:pt x="1795" y="4886"/>
                    <a:pt x="2608" y="4712"/>
                    <a:pt x="3169" y="4304"/>
                  </a:cubicBezTo>
                  <a:lnTo>
                    <a:pt x="3169" y="4304"/>
                  </a:lnTo>
                  <a:cubicBezTo>
                    <a:pt x="2802" y="5004"/>
                    <a:pt x="2602" y="5805"/>
                    <a:pt x="2235" y="6572"/>
                  </a:cubicBezTo>
                  <a:cubicBezTo>
                    <a:pt x="2205" y="6572"/>
                    <a:pt x="2439" y="6678"/>
                    <a:pt x="2515" y="6678"/>
                  </a:cubicBezTo>
                  <a:cubicBezTo>
                    <a:pt x="2525" y="6678"/>
                    <a:pt x="2532" y="6676"/>
                    <a:pt x="2535" y="6672"/>
                  </a:cubicBezTo>
                  <a:cubicBezTo>
                    <a:pt x="3102" y="6372"/>
                    <a:pt x="3036" y="5638"/>
                    <a:pt x="3269" y="5071"/>
                  </a:cubicBezTo>
                  <a:cubicBezTo>
                    <a:pt x="3536" y="4371"/>
                    <a:pt x="3936" y="3837"/>
                    <a:pt x="4470" y="3437"/>
                  </a:cubicBezTo>
                  <a:cubicBezTo>
                    <a:pt x="5037" y="2970"/>
                    <a:pt x="5604" y="2503"/>
                    <a:pt x="5804" y="1902"/>
                  </a:cubicBezTo>
                  <a:cubicBezTo>
                    <a:pt x="5904" y="1936"/>
                    <a:pt x="6004" y="1936"/>
                    <a:pt x="6004" y="1936"/>
                  </a:cubicBezTo>
                  <a:cubicBezTo>
                    <a:pt x="6105" y="1769"/>
                    <a:pt x="6171" y="1635"/>
                    <a:pt x="6271" y="1502"/>
                  </a:cubicBezTo>
                  <a:lnTo>
                    <a:pt x="6338" y="1502"/>
                  </a:lnTo>
                  <a:cubicBezTo>
                    <a:pt x="6371" y="1335"/>
                    <a:pt x="6405" y="1168"/>
                    <a:pt x="6438" y="1035"/>
                  </a:cubicBezTo>
                  <a:cubicBezTo>
                    <a:pt x="6438" y="1002"/>
                    <a:pt x="6371" y="968"/>
                    <a:pt x="6305" y="935"/>
                  </a:cubicBezTo>
                  <a:cubicBezTo>
                    <a:pt x="6271" y="868"/>
                    <a:pt x="6238" y="835"/>
                    <a:pt x="6238" y="801"/>
                  </a:cubicBezTo>
                  <a:cubicBezTo>
                    <a:pt x="6205" y="735"/>
                    <a:pt x="6004" y="668"/>
                    <a:pt x="5904" y="668"/>
                  </a:cubicBezTo>
                  <a:cubicBezTo>
                    <a:pt x="5838" y="501"/>
                    <a:pt x="5771" y="368"/>
                    <a:pt x="5638" y="234"/>
                  </a:cubicBezTo>
                  <a:cubicBezTo>
                    <a:pt x="5609" y="177"/>
                    <a:pt x="5381" y="94"/>
                    <a:pt x="5319" y="94"/>
                  </a:cubicBezTo>
                  <a:cubicBezTo>
                    <a:pt x="5310" y="94"/>
                    <a:pt x="5304" y="96"/>
                    <a:pt x="5304" y="101"/>
                  </a:cubicBezTo>
                  <a:cubicBezTo>
                    <a:pt x="5371" y="234"/>
                    <a:pt x="5404" y="368"/>
                    <a:pt x="5437" y="501"/>
                  </a:cubicBezTo>
                  <a:cubicBezTo>
                    <a:pt x="5204" y="334"/>
                    <a:pt x="4904" y="168"/>
                    <a:pt x="4637" y="34"/>
                  </a:cubicBezTo>
                  <a:cubicBezTo>
                    <a:pt x="4637" y="34"/>
                    <a:pt x="4623" y="30"/>
                    <a:pt x="4607" y="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34"/>
            <p:cNvSpPr/>
            <p:nvPr/>
          </p:nvSpPr>
          <p:spPr>
            <a:xfrm>
              <a:off x="3989600" y="4226650"/>
              <a:ext cx="85925" cy="58175"/>
            </a:xfrm>
            <a:custGeom>
              <a:avLst/>
              <a:gdLst/>
              <a:ahLst/>
              <a:cxnLst/>
              <a:rect l="l" t="t" r="r" b="b"/>
              <a:pathLst>
                <a:path w="3437" h="2327" extrusionOk="0">
                  <a:moveTo>
                    <a:pt x="3412" y="0"/>
                  </a:moveTo>
                  <a:cubicBezTo>
                    <a:pt x="3407" y="0"/>
                    <a:pt x="3403" y="4"/>
                    <a:pt x="3403" y="15"/>
                  </a:cubicBezTo>
                  <a:cubicBezTo>
                    <a:pt x="2273" y="780"/>
                    <a:pt x="1142" y="1545"/>
                    <a:pt x="11" y="2310"/>
                  </a:cubicBezTo>
                  <a:lnTo>
                    <a:pt x="11" y="2310"/>
                  </a:lnTo>
                  <a:cubicBezTo>
                    <a:pt x="9" y="2308"/>
                    <a:pt x="7" y="2307"/>
                    <a:pt x="5" y="2307"/>
                  </a:cubicBezTo>
                  <a:cubicBezTo>
                    <a:pt x="2" y="2307"/>
                    <a:pt x="1" y="2310"/>
                    <a:pt x="1" y="2317"/>
                  </a:cubicBezTo>
                  <a:cubicBezTo>
                    <a:pt x="4" y="2314"/>
                    <a:pt x="8" y="2312"/>
                    <a:pt x="11" y="2310"/>
                  </a:cubicBezTo>
                  <a:lnTo>
                    <a:pt x="11" y="2310"/>
                  </a:lnTo>
                  <a:cubicBezTo>
                    <a:pt x="20" y="2315"/>
                    <a:pt x="32" y="2326"/>
                    <a:pt x="47" y="2326"/>
                  </a:cubicBezTo>
                  <a:cubicBezTo>
                    <a:pt x="53" y="2326"/>
                    <a:pt x="60" y="2324"/>
                    <a:pt x="68" y="2317"/>
                  </a:cubicBezTo>
                  <a:cubicBezTo>
                    <a:pt x="1235" y="1683"/>
                    <a:pt x="2403" y="916"/>
                    <a:pt x="3437" y="15"/>
                  </a:cubicBezTo>
                  <a:cubicBezTo>
                    <a:pt x="3437" y="15"/>
                    <a:pt x="3422" y="0"/>
                    <a:pt x="3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34"/>
            <p:cNvSpPr/>
            <p:nvPr/>
          </p:nvSpPr>
          <p:spPr>
            <a:xfrm>
              <a:off x="3077300" y="4300400"/>
              <a:ext cx="136225" cy="168850"/>
            </a:xfrm>
            <a:custGeom>
              <a:avLst/>
              <a:gdLst/>
              <a:ahLst/>
              <a:cxnLst/>
              <a:rect l="l" t="t" r="r" b="b"/>
              <a:pathLst>
                <a:path w="5449" h="6754" extrusionOk="0">
                  <a:moveTo>
                    <a:pt x="0" y="1"/>
                  </a:moveTo>
                  <a:lnTo>
                    <a:pt x="0" y="1"/>
                  </a:lnTo>
                  <a:cubicBezTo>
                    <a:pt x="801" y="2936"/>
                    <a:pt x="2869" y="5438"/>
                    <a:pt x="5371" y="6739"/>
                  </a:cubicBezTo>
                  <a:cubicBezTo>
                    <a:pt x="5393" y="6739"/>
                    <a:pt x="5430" y="6754"/>
                    <a:pt x="5442" y="6754"/>
                  </a:cubicBezTo>
                  <a:cubicBezTo>
                    <a:pt x="5448" y="6754"/>
                    <a:pt x="5448" y="6750"/>
                    <a:pt x="5437" y="6739"/>
                  </a:cubicBezTo>
                  <a:cubicBezTo>
                    <a:pt x="2902" y="5404"/>
                    <a:pt x="1001" y="2903"/>
                    <a:pt x="100" y="34"/>
                  </a:cubicBezTo>
                  <a:cubicBezTo>
                    <a:pt x="10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34"/>
            <p:cNvSpPr/>
            <p:nvPr/>
          </p:nvSpPr>
          <p:spPr>
            <a:xfrm>
              <a:off x="3264925" y="4358850"/>
              <a:ext cx="80925" cy="15200"/>
            </a:xfrm>
            <a:custGeom>
              <a:avLst/>
              <a:gdLst/>
              <a:ahLst/>
              <a:cxnLst/>
              <a:rect l="l" t="t" r="r" b="b"/>
              <a:pathLst>
                <a:path w="3237" h="608" extrusionOk="0">
                  <a:moveTo>
                    <a:pt x="1570" y="0"/>
                  </a:moveTo>
                  <a:cubicBezTo>
                    <a:pt x="1000" y="0"/>
                    <a:pt x="426" y="166"/>
                    <a:pt x="0" y="565"/>
                  </a:cubicBezTo>
                  <a:cubicBezTo>
                    <a:pt x="0" y="565"/>
                    <a:pt x="64" y="607"/>
                    <a:pt x="107" y="607"/>
                  </a:cubicBezTo>
                  <a:cubicBezTo>
                    <a:pt x="118" y="607"/>
                    <a:pt x="127" y="605"/>
                    <a:pt x="134" y="598"/>
                  </a:cubicBezTo>
                  <a:cubicBezTo>
                    <a:pt x="501" y="431"/>
                    <a:pt x="868" y="264"/>
                    <a:pt x="1268" y="164"/>
                  </a:cubicBezTo>
                  <a:cubicBezTo>
                    <a:pt x="1443" y="129"/>
                    <a:pt x="1672" y="102"/>
                    <a:pt x="1912" y="102"/>
                  </a:cubicBezTo>
                  <a:cubicBezTo>
                    <a:pt x="2358" y="102"/>
                    <a:pt x="2843" y="195"/>
                    <a:pt x="3103" y="498"/>
                  </a:cubicBezTo>
                  <a:cubicBezTo>
                    <a:pt x="3136" y="498"/>
                    <a:pt x="3236" y="531"/>
                    <a:pt x="3236" y="531"/>
                  </a:cubicBezTo>
                  <a:cubicBezTo>
                    <a:pt x="3003" y="164"/>
                    <a:pt x="2335" y="64"/>
                    <a:pt x="2002" y="31"/>
                  </a:cubicBezTo>
                  <a:cubicBezTo>
                    <a:pt x="1860" y="11"/>
                    <a:pt x="1715" y="0"/>
                    <a:pt x="15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34"/>
            <p:cNvSpPr/>
            <p:nvPr/>
          </p:nvSpPr>
          <p:spPr>
            <a:xfrm>
              <a:off x="3228975" y="4320425"/>
              <a:ext cx="194425" cy="17550"/>
            </a:xfrm>
            <a:custGeom>
              <a:avLst/>
              <a:gdLst/>
              <a:ahLst/>
              <a:cxnLst/>
              <a:rect l="l" t="t" r="r" b="b"/>
              <a:pathLst>
                <a:path w="7777" h="702" extrusionOk="0">
                  <a:moveTo>
                    <a:pt x="7643" y="0"/>
                  </a:moveTo>
                  <a:cubicBezTo>
                    <a:pt x="6126" y="205"/>
                    <a:pt x="4584" y="435"/>
                    <a:pt x="3025" y="435"/>
                  </a:cubicBezTo>
                  <a:cubicBezTo>
                    <a:pt x="2047" y="435"/>
                    <a:pt x="1061" y="345"/>
                    <a:pt x="71" y="100"/>
                  </a:cubicBezTo>
                  <a:cubicBezTo>
                    <a:pt x="56" y="97"/>
                    <a:pt x="46" y="95"/>
                    <a:pt x="41" y="95"/>
                  </a:cubicBezTo>
                  <a:cubicBezTo>
                    <a:pt x="1" y="95"/>
                    <a:pt x="241" y="200"/>
                    <a:pt x="271" y="200"/>
                  </a:cubicBezTo>
                  <a:cubicBezTo>
                    <a:pt x="1335" y="560"/>
                    <a:pt x="2388" y="701"/>
                    <a:pt x="3430" y="701"/>
                  </a:cubicBezTo>
                  <a:cubicBezTo>
                    <a:pt x="4902" y="701"/>
                    <a:pt x="6350" y="419"/>
                    <a:pt x="7776" y="67"/>
                  </a:cubicBezTo>
                  <a:cubicBezTo>
                    <a:pt x="7776" y="67"/>
                    <a:pt x="7676" y="0"/>
                    <a:pt x="76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34"/>
            <p:cNvSpPr/>
            <p:nvPr/>
          </p:nvSpPr>
          <p:spPr>
            <a:xfrm>
              <a:off x="3093400" y="4197825"/>
              <a:ext cx="617700" cy="114650"/>
            </a:xfrm>
            <a:custGeom>
              <a:avLst/>
              <a:gdLst/>
              <a:ahLst/>
              <a:cxnLst/>
              <a:rect l="l" t="t" r="r" b="b"/>
              <a:pathLst>
                <a:path w="24708" h="4586" extrusionOk="0">
                  <a:moveTo>
                    <a:pt x="24641" y="1"/>
                  </a:moveTo>
                  <a:cubicBezTo>
                    <a:pt x="20905" y="1669"/>
                    <a:pt x="17035" y="2836"/>
                    <a:pt x="12966" y="3537"/>
                  </a:cubicBezTo>
                  <a:cubicBezTo>
                    <a:pt x="10998" y="3870"/>
                    <a:pt x="8996" y="4170"/>
                    <a:pt x="6995" y="4304"/>
                  </a:cubicBezTo>
                  <a:cubicBezTo>
                    <a:pt x="6802" y="4317"/>
                    <a:pt x="6612" y="4324"/>
                    <a:pt x="6422" y="4324"/>
                  </a:cubicBezTo>
                  <a:cubicBezTo>
                    <a:pt x="4279" y="4324"/>
                    <a:pt x="2307" y="3491"/>
                    <a:pt x="223" y="2603"/>
                  </a:cubicBezTo>
                  <a:cubicBezTo>
                    <a:pt x="168" y="2575"/>
                    <a:pt x="101" y="2559"/>
                    <a:pt x="61" y="2559"/>
                  </a:cubicBezTo>
                  <a:cubicBezTo>
                    <a:pt x="4" y="2559"/>
                    <a:pt x="0" y="2591"/>
                    <a:pt x="157" y="2669"/>
                  </a:cubicBezTo>
                  <a:cubicBezTo>
                    <a:pt x="1758" y="3436"/>
                    <a:pt x="3426" y="4137"/>
                    <a:pt x="5127" y="4437"/>
                  </a:cubicBezTo>
                  <a:cubicBezTo>
                    <a:pt x="5689" y="4543"/>
                    <a:pt x="6256" y="4586"/>
                    <a:pt x="6823" y="4586"/>
                  </a:cubicBezTo>
                  <a:cubicBezTo>
                    <a:pt x="8412" y="4586"/>
                    <a:pt x="10008" y="4249"/>
                    <a:pt x="11531" y="4004"/>
                  </a:cubicBezTo>
                  <a:cubicBezTo>
                    <a:pt x="16068" y="3336"/>
                    <a:pt x="20705" y="2302"/>
                    <a:pt x="247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4"/>
            <p:cNvSpPr/>
            <p:nvPr/>
          </p:nvSpPr>
          <p:spPr>
            <a:xfrm>
              <a:off x="3056450" y="4140750"/>
              <a:ext cx="1134150" cy="378300"/>
            </a:xfrm>
            <a:custGeom>
              <a:avLst/>
              <a:gdLst/>
              <a:ahLst/>
              <a:cxnLst/>
              <a:rect l="l" t="t" r="r" b="b"/>
              <a:pathLst>
                <a:path w="45366" h="15132" extrusionOk="0">
                  <a:moveTo>
                    <a:pt x="45173" y="1"/>
                  </a:moveTo>
                  <a:cubicBezTo>
                    <a:pt x="45129" y="1"/>
                    <a:pt x="45088" y="4"/>
                    <a:pt x="45066" y="15"/>
                  </a:cubicBezTo>
                  <a:cubicBezTo>
                    <a:pt x="44966" y="115"/>
                    <a:pt x="44866" y="216"/>
                    <a:pt x="44732" y="316"/>
                  </a:cubicBezTo>
                  <a:cubicBezTo>
                    <a:pt x="43498" y="749"/>
                    <a:pt x="42564" y="1617"/>
                    <a:pt x="41697" y="2584"/>
                  </a:cubicBezTo>
                  <a:cubicBezTo>
                    <a:pt x="40729" y="3318"/>
                    <a:pt x="39729" y="4018"/>
                    <a:pt x="38694" y="4685"/>
                  </a:cubicBezTo>
                  <a:cubicBezTo>
                    <a:pt x="36660" y="6020"/>
                    <a:pt x="34525" y="7154"/>
                    <a:pt x="32490" y="8455"/>
                  </a:cubicBezTo>
                  <a:cubicBezTo>
                    <a:pt x="32490" y="8455"/>
                    <a:pt x="32594" y="8470"/>
                    <a:pt x="32693" y="8470"/>
                  </a:cubicBezTo>
                  <a:cubicBezTo>
                    <a:pt x="32742" y="8470"/>
                    <a:pt x="32790" y="8466"/>
                    <a:pt x="32824" y="8455"/>
                  </a:cubicBezTo>
                  <a:cubicBezTo>
                    <a:pt x="34958" y="7421"/>
                    <a:pt x="37027" y="6186"/>
                    <a:pt x="39028" y="4852"/>
                  </a:cubicBezTo>
                  <a:lnTo>
                    <a:pt x="39028" y="4852"/>
                  </a:lnTo>
                  <a:cubicBezTo>
                    <a:pt x="34792" y="7888"/>
                    <a:pt x="30188" y="10356"/>
                    <a:pt x="25385" y="12191"/>
                  </a:cubicBezTo>
                  <a:cubicBezTo>
                    <a:pt x="21830" y="13563"/>
                    <a:pt x="17640" y="15065"/>
                    <a:pt x="13493" y="15065"/>
                  </a:cubicBezTo>
                  <a:cubicBezTo>
                    <a:pt x="10987" y="15065"/>
                    <a:pt x="8496" y="14516"/>
                    <a:pt x="6171" y="13058"/>
                  </a:cubicBezTo>
                  <a:cubicBezTo>
                    <a:pt x="3469" y="11390"/>
                    <a:pt x="1234" y="8588"/>
                    <a:pt x="634" y="5219"/>
                  </a:cubicBezTo>
                  <a:cubicBezTo>
                    <a:pt x="634" y="5195"/>
                    <a:pt x="554" y="5184"/>
                    <a:pt x="452" y="5184"/>
                  </a:cubicBezTo>
                  <a:cubicBezTo>
                    <a:pt x="264" y="5184"/>
                    <a:pt x="0" y="5221"/>
                    <a:pt x="0" y="5286"/>
                  </a:cubicBezTo>
                  <a:cubicBezTo>
                    <a:pt x="567" y="8488"/>
                    <a:pt x="2635" y="11190"/>
                    <a:pt x="5170" y="12891"/>
                  </a:cubicBezTo>
                  <a:cubicBezTo>
                    <a:pt x="7607" y="14536"/>
                    <a:pt x="10373" y="15131"/>
                    <a:pt x="13042" y="15131"/>
                  </a:cubicBezTo>
                  <a:cubicBezTo>
                    <a:pt x="13187" y="15131"/>
                    <a:pt x="13332" y="15130"/>
                    <a:pt x="13476" y="15126"/>
                  </a:cubicBezTo>
                  <a:cubicBezTo>
                    <a:pt x="16645" y="15059"/>
                    <a:pt x="19681" y="14292"/>
                    <a:pt x="22616" y="13358"/>
                  </a:cubicBezTo>
                  <a:cubicBezTo>
                    <a:pt x="25985" y="12291"/>
                    <a:pt x="29254" y="10923"/>
                    <a:pt x="32390" y="9255"/>
                  </a:cubicBezTo>
                  <a:cubicBezTo>
                    <a:pt x="35459" y="7621"/>
                    <a:pt x="38328" y="5686"/>
                    <a:pt x="41063" y="3518"/>
                  </a:cubicBezTo>
                  <a:cubicBezTo>
                    <a:pt x="41196" y="3518"/>
                    <a:pt x="41496" y="3518"/>
                    <a:pt x="41563" y="3485"/>
                  </a:cubicBezTo>
                  <a:cubicBezTo>
                    <a:pt x="42631" y="2617"/>
                    <a:pt x="43698" y="1717"/>
                    <a:pt x="44699" y="749"/>
                  </a:cubicBezTo>
                  <a:cubicBezTo>
                    <a:pt x="44866" y="582"/>
                    <a:pt x="45066" y="449"/>
                    <a:pt x="45232" y="316"/>
                  </a:cubicBezTo>
                  <a:lnTo>
                    <a:pt x="45099" y="316"/>
                  </a:lnTo>
                  <a:cubicBezTo>
                    <a:pt x="45199" y="216"/>
                    <a:pt x="45299" y="115"/>
                    <a:pt x="45366" y="15"/>
                  </a:cubicBezTo>
                  <a:cubicBezTo>
                    <a:pt x="45366" y="15"/>
                    <a:pt x="45262" y="1"/>
                    <a:pt x="45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0" name="Google Shape;370;p34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sz="31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371" name="Google Shape;371;p34"/>
          <p:cNvSpPr txBox="1">
            <a:spLocks noGrp="1"/>
          </p:cNvSpPr>
          <p:nvPr>
            <p:ph type="subTitle" idx="1"/>
          </p:nvPr>
        </p:nvSpPr>
        <p:spPr>
          <a:xfrm>
            <a:off x="713250" y="2084000"/>
            <a:ext cx="25440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3810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8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5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4" name="Google Shape;374;p35"/>
          <p:cNvGrpSpPr/>
          <p:nvPr/>
        </p:nvGrpSpPr>
        <p:grpSpPr>
          <a:xfrm>
            <a:off x="4293842" y="3716134"/>
            <a:ext cx="556317" cy="1295763"/>
            <a:chOff x="4282175" y="3769050"/>
            <a:chExt cx="593975" cy="1383475"/>
          </a:xfrm>
        </p:grpSpPr>
        <p:sp>
          <p:nvSpPr>
            <p:cNvPr id="375" name="Google Shape;375;p35"/>
            <p:cNvSpPr/>
            <p:nvPr/>
          </p:nvSpPr>
          <p:spPr>
            <a:xfrm>
              <a:off x="4572450" y="4277375"/>
              <a:ext cx="236875" cy="428175"/>
            </a:xfrm>
            <a:custGeom>
              <a:avLst/>
              <a:gdLst/>
              <a:ahLst/>
              <a:cxnLst/>
              <a:rect l="l" t="t" r="r" b="b"/>
              <a:pathLst>
                <a:path w="9475" h="17127" extrusionOk="0">
                  <a:moveTo>
                    <a:pt x="8941" y="0"/>
                  </a:moveTo>
                  <a:cubicBezTo>
                    <a:pt x="7167" y="1215"/>
                    <a:pt x="5345" y="2454"/>
                    <a:pt x="4155" y="4081"/>
                  </a:cubicBezTo>
                  <a:cubicBezTo>
                    <a:pt x="3742" y="4616"/>
                    <a:pt x="3426" y="5199"/>
                    <a:pt x="3110" y="5782"/>
                  </a:cubicBezTo>
                  <a:cubicBezTo>
                    <a:pt x="1604" y="8527"/>
                    <a:pt x="1" y="14138"/>
                    <a:pt x="195" y="17126"/>
                  </a:cubicBezTo>
                  <a:cubicBezTo>
                    <a:pt x="1653" y="14697"/>
                    <a:pt x="4204" y="12802"/>
                    <a:pt x="6001" y="10543"/>
                  </a:cubicBezTo>
                  <a:cubicBezTo>
                    <a:pt x="8406" y="7531"/>
                    <a:pt x="9475" y="3571"/>
                    <a:pt x="894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5"/>
            <p:cNvSpPr/>
            <p:nvPr/>
          </p:nvSpPr>
          <p:spPr>
            <a:xfrm>
              <a:off x="4591900" y="4281025"/>
              <a:ext cx="202250" cy="402650"/>
            </a:xfrm>
            <a:custGeom>
              <a:avLst/>
              <a:gdLst/>
              <a:ahLst/>
              <a:cxnLst/>
              <a:rect l="l" t="t" r="r" b="b"/>
              <a:pathLst>
                <a:path w="8090" h="16106" fill="none" extrusionOk="0">
                  <a:moveTo>
                    <a:pt x="0" y="16106"/>
                  </a:moveTo>
                  <a:cubicBezTo>
                    <a:pt x="1361" y="13239"/>
                    <a:pt x="2502" y="10154"/>
                    <a:pt x="3984" y="7336"/>
                  </a:cubicBezTo>
                  <a:cubicBezTo>
                    <a:pt x="5272" y="4859"/>
                    <a:pt x="6632" y="2405"/>
                    <a:pt x="8090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5"/>
            <p:cNvSpPr/>
            <p:nvPr/>
          </p:nvSpPr>
          <p:spPr>
            <a:xfrm>
              <a:off x="4352625" y="3860750"/>
              <a:ext cx="213175" cy="740950"/>
            </a:xfrm>
            <a:custGeom>
              <a:avLst/>
              <a:gdLst/>
              <a:ahLst/>
              <a:cxnLst/>
              <a:rect l="l" t="t" r="r" b="b"/>
              <a:pathLst>
                <a:path w="8527" h="29638" extrusionOk="0">
                  <a:moveTo>
                    <a:pt x="73" y="1"/>
                  </a:moveTo>
                  <a:lnTo>
                    <a:pt x="73" y="1"/>
                  </a:lnTo>
                  <a:cubicBezTo>
                    <a:pt x="729" y="2041"/>
                    <a:pt x="1020" y="4471"/>
                    <a:pt x="1458" y="6560"/>
                  </a:cubicBezTo>
                  <a:cubicBezTo>
                    <a:pt x="1628" y="7410"/>
                    <a:pt x="1798" y="8309"/>
                    <a:pt x="1676" y="9183"/>
                  </a:cubicBezTo>
                  <a:cubicBezTo>
                    <a:pt x="1409" y="10957"/>
                    <a:pt x="49" y="12487"/>
                    <a:pt x="24" y="14260"/>
                  </a:cubicBezTo>
                  <a:cubicBezTo>
                    <a:pt x="0" y="15548"/>
                    <a:pt x="705" y="16714"/>
                    <a:pt x="1361" y="17831"/>
                  </a:cubicBezTo>
                  <a:cubicBezTo>
                    <a:pt x="3741" y="21767"/>
                    <a:pt x="6146" y="25702"/>
                    <a:pt x="8527" y="29637"/>
                  </a:cubicBezTo>
                  <a:lnTo>
                    <a:pt x="8478" y="27208"/>
                  </a:lnTo>
                  <a:cubicBezTo>
                    <a:pt x="7385" y="24026"/>
                    <a:pt x="6268" y="20868"/>
                    <a:pt x="5150" y="17686"/>
                  </a:cubicBezTo>
                  <a:cubicBezTo>
                    <a:pt x="4810" y="16690"/>
                    <a:pt x="4446" y="15694"/>
                    <a:pt x="4251" y="14673"/>
                  </a:cubicBezTo>
                  <a:cubicBezTo>
                    <a:pt x="3790" y="12293"/>
                    <a:pt x="4106" y="9791"/>
                    <a:pt x="3644" y="7410"/>
                  </a:cubicBezTo>
                  <a:cubicBezTo>
                    <a:pt x="3110" y="4714"/>
                    <a:pt x="1579" y="2333"/>
                    <a:pt x="7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5"/>
            <p:cNvSpPr/>
            <p:nvPr/>
          </p:nvSpPr>
          <p:spPr>
            <a:xfrm>
              <a:off x="4355050" y="3864400"/>
              <a:ext cx="210750" cy="717250"/>
            </a:xfrm>
            <a:custGeom>
              <a:avLst/>
              <a:gdLst/>
              <a:ahLst/>
              <a:cxnLst/>
              <a:rect l="l" t="t" r="r" b="b"/>
              <a:pathLst>
                <a:path w="8430" h="28690" fill="none" extrusionOk="0">
                  <a:moveTo>
                    <a:pt x="0" y="1"/>
                  </a:moveTo>
                  <a:cubicBezTo>
                    <a:pt x="1288" y="2843"/>
                    <a:pt x="2600" y="5782"/>
                    <a:pt x="2648" y="8892"/>
                  </a:cubicBezTo>
                  <a:cubicBezTo>
                    <a:pt x="2648" y="10616"/>
                    <a:pt x="2284" y="12341"/>
                    <a:pt x="2381" y="14066"/>
                  </a:cubicBezTo>
                  <a:cubicBezTo>
                    <a:pt x="2478" y="15839"/>
                    <a:pt x="3085" y="17564"/>
                    <a:pt x="3741" y="19216"/>
                  </a:cubicBezTo>
                  <a:cubicBezTo>
                    <a:pt x="5029" y="22495"/>
                    <a:pt x="6608" y="25678"/>
                    <a:pt x="8430" y="2869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35"/>
            <p:cNvSpPr/>
            <p:nvPr/>
          </p:nvSpPr>
          <p:spPr>
            <a:xfrm>
              <a:off x="4585825" y="4582950"/>
              <a:ext cx="290325" cy="189400"/>
            </a:xfrm>
            <a:custGeom>
              <a:avLst/>
              <a:gdLst/>
              <a:ahLst/>
              <a:cxnLst/>
              <a:rect l="l" t="t" r="r" b="b"/>
              <a:pathLst>
                <a:path w="11613" h="7576" extrusionOk="0">
                  <a:moveTo>
                    <a:pt x="4957" y="0"/>
                  </a:moveTo>
                  <a:cubicBezTo>
                    <a:pt x="4700" y="0"/>
                    <a:pt x="4444" y="113"/>
                    <a:pt x="4227" y="239"/>
                  </a:cubicBezTo>
                  <a:cubicBezTo>
                    <a:pt x="2575" y="1162"/>
                    <a:pt x="1312" y="2571"/>
                    <a:pt x="49" y="3956"/>
                  </a:cubicBezTo>
                  <a:lnTo>
                    <a:pt x="0" y="6021"/>
                  </a:lnTo>
                  <a:cubicBezTo>
                    <a:pt x="268" y="5341"/>
                    <a:pt x="802" y="4806"/>
                    <a:pt x="1264" y="4247"/>
                  </a:cubicBezTo>
                  <a:cubicBezTo>
                    <a:pt x="1507" y="3980"/>
                    <a:pt x="1822" y="3737"/>
                    <a:pt x="2114" y="3519"/>
                  </a:cubicBezTo>
                  <a:cubicBezTo>
                    <a:pt x="2430" y="3300"/>
                    <a:pt x="2794" y="3154"/>
                    <a:pt x="3183" y="3033"/>
                  </a:cubicBezTo>
                  <a:cubicBezTo>
                    <a:pt x="4220" y="2681"/>
                    <a:pt x="5360" y="2482"/>
                    <a:pt x="6491" y="2482"/>
                  </a:cubicBezTo>
                  <a:cubicBezTo>
                    <a:pt x="6922" y="2482"/>
                    <a:pt x="7352" y="2511"/>
                    <a:pt x="7774" y="2571"/>
                  </a:cubicBezTo>
                  <a:cubicBezTo>
                    <a:pt x="8163" y="3130"/>
                    <a:pt x="8284" y="3835"/>
                    <a:pt x="8333" y="4515"/>
                  </a:cubicBezTo>
                  <a:cubicBezTo>
                    <a:pt x="8406" y="5802"/>
                    <a:pt x="8721" y="7576"/>
                    <a:pt x="8721" y="7576"/>
                  </a:cubicBezTo>
                  <a:cubicBezTo>
                    <a:pt x="9377" y="6798"/>
                    <a:pt x="9401" y="6750"/>
                    <a:pt x="10057" y="5972"/>
                  </a:cubicBezTo>
                  <a:cubicBezTo>
                    <a:pt x="10349" y="5632"/>
                    <a:pt x="10616" y="5292"/>
                    <a:pt x="10883" y="4928"/>
                  </a:cubicBezTo>
                  <a:cubicBezTo>
                    <a:pt x="11078" y="4685"/>
                    <a:pt x="11272" y="4393"/>
                    <a:pt x="11369" y="4102"/>
                  </a:cubicBezTo>
                  <a:cubicBezTo>
                    <a:pt x="11491" y="3786"/>
                    <a:pt x="11612" y="3664"/>
                    <a:pt x="11539" y="3324"/>
                  </a:cubicBezTo>
                  <a:cubicBezTo>
                    <a:pt x="11369" y="2693"/>
                    <a:pt x="10835" y="2183"/>
                    <a:pt x="10300" y="1794"/>
                  </a:cubicBezTo>
                  <a:cubicBezTo>
                    <a:pt x="8843" y="749"/>
                    <a:pt x="6924" y="677"/>
                    <a:pt x="5223" y="45"/>
                  </a:cubicBezTo>
                  <a:cubicBezTo>
                    <a:pt x="5136" y="14"/>
                    <a:pt x="5047" y="0"/>
                    <a:pt x="495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35"/>
            <p:cNvSpPr/>
            <p:nvPr/>
          </p:nvSpPr>
          <p:spPr>
            <a:xfrm>
              <a:off x="4584600" y="4593075"/>
              <a:ext cx="195575" cy="145275"/>
            </a:xfrm>
            <a:custGeom>
              <a:avLst/>
              <a:gdLst/>
              <a:ahLst/>
              <a:cxnLst/>
              <a:rect l="l" t="t" r="r" b="b"/>
              <a:pathLst>
                <a:path w="7823" h="5811" extrusionOk="0">
                  <a:moveTo>
                    <a:pt x="4022" y="0"/>
                  </a:moveTo>
                  <a:cubicBezTo>
                    <a:pt x="4013" y="0"/>
                    <a:pt x="4009" y="2"/>
                    <a:pt x="4009" y="4"/>
                  </a:cubicBezTo>
                  <a:cubicBezTo>
                    <a:pt x="2819" y="709"/>
                    <a:pt x="1167" y="2118"/>
                    <a:pt x="74" y="3551"/>
                  </a:cubicBezTo>
                  <a:cubicBezTo>
                    <a:pt x="74" y="3551"/>
                    <a:pt x="1" y="5397"/>
                    <a:pt x="74" y="5810"/>
                  </a:cubicBezTo>
                  <a:cubicBezTo>
                    <a:pt x="147" y="5689"/>
                    <a:pt x="754" y="4717"/>
                    <a:pt x="827" y="4596"/>
                  </a:cubicBezTo>
                  <a:cubicBezTo>
                    <a:pt x="1580" y="3502"/>
                    <a:pt x="2649" y="2725"/>
                    <a:pt x="3936" y="2434"/>
                  </a:cubicBezTo>
                  <a:cubicBezTo>
                    <a:pt x="4896" y="2194"/>
                    <a:pt x="5782" y="2122"/>
                    <a:pt x="6601" y="2122"/>
                  </a:cubicBezTo>
                  <a:cubicBezTo>
                    <a:pt x="7026" y="2122"/>
                    <a:pt x="7433" y="2141"/>
                    <a:pt x="7823" y="2166"/>
                  </a:cubicBezTo>
                  <a:cubicBezTo>
                    <a:pt x="6973" y="1462"/>
                    <a:pt x="5564" y="587"/>
                    <a:pt x="4568" y="150"/>
                  </a:cubicBezTo>
                  <a:cubicBezTo>
                    <a:pt x="4416" y="85"/>
                    <a:pt x="4090" y="0"/>
                    <a:pt x="402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35"/>
            <p:cNvSpPr/>
            <p:nvPr/>
          </p:nvSpPr>
          <p:spPr>
            <a:xfrm>
              <a:off x="4704850" y="4581625"/>
              <a:ext cx="128175" cy="187075"/>
            </a:xfrm>
            <a:custGeom>
              <a:avLst/>
              <a:gdLst/>
              <a:ahLst/>
              <a:cxnLst/>
              <a:rect l="l" t="t" r="r" b="b"/>
              <a:pathLst>
                <a:path w="5127" h="7483" fill="none" extrusionOk="0">
                  <a:moveTo>
                    <a:pt x="3960" y="7483"/>
                  </a:moveTo>
                  <a:cubicBezTo>
                    <a:pt x="4349" y="6705"/>
                    <a:pt x="4738" y="5928"/>
                    <a:pt x="4932" y="5078"/>
                  </a:cubicBezTo>
                  <a:cubicBezTo>
                    <a:pt x="5126" y="4228"/>
                    <a:pt x="5102" y="3280"/>
                    <a:pt x="4665" y="2551"/>
                  </a:cubicBezTo>
                  <a:cubicBezTo>
                    <a:pt x="4106" y="1580"/>
                    <a:pt x="3061" y="1094"/>
                    <a:pt x="2017" y="681"/>
                  </a:cubicBezTo>
                  <a:cubicBezTo>
                    <a:pt x="1361" y="438"/>
                    <a:pt x="681" y="219"/>
                    <a:pt x="1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35"/>
            <p:cNvSpPr/>
            <p:nvPr/>
          </p:nvSpPr>
          <p:spPr>
            <a:xfrm>
              <a:off x="4282175" y="4548175"/>
              <a:ext cx="292750" cy="224175"/>
            </a:xfrm>
            <a:custGeom>
              <a:avLst/>
              <a:gdLst/>
              <a:ahLst/>
              <a:cxnLst/>
              <a:rect l="l" t="t" r="r" b="b"/>
              <a:pathLst>
                <a:path w="11710" h="8967" extrusionOk="0">
                  <a:moveTo>
                    <a:pt x="6153" y="0"/>
                  </a:moveTo>
                  <a:cubicBezTo>
                    <a:pt x="5182" y="0"/>
                    <a:pt x="3707" y="97"/>
                    <a:pt x="2964" y="391"/>
                  </a:cubicBezTo>
                  <a:cubicBezTo>
                    <a:pt x="1676" y="877"/>
                    <a:pt x="656" y="2019"/>
                    <a:pt x="316" y="3331"/>
                  </a:cubicBezTo>
                  <a:cubicBezTo>
                    <a:pt x="0" y="4667"/>
                    <a:pt x="608" y="6246"/>
                    <a:pt x="1506" y="7290"/>
                  </a:cubicBezTo>
                  <a:cubicBezTo>
                    <a:pt x="1336" y="6440"/>
                    <a:pt x="1385" y="5566"/>
                    <a:pt x="1652" y="4740"/>
                  </a:cubicBezTo>
                  <a:cubicBezTo>
                    <a:pt x="1822" y="4181"/>
                    <a:pt x="2114" y="3647"/>
                    <a:pt x="2600" y="3379"/>
                  </a:cubicBezTo>
                  <a:cubicBezTo>
                    <a:pt x="2880" y="3223"/>
                    <a:pt x="3201" y="3178"/>
                    <a:pt x="3523" y="3178"/>
                  </a:cubicBezTo>
                  <a:cubicBezTo>
                    <a:pt x="3703" y="3178"/>
                    <a:pt x="3883" y="3192"/>
                    <a:pt x="4057" y="3209"/>
                  </a:cubicBezTo>
                  <a:cubicBezTo>
                    <a:pt x="5029" y="3258"/>
                    <a:pt x="6000" y="3404"/>
                    <a:pt x="6851" y="3841"/>
                  </a:cubicBezTo>
                  <a:cubicBezTo>
                    <a:pt x="7749" y="4327"/>
                    <a:pt x="8430" y="5128"/>
                    <a:pt x="9110" y="5881"/>
                  </a:cubicBezTo>
                  <a:cubicBezTo>
                    <a:pt x="9960" y="6926"/>
                    <a:pt x="10835" y="7946"/>
                    <a:pt x="11709" y="8967"/>
                  </a:cubicBezTo>
                  <a:cubicBezTo>
                    <a:pt x="11589" y="7979"/>
                    <a:pt x="11492" y="6561"/>
                    <a:pt x="11491" y="6561"/>
                  </a:cubicBezTo>
                  <a:cubicBezTo>
                    <a:pt x="11491" y="6561"/>
                    <a:pt x="11490" y="6561"/>
                    <a:pt x="11490" y="6562"/>
                  </a:cubicBezTo>
                  <a:cubicBezTo>
                    <a:pt x="11005" y="5687"/>
                    <a:pt x="9474" y="2456"/>
                    <a:pt x="9231" y="1970"/>
                  </a:cubicBezTo>
                  <a:cubicBezTo>
                    <a:pt x="8843" y="1120"/>
                    <a:pt x="7847" y="634"/>
                    <a:pt x="7094" y="76"/>
                  </a:cubicBezTo>
                  <a:cubicBezTo>
                    <a:pt x="7094" y="32"/>
                    <a:pt x="6704" y="0"/>
                    <a:pt x="615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35"/>
            <p:cNvSpPr/>
            <p:nvPr/>
          </p:nvSpPr>
          <p:spPr>
            <a:xfrm>
              <a:off x="4301600" y="4577375"/>
              <a:ext cx="269675" cy="153075"/>
            </a:xfrm>
            <a:custGeom>
              <a:avLst/>
              <a:gdLst/>
              <a:ahLst/>
              <a:cxnLst/>
              <a:rect l="l" t="t" r="r" b="b"/>
              <a:pathLst>
                <a:path w="10787" h="6123" fill="none" extrusionOk="0">
                  <a:moveTo>
                    <a:pt x="10786" y="6098"/>
                  </a:moveTo>
                  <a:cubicBezTo>
                    <a:pt x="10058" y="5005"/>
                    <a:pt x="9256" y="3960"/>
                    <a:pt x="8406" y="2940"/>
                  </a:cubicBezTo>
                  <a:cubicBezTo>
                    <a:pt x="7653" y="2066"/>
                    <a:pt x="6827" y="1191"/>
                    <a:pt x="5806" y="657"/>
                  </a:cubicBezTo>
                  <a:cubicBezTo>
                    <a:pt x="4762" y="146"/>
                    <a:pt x="3450" y="1"/>
                    <a:pt x="2430" y="559"/>
                  </a:cubicBezTo>
                  <a:cubicBezTo>
                    <a:pt x="1677" y="972"/>
                    <a:pt x="948" y="1458"/>
                    <a:pt x="535" y="2211"/>
                  </a:cubicBezTo>
                  <a:cubicBezTo>
                    <a:pt x="1" y="3183"/>
                    <a:pt x="146" y="5199"/>
                    <a:pt x="729" y="6122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5"/>
            <p:cNvSpPr/>
            <p:nvPr/>
          </p:nvSpPr>
          <p:spPr>
            <a:xfrm>
              <a:off x="4571850" y="4254900"/>
              <a:ext cx="6700" cy="897625"/>
            </a:xfrm>
            <a:custGeom>
              <a:avLst/>
              <a:gdLst/>
              <a:ahLst/>
              <a:cxnLst/>
              <a:rect l="l" t="t" r="r" b="b"/>
              <a:pathLst>
                <a:path w="268" h="35905" fill="none" extrusionOk="0">
                  <a:moveTo>
                    <a:pt x="1" y="1"/>
                  </a:moveTo>
                  <a:cubicBezTo>
                    <a:pt x="244" y="12414"/>
                    <a:pt x="268" y="25216"/>
                    <a:pt x="122" y="35904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5"/>
            <p:cNvSpPr/>
            <p:nvPr/>
          </p:nvSpPr>
          <p:spPr>
            <a:xfrm>
              <a:off x="4504450" y="3769050"/>
              <a:ext cx="128150" cy="556925"/>
            </a:xfrm>
            <a:custGeom>
              <a:avLst/>
              <a:gdLst/>
              <a:ahLst/>
              <a:cxnLst/>
              <a:rect l="l" t="t" r="r" b="b"/>
              <a:pathLst>
                <a:path w="5126" h="22277" extrusionOk="0">
                  <a:moveTo>
                    <a:pt x="2332" y="1"/>
                  </a:moveTo>
                  <a:cubicBezTo>
                    <a:pt x="1409" y="3353"/>
                    <a:pt x="510" y="6730"/>
                    <a:pt x="243" y="10203"/>
                  </a:cubicBezTo>
                  <a:cubicBezTo>
                    <a:pt x="0" y="13677"/>
                    <a:pt x="437" y="17297"/>
                    <a:pt x="2114" y="20333"/>
                  </a:cubicBezTo>
                  <a:cubicBezTo>
                    <a:pt x="2454" y="20941"/>
                    <a:pt x="2842" y="21572"/>
                    <a:pt x="2891" y="22277"/>
                  </a:cubicBezTo>
                  <a:cubicBezTo>
                    <a:pt x="4640" y="19070"/>
                    <a:pt x="4591" y="15645"/>
                    <a:pt x="4519" y="12050"/>
                  </a:cubicBezTo>
                  <a:cubicBezTo>
                    <a:pt x="4494" y="9961"/>
                    <a:pt x="5126" y="7677"/>
                    <a:pt x="4373" y="5685"/>
                  </a:cubicBezTo>
                  <a:cubicBezTo>
                    <a:pt x="3741" y="4009"/>
                    <a:pt x="2964" y="1677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6" name="Google Shape;386;p35"/>
          <p:cNvGrpSpPr/>
          <p:nvPr/>
        </p:nvGrpSpPr>
        <p:grpSpPr>
          <a:xfrm rot="-849943">
            <a:off x="8010633" y="1273676"/>
            <a:ext cx="840282" cy="916103"/>
            <a:chOff x="4535075" y="662075"/>
            <a:chExt cx="1597825" cy="1742000"/>
          </a:xfrm>
        </p:grpSpPr>
        <p:sp>
          <p:nvSpPr>
            <p:cNvPr id="387" name="Google Shape;387;p35"/>
            <p:cNvSpPr/>
            <p:nvPr/>
          </p:nvSpPr>
          <p:spPr>
            <a:xfrm>
              <a:off x="4535075" y="662075"/>
              <a:ext cx="1597825" cy="1742000"/>
            </a:xfrm>
            <a:custGeom>
              <a:avLst/>
              <a:gdLst/>
              <a:ahLst/>
              <a:cxnLst/>
              <a:rect l="l" t="t" r="r" b="b"/>
              <a:pathLst>
                <a:path w="63913" h="69680" extrusionOk="0">
                  <a:moveTo>
                    <a:pt x="33758" y="1577"/>
                  </a:moveTo>
                  <a:cubicBezTo>
                    <a:pt x="33804" y="1577"/>
                    <a:pt x="33849" y="1580"/>
                    <a:pt x="33891" y="1589"/>
                  </a:cubicBezTo>
                  <a:cubicBezTo>
                    <a:pt x="33191" y="2156"/>
                    <a:pt x="32557" y="2689"/>
                    <a:pt x="31823" y="3290"/>
                  </a:cubicBezTo>
                  <a:cubicBezTo>
                    <a:pt x="31949" y="2507"/>
                    <a:pt x="33045" y="1577"/>
                    <a:pt x="33758" y="1577"/>
                  </a:cubicBezTo>
                  <a:close/>
                  <a:moveTo>
                    <a:pt x="31451" y="1044"/>
                  </a:moveTo>
                  <a:cubicBezTo>
                    <a:pt x="31575" y="1044"/>
                    <a:pt x="31723" y="1088"/>
                    <a:pt x="31857" y="1088"/>
                  </a:cubicBezTo>
                  <a:cubicBezTo>
                    <a:pt x="31757" y="1222"/>
                    <a:pt x="31690" y="1388"/>
                    <a:pt x="31556" y="1489"/>
                  </a:cubicBezTo>
                  <a:cubicBezTo>
                    <a:pt x="31123" y="1855"/>
                    <a:pt x="30656" y="2222"/>
                    <a:pt x="30189" y="2556"/>
                  </a:cubicBezTo>
                  <a:cubicBezTo>
                    <a:pt x="29722" y="2890"/>
                    <a:pt x="29221" y="3190"/>
                    <a:pt x="28754" y="3523"/>
                  </a:cubicBezTo>
                  <a:lnTo>
                    <a:pt x="28688" y="3390"/>
                  </a:lnTo>
                  <a:cubicBezTo>
                    <a:pt x="29255" y="2856"/>
                    <a:pt x="29822" y="2322"/>
                    <a:pt x="30422" y="1789"/>
                  </a:cubicBezTo>
                  <a:cubicBezTo>
                    <a:pt x="30689" y="1522"/>
                    <a:pt x="30989" y="1255"/>
                    <a:pt x="31290" y="1088"/>
                  </a:cubicBezTo>
                  <a:cubicBezTo>
                    <a:pt x="31334" y="1055"/>
                    <a:pt x="31390" y="1044"/>
                    <a:pt x="31451" y="1044"/>
                  </a:cubicBezTo>
                  <a:close/>
                  <a:moveTo>
                    <a:pt x="38555" y="3004"/>
                  </a:moveTo>
                  <a:cubicBezTo>
                    <a:pt x="38629" y="3004"/>
                    <a:pt x="38698" y="3010"/>
                    <a:pt x="38762" y="3023"/>
                  </a:cubicBezTo>
                  <a:cubicBezTo>
                    <a:pt x="37561" y="3690"/>
                    <a:pt x="36427" y="4257"/>
                    <a:pt x="35326" y="4858"/>
                  </a:cubicBezTo>
                  <a:cubicBezTo>
                    <a:pt x="36065" y="3902"/>
                    <a:pt x="37659" y="3004"/>
                    <a:pt x="38555" y="3004"/>
                  </a:cubicBezTo>
                  <a:close/>
                  <a:moveTo>
                    <a:pt x="42531" y="4758"/>
                  </a:moveTo>
                  <a:cubicBezTo>
                    <a:pt x="42598" y="4858"/>
                    <a:pt x="42631" y="4958"/>
                    <a:pt x="42698" y="5058"/>
                  </a:cubicBezTo>
                  <a:cubicBezTo>
                    <a:pt x="42097" y="5325"/>
                    <a:pt x="41530" y="5625"/>
                    <a:pt x="40930" y="5892"/>
                  </a:cubicBezTo>
                  <a:cubicBezTo>
                    <a:pt x="40896" y="5825"/>
                    <a:pt x="40863" y="5758"/>
                    <a:pt x="40830" y="5658"/>
                  </a:cubicBezTo>
                  <a:lnTo>
                    <a:pt x="42531" y="4758"/>
                  </a:lnTo>
                  <a:close/>
                  <a:moveTo>
                    <a:pt x="43600" y="5431"/>
                  </a:moveTo>
                  <a:cubicBezTo>
                    <a:pt x="43770" y="5431"/>
                    <a:pt x="44050" y="5571"/>
                    <a:pt x="44265" y="5625"/>
                  </a:cubicBezTo>
                  <a:cubicBezTo>
                    <a:pt x="44132" y="5792"/>
                    <a:pt x="44032" y="6025"/>
                    <a:pt x="43865" y="6125"/>
                  </a:cubicBezTo>
                  <a:cubicBezTo>
                    <a:pt x="43098" y="6525"/>
                    <a:pt x="42297" y="6859"/>
                    <a:pt x="41497" y="7226"/>
                  </a:cubicBezTo>
                  <a:cubicBezTo>
                    <a:pt x="41497" y="7193"/>
                    <a:pt x="41463" y="7159"/>
                    <a:pt x="41430" y="7126"/>
                  </a:cubicBezTo>
                  <a:cubicBezTo>
                    <a:pt x="42097" y="6559"/>
                    <a:pt x="42764" y="5958"/>
                    <a:pt x="43498" y="5458"/>
                  </a:cubicBezTo>
                  <a:cubicBezTo>
                    <a:pt x="43524" y="5439"/>
                    <a:pt x="43559" y="5431"/>
                    <a:pt x="43600" y="5431"/>
                  </a:cubicBezTo>
                  <a:close/>
                  <a:moveTo>
                    <a:pt x="59743" y="53859"/>
                  </a:moveTo>
                  <a:lnTo>
                    <a:pt x="59743" y="53859"/>
                  </a:lnTo>
                  <a:cubicBezTo>
                    <a:pt x="59810" y="54426"/>
                    <a:pt x="59543" y="54693"/>
                    <a:pt x="59109" y="54827"/>
                  </a:cubicBezTo>
                  <a:cubicBezTo>
                    <a:pt x="58642" y="54994"/>
                    <a:pt x="58209" y="55260"/>
                    <a:pt x="57775" y="55461"/>
                  </a:cubicBezTo>
                  <a:cubicBezTo>
                    <a:pt x="57141" y="55727"/>
                    <a:pt x="56474" y="55961"/>
                    <a:pt x="55840" y="56228"/>
                  </a:cubicBezTo>
                  <a:cubicBezTo>
                    <a:pt x="55807" y="56161"/>
                    <a:pt x="55740" y="56061"/>
                    <a:pt x="55707" y="55994"/>
                  </a:cubicBezTo>
                  <a:cubicBezTo>
                    <a:pt x="56041" y="55727"/>
                    <a:pt x="56341" y="55360"/>
                    <a:pt x="56741" y="55160"/>
                  </a:cubicBezTo>
                  <a:cubicBezTo>
                    <a:pt x="57708" y="54693"/>
                    <a:pt x="58743" y="54293"/>
                    <a:pt x="59743" y="53859"/>
                  </a:cubicBezTo>
                  <a:close/>
                  <a:moveTo>
                    <a:pt x="58876" y="55627"/>
                  </a:moveTo>
                  <a:lnTo>
                    <a:pt x="58876" y="55627"/>
                  </a:lnTo>
                  <a:cubicBezTo>
                    <a:pt x="57875" y="57228"/>
                    <a:pt x="56041" y="57562"/>
                    <a:pt x="54339" y="58463"/>
                  </a:cubicBezTo>
                  <a:cubicBezTo>
                    <a:pt x="55373" y="56495"/>
                    <a:pt x="57375" y="56461"/>
                    <a:pt x="58876" y="55627"/>
                  </a:cubicBezTo>
                  <a:close/>
                  <a:moveTo>
                    <a:pt x="57842" y="57228"/>
                  </a:moveTo>
                  <a:lnTo>
                    <a:pt x="57842" y="57228"/>
                  </a:lnTo>
                  <a:cubicBezTo>
                    <a:pt x="57608" y="57762"/>
                    <a:pt x="57442" y="58229"/>
                    <a:pt x="56808" y="58463"/>
                  </a:cubicBezTo>
                  <a:cubicBezTo>
                    <a:pt x="55907" y="58763"/>
                    <a:pt x="55140" y="59363"/>
                    <a:pt x="54306" y="59797"/>
                  </a:cubicBezTo>
                  <a:cubicBezTo>
                    <a:pt x="54006" y="59964"/>
                    <a:pt x="53639" y="60030"/>
                    <a:pt x="53272" y="60064"/>
                  </a:cubicBezTo>
                  <a:cubicBezTo>
                    <a:pt x="53639" y="59397"/>
                    <a:pt x="54039" y="58830"/>
                    <a:pt x="54806" y="58563"/>
                  </a:cubicBezTo>
                  <a:cubicBezTo>
                    <a:pt x="55874" y="58196"/>
                    <a:pt x="56841" y="57695"/>
                    <a:pt x="57842" y="57228"/>
                  </a:cubicBezTo>
                  <a:close/>
                  <a:moveTo>
                    <a:pt x="56107" y="59430"/>
                  </a:moveTo>
                  <a:lnTo>
                    <a:pt x="56107" y="59430"/>
                  </a:lnTo>
                  <a:cubicBezTo>
                    <a:pt x="55840" y="60197"/>
                    <a:pt x="55340" y="60698"/>
                    <a:pt x="54640" y="60964"/>
                  </a:cubicBezTo>
                  <a:cubicBezTo>
                    <a:pt x="53806" y="61298"/>
                    <a:pt x="53005" y="61598"/>
                    <a:pt x="52204" y="61865"/>
                  </a:cubicBezTo>
                  <a:cubicBezTo>
                    <a:pt x="52071" y="61932"/>
                    <a:pt x="51938" y="61898"/>
                    <a:pt x="51804" y="61932"/>
                  </a:cubicBezTo>
                  <a:cubicBezTo>
                    <a:pt x="51838" y="61765"/>
                    <a:pt x="51804" y="61565"/>
                    <a:pt x="51904" y="61498"/>
                  </a:cubicBezTo>
                  <a:cubicBezTo>
                    <a:pt x="52338" y="61131"/>
                    <a:pt x="52772" y="60731"/>
                    <a:pt x="53305" y="60497"/>
                  </a:cubicBezTo>
                  <a:cubicBezTo>
                    <a:pt x="54173" y="60097"/>
                    <a:pt x="55107" y="59797"/>
                    <a:pt x="56107" y="59430"/>
                  </a:cubicBezTo>
                  <a:close/>
                  <a:moveTo>
                    <a:pt x="26786" y="755"/>
                  </a:moveTo>
                  <a:lnTo>
                    <a:pt x="26786" y="755"/>
                  </a:lnTo>
                  <a:cubicBezTo>
                    <a:pt x="26519" y="955"/>
                    <a:pt x="26353" y="1088"/>
                    <a:pt x="26186" y="1222"/>
                  </a:cubicBezTo>
                  <a:cubicBezTo>
                    <a:pt x="25285" y="1922"/>
                    <a:pt x="24351" y="2623"/>
                    <a:pt x="23451" y="3323"/>
                  </a:cubicBezTo>
                  <a:cubicBezTo>
                    <a:pt x="23117" y="3590"/>
                    <a:pt x="22950" y="3924"/>
                    <a:pt x="23150" y="4457"/>
                  </a:cubicBezTo>
                  <a:cubicBezTo>
                    <a:pt x="24051" y="3657"/>
                    <a:pt x="24785" y="2823"/>
                    <a:pt x="25719" y="2189"/>
                  </a:cubicBezTo>
                  <a:cubicBezTo>
                    <a:pt x="26488" y="1666"/>
                    <a:pt x="27144" y="802"/>
                    <a:pt x="28183" y="802"/>
                  </a:cubicBezTo>
                  <a:cubicBezTo>
                    <a:pt x="28271" y="802"/>
                    <a:pt x="28361" y="808"/>
                    <a:pt x="28454" y="821"/>
                  </a:cubicBezTo>
                  <a:cubicBezTo>
                    <a:pt x="28488" y="855"/>
                    <a:pt x="28521" y="921"/>
                    <a:pt x="28588" y="988"/>
                  </a:cubicBezTo>
                  <a:cubicBezTo>
                    <a:pt x="27320" y="1989"/>
                    <a:pt x="26086" y="3023"/>
                    <a:pt x="24852" y="4024"/>
                  </a:cubicBezTo>
                  <a:cubicBezTo>
                    <a:pt x="24885" y="4090"/>
                    <a:pt x="24918" y="4124"/>
                    <a:pt x="24952" y="4190"/>
                  </a:cubicBezTo>
                  <a:cubicBezTo>
                    <a:pt x="25118" y="4157"/>
                    <a:pt x="25252" y="4157"/>
                    <a:pt x="25452" y="4124"/>
                  </a:cubicBezTo>
                  <a:lnTo>
                    <a:pt x="25452" y="4124"/>
                  </a:lnTo>
                  <a:cubicBezTo>
                    <a:pt x="25385" y="4257"/>
                    <a:pt x="25352" y="4391"/>
                    <a:pt x="25285" y="4524"/>
                  </a:cubicBezTo>
                  <a:cubicBezTo>
                    <a:pt x="25319" y="4557"/>
                    <a:pt x="25352" y="4591"/>
                    <a:pt x="25385" y="4657"/>
                  </a:cubicBezTo>
                  <a:cubicBezTo>
                    <a:pt x="25986" y="4090"/>
                    <a:pt x="26620" y="3523"/>
                    <a:pt x="27220" y="2956"/>
                  </a:cubicBezTo>
                  <a:lnTo>
                    <a:pt x="29321" y="1422"/>
                  </a:lnTo>
                  <a:cubicBezTo>
                    <a:pt x="29555" y="1240"/>
                    <a:pt x="29748" y="938"/>
                    <a:pt x="30121" y="938"/>
                  </a:cubicBezTo>
                  <a:cubicBezTo>
                    <a:pt x="30227" y="938"/>
                    <a:pt x="30348" y="962"/>
                    <a:pt x="30489" y="1022"/>
                  </a:cubicBezTo>
                  <a:cubicBezTo>
                    <a:pt x="29455" y="1822"/>
                    <a:pt x="28521" y="2656"/>
                    <a:pt x="27353" y="3123"/>
                  </a:cubicBezTo>
                  <a:cubicBezTo>
                    <a:pt x="27020" y="3457"/>
                    <a:pt x="26686" y="3790"/>
                    <a:pt x="26353" y="4090"/>
                  </a:cubicBezTo>
                  <a:cubicBezTo>
                    <a:pt x="26419" y="4124"/>
                    <a:pt x="26453" y="4190"/>
                    <a:pt x="26519" y="4257"/>
                  </a:cubicBezTo>
                  <a:cubicBezTo>
                    <a:pt x="26720" y="4090"/>
                    <a:pt x="26920" y="3890"/>
                    <a:pt x="27153" y="3757"/>
                  </a:cubicBezTo>
                  <a:cubicBezTo>
                    <a:pt x="27303" y="3671"/>
                    <a:pt x="27466" y="3449"/>
                    <a:pt x="27643" y="3449"/>
                  </a:cubicBezTo>
                  <a:cubicBezTo>
                    <a:pt x="27742" y="3449"/>
                    <a:pt x="27846" y="3519"/>
                    <a:pt x="27954" y="3723"/>
                  </a:cubicBezTo>
                  <a:cubicBezTo>
                    <a:pt x="27687" y="3957"/>
                    <a:pt x="27187" y="4057"/>
                    <a:pt x="27353" y="4657"/>
                  </a:cubicBezTo>
                  <a:cubicBezTo>
                    <a:pt x="27687" y="4324"/>
                    <a:pt x="27954" y="4057"/>
                    <a:pt x="28187" y="3824"/>
                  </a:cubicBezTo>
                  <a:cubicBezTo>
                    <a:pt x="28221" y="3857"/>
                    <a:pt x="28254" y="3890"/>
                    <a:pt x="28287" y="3890"/>
                  </a:cubicBezTo>
                  <a:cubicBezTo>
                    <a:pt x="28254" y="3990"/>
                    <a:pt x="28221" y="4090"/>
                    <a:pt x="28121" y="4357"/>
                  </a:cubicBezTo>
                  <a:cubicBezTo>
                    <a:pt x="28488" y="4190"/>
                    <a:pt x="28721" y="4124"/>
                    <a:pt x="28921" y="3957"/>
                  </a:cubicBezTo>
                  <a:cubicBezTo>
                    <a:pt x="30089" y="3090"/>
                    <a:pt x="31223" y="2222"/>
                    <a:pt x="32357" y="1322"/>
                  </a:cubicBezTo>
                  <a:cubicBezTo>
                    <a:pt x="32424" y="1388"/>
                    <a:pt x="32490" y="1455"/>
                    <a:pt x="32557" y="1522"/>
                  </a:cubicBezTo>
                  <a:cubicBezTo>
                    <a:pt x="31723" y="2423"/>
                    <a:pt x="30889" y="3290"/>
                    <a:pt x="30089" y="4157"/>
                  </a:cubicBezTo>
                  <a:cubicBezTo>
                    <a:pt x="30122" y="4224"/>
                    <a:pt x="30155" y="4257"/>
                    <a:pt x="30189" y="4324"/>
                  </a:cubicBezTo>
                  <a:cubicBezTo>
                    <a:pt x="30923" y="3990"/>
                    <a:pt x="31723" y="3690"/>
                    <a:pt x="32424" y="3256"/>
                  </a:cubicBezTo>
                  <a:cubicBezTo>
                    <a:pt x="33024" y="2923"/>
                    <a:pt x="33558" y="2456"/>
                    <a:pt x="34058" y="1989"/>
                  </a:cubicBezTo>
                  <a:cubicBezTo>
                    <a:pt x="34281" y="1798"/>
                    <a:pt x="34481" y="1713"/>
                    <a:pt x="34680" y="1713"/>
                  </a:cubicBezTo>
                  <a:cubicBezTo>
                    <a:pt x="34898" y="1713"/>
                    <a:pt x="35115" y="1815"/>
                    <a:pt x="35359" y="1989"/>
                  </a:cubicBezTo>
                  <a:cubicBezTo>
                    <a:pt x="34559" y="2523"/>
                    <a:pt x="33725" y="3023"/>
                    <a:pt x="32924" y="3523"/>
                  </a:cubicBezTo>
                  <a:cubicBezTo>
                    <a:pt x="32924" y="3590"/>
                    <a:pt x="32924" y="3623"/>
                    <a:pt x="32891" y="3690"/>
                  </a:cubicBezTo>
                  <a:cubicBezTo>
                    <a:pt x="33002" y="3690"/>
                    <a:pt x="33128" y="3720"/>
                    <a:pt x="33229" y="3720"/>
                  </a:cubicBezTo>
                  <a:cubicBezTo>
                    <a:pt x="33280" y="3720"/>
                    <a:pt x="33324" y="3712"/>
                    <a:pt x="33358" y="3690"/>
                  </a:cubicBezTo>
                  <a:cubicBezTo>
                    <a:pt x="34125" y="3223"/>
                    <a:pt x="34892" y="2689"/>
                    <a:pt x="35659" y="2256"/>
                  </a:cubicBezTo>
                  <a:cubicBezTo>
                    <a:pt x="35726" y="2218"/>
                    <a:pt x="35801" y="2201"/>
                    <a:pt x="35882" y="2201"/>
                  </a:cubicBezTo>
                  <a:cubicBezTo>
                    <a:pt x="36083" y="2201"/>
                    <a:pt x="36322" y="2303"/>
                    <a:pt x="36560" y="2423"/>
                  </a:cubicBezTo>
                  <a:cubicBezTo>
                    <a:pt x="36326" y="2623"/>
                    <a:pt x="36093" y="2823"/>
                    <a:pt x="35859" y="3023"/>
                  </a:cubicBezTo>
                  <a:cubicBezTo>
                    <a:pt x="35859" y="3056"/>
                    <a:pt x="35859" y="3123"/>
                    <a:pt x="35859" y="3190"/>
                  </a:cubicBezTo>
                  <a:cubicBezTo>
                    <a:pt x="36026" y="3156"/>
                    <a:pt x="36193" y="3156"/>
                    <a:pt x="36293" y="3090"/>
                  </a:cubicBezTo>
                  <a:cubicBezTo>
                    <a:pt x="36648" y="2847"/>
                    <a:pt x="36804" y="2740"/>
                    <a:pt x="36926" y="2740"/>
                  </a:cubicBezTo>
                  <a:cubicBezTo>
                    <a:pt x="37021" y="2740"/>
                    <a:pt x="37095" y="2806"/>
                    <a:pt x="37227" y="2923"/>
                  </a:cubicBezTo>
                  <a:cubicBezTo>
                    <a:pt x="36193" y="3623"/>
                    <a:pt x="35159" y="4324"/>
                    <a:pt x="34125" y="5058"/>
                  </a:cubicBezTo>
                  <a:cubicBezTo>
                    <a:pt x="34125" y="5091"/>
                    <a:pt x="34125" y="5158"/>
                    <a:pt x="34125" y="5191"/>
                  </a:cubicBezTo>
                  <a:cubicBezTo>
                    <a:pt x="34358" y="5158"/>
                    <a:pt x="34625" y="5124"/>
                    <a:pt x="34925" y="5058"/>
                  </a:cubicBezTo>
                  <a:lnTo>
                    <a:pt x="34925" y="5058"/>
                  </a:lnTo>
                  <a:cubicBezTo>
                    <a:pt x="34659" y="5325"/>
                    <a:pt x="34425" y="5525"/>
                    <a:pt x="34192" y="5758"/>
                  </a:cubicBezTo>
                  <a:cubicBezTo>
                    <a:pt x="34225" y="5825"/>
                    <a:pt x="34258" y="5858"/>
                    <a:pt x="34292" y="5925"/>
                  </a:cubicBezTo>
                  <a:cubicBezTo>
                    <a:pt x="34559" y="5758"/>
                    <a:pt x="34859" y="5591"/>
                    <a:pt x="35159" y="5391"/>
                  </a:cubicBezTo>
                  <a:cubicBezTo>
                    <a:pt x="36093" y="4858"/>
                    <a:pt x="37060" y="4291"/>
                    <a:pt x="37994" y="3757"/>
                  </a:cubicBezTo>
                  <a:cubicBezTo>
                    <a:pt x="38361" y="3557"/>
                    <a:pt x="38728" y="3390"/>
                    <a:pt x="39128" y="3290"/>
                  </a:cubicBezTo>
                  <a:cubicBezTo>
                    <a:pt x="39191" y="3269"/>
                    <a:pt x="39259" y="3261"/>
                    <a:pt x="39331" y="3261"/>
                  </a:cubicBezTo>
                  <a:cubicBezTo>
                    <a:pt x="39491" y="3261"/>
                    <a:pt x="39668" y="3300"/>
                    <a:pt x="39829" y="3323"/>
                  </a:cubicBezTo>
                  <a:cubicBezTo>
                    <a:pt x="39829" y="3390"/>
                    <a:pt x="39862" y="3457"/>
                    <a:pt x="39862" y="3523"/>
                  </a:cubicBezTo>
                  <a:cubicBezTo>
                    <a:pt x="38461" y="4291"/>
                    <a:pt x="37027" y="5058"/>
                    <a:pt x="35626" y="5825"/>
                  </a:cubicBezTo>
                  <a:cubicBezTo>
                    <a:pt x="35626" y="5858"/>
                    <a:pt x="35626" y="5925"/>
                    <a:pt x="35626" y="5992"/>
                  </a:cubicBezTo>
                  <a:cubicBezTo>
                    <a:pt x="35706" y="5992"/>
                    <a:pt x="35786" y="5997"/>
                    <a:pt x="35864" y="5997"/>
                  </a:cubicBezTo>
                  <a:cubicBezTo>
                    <a:pt x="35981" y="5997"/>
                    <a:pt x="36093" y="5985"/>
                    <a:pt x="36193" y="5925"/>
                  </a:cubicBezTo>
                  <a:cubicBezTo>
                    <a:pt x="36927" y="5591"/>
                    <a:pt x="37627" y="5191"/>
                    <a:pt x="38361" y="4824"/>
                  </a:cubicBezTo>
                  <a:cubicBezTo>
                    <a:pt x="38928" y="4524"/>
                    <a:pt x="39462" y="4157"/>
                    <a:pt x="40029" y="3890"/>
                  </a:cubicBezTo>
                  <a:cubicBezTo>
                    <a:pt x="40124" y="3855"/>
                    <a:pt x="40235" y="3844"/>
                    <a:pt x="40353" y="3844"/>
                  </a:cubicBezTo>
                  <a:cubicBezTo>
                    <a:pt x="40516" y="3844"/>
                    <a:pt x="40691" y="3864"/>
                    <a:pt x="40851" y="3864"/>
                  </a:cubicBezTo>
                  <a:cubicBezTo>
                    <a:pt x="40901" y="3864"/>
                    <a:pt x="40950" y="3862"/>
                    <a:pt x="40996" y="3857"/>
                  </a:cubicBezTo>
                  <a:cubicBezTo>
                    <a:pt x="41030" y="3957"/>
                    <a:pt x="41030" y="4024"/>
                    <a:pt x="41030" y="4090"/>
                  </a:cubicBezTo>
                  <a:cubicBezTo>
                    <a:pt x="40763" y="4291"/>
                    <a:pt x="40496" y="4491"/>
                    <a:pt x="40229" y="4691"/>
                  </a:cubicBezTo>
                  <a:cubicBezTo>
                    <a:pt x="40263" y="4724"/>
                    <a:pt x="40296" y="4758"/>
                    <a:pt x="40296" y="4791"/>
                  </a:cubicBezTo>
                  <a:cubicBezTo>
                    <a:pt x="40663" y="4691"/>
                    <a:pt x="40963" y="4557"/>
                    <a:pt x="41330" y="4457"/>
                  </a:cubicBezTo>
                  <a:cubicBezTo>
                    <a:pt x="41530" y="4391"/>
                    <a:pt x="41730" y="4357"/>
                    <a:pt x="41964" y="4324"/>
                  </a:cubicBezTo>
                  <a:cubicBezTo>
                    <a:pt x="41997" y="4391"/>
                    <a:pt x="41997" y="4491"/>
                    <a:pt x="42031" y="4557"/>
                  </a:cubicBezTo>
                  <a:cubicBezTo>
                    <a:pt x="40763" y="5258"/>
                    <a:pt x="39462" y="5958"/>
                    <a:pt x="38161" y="6659"/>
                  </a:cubicBezTo>
                  <a:cubicBezTo>
                    <a:pt x="38228" y="6759"/>
                    <a:pt x="38328" y="6859"/>
                    <a:pt x="38395" y="6959"/>
                  </a:cubicBezTo>
                  <a:cubicBezTo>
                    <a:pt x="38595" y="6892"/>
                    <a:pt x="38762" y="6792"/>
                    <a:pt x="38962" y="6692"/>
                  </a:cubicBezTo>
                  <a:cubicBezTo>
                    <a:pt x="38995" y="6726"/>
                    <a:pt x="39028" y="6759"/>
                    <a:pt x="39062" y="6792"/>
                  </a:cubicBezTo>
                  <a:cubicBezTo>
                    <a:pt x="38962" y="6926"/>
                    <a:pt x="38862" y="7093"/>
                    <a:pt x="38762" y="7226"/>
                  </a:cubicBezTo>
                  <a:lnTo>
                    <a:pt x="38828" y="7293"/>
                  </a:lnTo>
                  <a:cubicBezTo>
                    <a:pt x="40029" y="6692"/>
                    <a:pt x="41230" y="6092"/>
                    <a:pt x="42431" y="5491"/>
                  </a:cubicBezTo>
                  <a:cubicBezTo>
                    <a:pt x="42464" y="5525"/>
                    <a:pt x="42498" y="5558"/>
                    <a:pt x="42531" y="5625"/>
                  </a:cubicBezTo>
                  <a:cubicBezTo>
                    <a:pt x="42264" y="5858"/>
                    <a:pt x="41997" y="6125"/>
                    <a:pt x="41730" y="6359"/>
                  </a:cubicBezTo>
                  <a:cubicBezTo>
                    <a:pt x="41397" y="6659"/>
                    <a:pt x="41030" y="6892"/>
                    <a:pt x="40696" y="7193"/>
                  </a:cubicBezTo>
                  <a:cubicBezTo>
                    <a:pt x="40630" y="7259"/>
                    <a:pt x="40663" y="7426"/>
                    <a:pt x="40663" y="7526"/>
                  </a:cubicBezTo>
                  <a:cubicBezTo>
                    <a:pt x="40630" y="7693"/>
                    <a:pt x="40630" y="7826"/>
                    <a:pt x="40630" y="8060"/>
                  </a:cubicBezTo>
                  <a:cubicBezTo>
                    <a:pt x="40696" y="8060"/>
                    <a:pt x="40896" y="8060"/>
                    <a:pt x="41030" y="7993"/>
                  </a:cubicBezTo>
                  <a:cubicBezTo>
                    <a:pt x="41797" y="7626"/>
                    <a:pt x="42564" y="7226"/>
                    <a:pt x="43331" y="6826"/>
                  </a:cubicBezTo>
                  <a:cubicBezTo>
                    <a:pt x="43698" y="6659"/>
                    <a:pt x="44099" y="6492"/>
                    <a:pt x="44366" y="6225"/>
                  </a:cubicBezTo>
                  <a:cubicBezTo>
                    <a:pt x="44540" y="6051"/>
                    <a:pt x="44692" y="5974"/>
                    <a:pt x="44846" y="5974"/>
                  </a:cubicBezTo>
                  <a:cubicBezTo>
                    <a:pt x="45016" y="5974"/>
                    <a:pt x="45190" y="6068"/>
                    <a:pt x="45400" y="6225"/>
                  </a:cubicBezTo>
                  <a:cubicBezTo>
                    <a:pt x="44132" y="6992"/>
                    <a:pt x="42898" y="7760"/>
                    <a:pt x="41630" y="8494"/>
                  </a:cubicBezTo>
                  <a:cubicBezTo>
                    <a:pt x="41664" y="8560"/>
                    <a:pt x="41697" y="8627"/>
                    <a:pt x="41764" y="8727"/>
                  </a:cubicBezTo>
                  <a:cubicBezTo>
                    <a:pt x="41930" y="8694"/>
                    <a:pt x="42131" y="8694"/>
                    <a:pt x="42264" y="8594"/>
                  </a:cubicBezTo>
                  <a:cubicBezTo>
                    <a:pt x="43165" y="8093"/>
                    <a:pt x="44032" y="7560"/>
                    <a:pt x="44933" y="7026"/>
                  </a:cubicBezTo>
                  <a:cubicBezTo>
                    <a:pt x="45342" y="6783"/>
                    <a:pt x="45566" y="6651"/>
                    <a:pt x="45769" y="6651"/>
                  </a:cubicBezTo>
                  <a:cubicBezTo>
                    <a:pt x="46013" y="6651"/>
                    <a:pt x="46228" y="6841"/>
                    <a:pt x="46701" y="7259"/>
                  </a:cubicBezTo>
                  <a:cubicBezTo>
                    <a:pt x="45233" y="7926"/>
                    <a:pt x="43798" y="8560"/>
                    <a:pt x="42264" y="9261"/>
                  </a:cubicBezTo>
                  <a:cubicBezTo>
                    <a:pt x="42457" y="9362"/>
                    <a:pt x="42623" y="9401"/>
                    <a:pt x="42769" y="9401"/>
                  </a:cubicBezTo>
                  <a:cubicBezTo>
                    <a:pt x="43206" y="9401"/>
                    <a:pt x="43474" y="9052"/>
                    <a:pt x="43798" y="8927"/>
                  </a:cubicBezTo>
                  <a:cubicBezTo>
                    <a:pt x="44466" y="8694"/>
                    <a:pt x="45099" y="8360"/>
                    <a:pt x="45767" y="8060"/>
                  </a:cubicBezTo>
                  <a:cubicBezTo>
                    <a:pt x="45800" y="8093"/>
                    <a:pt x="45833" y="8160"/>
                    <a:pt x="45867" y="8193"/>
                  </a:cubicBezTo>
                  <a:cubicBezTo>
                    <a:pt x="45233" y="8727"/>
                    <a:pt x="44632" y="9227"/>
                    <a:pt x="43999" y="9761"/>
                  </a:cubicBezTo>
                  <a:cubicBezTo>
                    <a:pt x="43999" y="9794"/>
                    <a:pt x="43999" y="9828"/>
                    <a:pt x="44032" y="9895"/>
                  </a:cubicBezTo>
                  <a:cubicBezTo>
                    <a:pt x="44199" y="9794"/>
                    <a:pt x="44399" y="9761"/>
                    <a:pt x="44532" y="9661"/>
                  </a:cubicBezTo>
                  <a:cubicBezTo>
                    <a:pt x="45400" y="8961"/>
                    <a:pt x="46300" y="8360"/>
                    <a:pt x="47334" y="7993"/>
                  </a:cubicBezTo>
                  <a:cubicBezTo>
                    <a:pt x="47373" y="7980"/>
                    <a:pt x="47414" y="7975"/>
                    <a:pt x="47459" y="7975"/>
                  </a:cubicBezTo>
                  <a:cubicBezTo>
                    <a:pt x="47647" y="7975"/>
                    <a:pt x="47879" y="8073"/>
                    <a:pt x="48068" y="8127"/>
                  </a:cubicBezTo>
                  <a:lnTo>
                    <a:pt x="48035" y="8293"/>
                  </a:lnTo>
                  <a:cubicBezTo>
                    <a:pt x="47668" y="8494"/>
                    <a:pt x="47301" y="8694"/>
                    <a:pt x="46934" y="8894"/>
                  </a:cubicBezTo>
                  <a:cubicBezTo>
                    <a:pt x="46901" y="9027"/>
                    <a:pt x="46867" y="9127"/>
                    <a:pt x="46834" y="9227"/>
                  </a:cubicBezTo>
                  <a:cubicBezTo>
                    <a:pt x="46901" y="9261"/>
                    <a:pt x="47001" y="9294"/>
                    <a:pt x="47101" y="9327"/>
                  </a:cubicBezTo>
                  <a:cubicBezTo>
                    <a:pt x="46467" y="9828"/>
                    <a:pt x="45867" y="10328"/>
                    <a:pt x="45266" y="10829"/>
                  </a:cubicBezTo>
                  <a:cubicBezTo>
                    <a:pt x="45300" y="10895"/>
                    <a:pt x="45333" y="10929"/>
                    <a:pt x="45366" y="10962"/>
                  </a:cubicBezTo>
                  <a:cubicBezTo>
                    <a:pt x="46200" y="10428"/>
                    <a:pt x="47101" y="9961"/>
                    <a:pt x="47835" y="9294"/>
                  </a:cubicBezTo>
                  <a:cubicBezTo>
                    <a:pt x="48118" y="9061"/>
                    <a:pt x="48360" y="8944"/>
                    <a:pt x="48610" y="8944"/>
                  </a:cubicBezTo>
                  <a:cubicBezTo>
                    <a:pt x="48860" y="8944"/>
                    <a:pt x="49119" y="9061"/>
                    <a:pt x="49436" y="9294"/>
                  </a:cubicBezTo>
                  <a:cubicBezTo>
                    <a:pt x="49136" y="9494"/>
                    <a:pt x="48869" y="9728"/>
                    <a:pt x="48602" y="9861"/>
                  </a:cubicBezTo>
                  <a:cubicBezTo>
                    <a:pt x="47735" y="10295"/>
                    <a:pt x="46834" y="10695"/>
                    <a:pt x="45933" y="11162"/>
                  </a:cubicBezTo>
                  <a:cubicBezTo>
                    <a:pt x="45833" y="11195"/>
                    <a:pt x="45800" y="11362"/>
                    <a:pt x="45633" y="11662"/>
                  </a:cubicBezTo>
                  <a:cubicBezTo>
                    <a:pt x="46901" y="11062"/>
                    <a:pt x="47968" y="10562"/>
                    <a:pt x="49036" y="10028"/>
                  </a:cubicBezTo>
                  <a:cubicBezTo>
                    <a:pt x="49318" y="9901"/>
                    <a:pt x="49528" y="9834"/>
                    <a:pt x="49703" y="9834"/>
                  </a:cubicBezTo>
                  <a:cubicBezTo>
                    <a:pt x="49940" y="9834"/>
                    <a:pt x="50111" y="9959"/>
                    <a:pt x="50303" y="10228"/>
                  </a:cubicBezTo>
                  <a:cubicBezTo>
                    <a:pt x="49069" y="10895"/>
                    <a:pt x="47835" y="11596"/>
                    <a:pt x="46534" y="12296"/>
                  </a:cubicBezTo>
                  <a:cubicBezTo>
                    <a:pt x="46649" y="12325"/>
                    <a:pt x="46788" y="12403"/>
                    <a:pt x="46889" y="12403"/>
                  </a:cubicBezTo>
                  <a:cubicBezTo>
                    <a:pt x="46905" y="12403"/>
                    <a:pt x="46920" y="12401"/>
                    <a:pt x="46934" y="12396"/>
                  </a:cubicBezTo>
                  <a:cubicBezTo>
                    <a:pt x="47635" y="12063"/>
                    <a:pt x="48368" y="11729"/>
                    <a:pt x="49069" y="11329"/>
                  </a:cubicBezTo>
                  <a:cubicBezTo>
                    <a:pt x="49469" y="11129"/>
                    <a:pt x="49836" y="10829"/>
                    <a:pt x="50203" y="10595"/>
                  </a:cubicBezTo>
                  <a:cubicBezTo>
                    <a:pt x="50368" y="10491"/>
                    <a:pt x="50507" y="10448"/>
                    <a:pt x="50631" y="10448"/>
                  </a:cubicBezTo>
                  <a:cubicBezTo>
                    <a:pt x="50982" y="10448"/>
                    <a:pt x="51199" y="10799"/>
                    <a:pt x="51471" y="11095"/>
                  </a:cubicBezTo>
                  <a:cubicBezTo>
                    <a:pt x="50136" y="11763"/>
                    <a:pt x="48835" y="12396"/>
                    <a:pt x="47534" y="12997"/>
                  </a:cubicBezTo>
                  <a:cubicBezTo>
                    <a:pt x="47568" y="13063"/>
                    <a:pt x="47568" y="13130"/>
                    <a:pt x="47568" y="13164"/>
                  </a:cubicBezTo>
                  <a:cubicBezTo>
                    <a:pt x="47835" y="13097"/>
                    <a:pt x="48102" y="13097"/>
                    <a:pt x="48335" y="12997"/>
                  </a:cubicBezTo>
                  <a:cubicBezTo>
                    <a:pt x="49436" y="12463"/>
                    <a:pt x="50537" y="11929"/>
                    <a:pt x="51637" y="11429"/>
                  </a:cubicBezTo>
                  <a:cubicBezTo>
                    <a:pt x="51656" y="11420"/>
                    <a:pt x="51676" y="11416"/>
                    <a:pt x="51698" y="11416"/>
                  </a:cubicBezTo>
                  <a:cubicBezTo>
                    <a:pt x="51835" y="11416"/>
                    <a:pt x="52037" y="11576"/>
                    <a:pt x="52238" y="11662"/>
                  </a:cubicBezTo>
                  <a:cubicBezTo>
                    <a:pt x="50937" y="12430"/>
                    <a:pt x="49769" y="13164"/>
                    <a:pt x="48569" y="13864"/>
                  </a:cubicBezTo>
                  <a:cubicBezTo>
                    <a:pt x="48602" y="13931"/>
                    <a:pt x="48635" y="13997"/>
                    <a:pt x="48669" y="14064"/>
                  </a:cubicBezTo>
                  <a:cubicBezTo>
                    <a:pt x="49269" y="13764"/>
                    <a:pt x="49836" y="13430"/>
                    <a:pt x="50403" y="13130"/>
                  </a:cubicBezTo>
                  <a:cubicBezTo>
                    <a:pt x="51004" y="12830"/>
                    <a:pt x="51571" y="12496"/>
                    <a:pt x="52171" y="12296"/>
                  </a:cubicBezTo>
                  <a:cubicBezTo>
                    <a:pt x="52200" y="12288"/>
                    <a:pt x="52230" y="12284"/>
                    <a:pt x="52262" y="12284"/>
                  </a:cubicBezTo>
                  <a:cubicBezTo>
                    <a:pt x="52493" y="12284"/>
                    <a:pt x="52808" y="12475"/>
                    <a:pt x="53072" y="12563"/>
                  </a:cubicBezTo>
                  <a:cubicBezTo>
                    <a:pt x="53072" y="12630"/>
                    <a:pt x="53072" y="12697"/>
                    <a:pt x="53038" y="12763"/>
                  </a:cubicBezTo>
                  <a:cubicBezTo>
                    <a:pt x="51671" y="13430"/>
                    <a:pt x="50303" y="14131"/>
                    <a:pt x="48935" y="14831"/>
                  </a:cubicBezTo>
                  <a:cubicBezTo>
                    <a:pt x="48969" y="14898"/>
                    <a:pt x="48969" y="14965"/>
                    <a:pt x="49002" y="14998"/>
                  </a:cubicBezTo>
                  <a:cubicBezTo>
                    <a:pt x="50570" y="14598"/>
                    <a:pt x="51904" y="13597"/>
                    <a:pt x="53505" y="13197"/>
                  </a:cubicBezTo>
                  <a:cubicBezTo>
                    <a:pt x="53572" y="13397"/>
                    <a:pt x="53639" y="13530"/>
                    <a:pt x="53706" y="13764"/>
                  </a:cubicBezTo>
                  <a:cubicBezTo>
                    <a:pt x="52471" y="14364"/>
                    <a:pt x="51237" y="14965"/>
                    <a:pt x="50236" y="15932"/>
                  </a:cubicBezTo>
                  <a:cubicBezTo>
                    <a:pt x="50270" y="15999"/>
                    <a:pt x="50303" y="16032"/>
                    <a:pt x="50370" y="16099"/>
                  </a:cubicBezTo>
                  <a:cubicBezTo>
                    <a:pt x="51004" y="15699"/>
                    <a:pt x="51637" y="15298"/>
                    <a:pt x="52305" y="14898"/>
                  </a:cubicBezTo>
                  <a:cubicBezTo>
                    <a:pt x="52738" y="14665"/>
                    <a:pt x="53172" y="14398"/>
                    <a:pt x="53639" y="14231"/>
                  </a:cubicBezTo>
                  <a:cubicBezTo>
                    <a:pt x="53837" y="14162"/>
                    <a:pt x="53988" y="14122"/>
                    <a:pt x="54107" y="14122"/>
                  </a:cubicBezTo>
                  <a:cubicBezTo>
                    <a:pt x="54388" y="14122"/>
                    <a:pt x="54489" y="14345"/>
                    <a:pt x="54606" y="14931"/>
                  </a:cubicBezTo>
                  <a:cubicBezTo>
                    <a:pt x="53939" y="15232"/>
                    <a:pt x="53239" y="15532"/>
                    <a:pt x="52571" y="15865"/>
                  </a:cubicBezTo>
                  <a:cubicBezTo>
                    <a:pt x="52405" y="15966"/>
                    <a:pt x="52338" y="16166"/>
                    <a:pt x="52204" y="16332"/>
                  </a:cubicBezTo>
                  <a:cubicBezTo>
                    <a:pt x="52238" y="16366"/>
                    <a:pt x="52238" y="16399"/>
                    <a:pt x="52271" y="16433"/>
                  </a:cubicBezTo>
                  <a:cubicBezTo>
                    <a:pt x="53139" y="16032"/>
                    <a:pt x="54039" y="15632"/>
                    <a:pt x="54940" y="15232"/>
                  </a:cubicBezTo>
                  <a:cubicBezTo>
                    <a:pt x="55107" y="15465"/>
                    <a:pt x="55307" y="15732"/>
                    <a:pt x="55474" y="15999"/>
                  </a:cubicBezTo>
                  <a:cubicBezTo>
                    <a:pt x="54406" y="16866"/>
                    <a:pt x="52905" y="16933"/>
                    <a:pt x="51971" y="17934"/>
                  </a:cubicBezTo>
                  <a:cubicBezTo>
                    <a:pt x="52004" y="18000"/>
                    <a:pt x="52038" y="18067"/>
                    <a:pt x="52071" y="18100"/>
                  </a:cubicBezTo>
                  <a:cubicBezTo>
                    <a:pt x="53239" y="17533"/>
                    <a:pt x="54406" y="16966"/>
                    <a:pt x="55674" y="16366"/>
                  </a:cubicBezTo>
                  <a:cubicBezTo>
                    <a:pt x="55774" y="16633"/>
                    <a:pt x="55874" y="16866"/>
                    <a:pt x="55974" y="17100"/>
                  </a:cubicBezTo>
                  <a:cubicBezTo>
                    <a:pt x="55440" y="17367"/>
                    <a:pt x="54940" y="17600"/>
                    <a:pt x="54473" y="17834"/>
                  </a:cubicBezTo>
                  <a:cubicBezTo>
                    <a:pt x="54473" y="17900"/>
                    <a:pt x="54506" y="17967"/>
                    <a:pt x="54540" y="18034"/>
                  </a:cubicBezTo>
                  <a:cubicBezTo>
                    <a:pt x="54806" y="17967"/>
                    <a:pt x="55073" y="17900"/>
                    <a:pt x="55340" y="17767"/>
                  </a:cubicBezTo>
                  <a:cubicBezTo>
                    <a:pt x="55556" y="17653"/>
                    <a:pt x="55749" y="17594"/>
                    <a:pt x="55923" y="17594"/>
                  </a:cubicBezTo>
                  <a:cubicBezTo>
                    <a:pt x="56261" y="17594"/>
                    <a:pt x="56532" y="17817"/>
                    <a:pt x="56774" y="18301"/>
                  </a:cubicBezTo>
                  <a:cubicBezTo>
                    <a:pt x="55407" y="18934"/>
                    <a:pt x="54073" y="19568"/>
                    <a:pt x="52738" y="20202"/>
                  </a:cubicBezTo>
                  <a:cubicBezTo>
                    <a:pt x="52738" y="20269"/>
                    <a:pt x="52738" y="20335"/>
                    <a:pt x="52738" y="20369"/>
                  </a:cubicBezTo>
                  <a:cubicBezTo>
                    <a:pt x="52972" y="20335"/>
                    <a:pt x="53205" y="20369"/>
                    <a:pt x="53405" y="20269"/>
                  </a:cubicBezTo>
                  <a:cubicBezTo>
                    <a:pt x="54139" y="19935"/>
                    <a:pt x="54906" y="19568"/>
                    <a:pt x="55674" y="19235"/>
                  </a:cubicBezTo>
                  <a:cubicBezTo>
                    <a:pt x="56107" y="19034"/>
                    <a:pt x="56541" y="18834"/>
                    <a:pt x="57008" y="18634"/>
                  </a:cubicBezTo>
                  <a:cubicBezTo>
                    <a:pt x="57108" y="18868"/>
                    <a:pt x="57175" y="19068"/>
                    <a:pt x="57208" y="19168"/>
                  </a:cubicBezTo>
                  <a:cubicBezTo>
                    <a:pt x="56274" y="19702"/>
                    <a:pt x="55340" y="20235"/>
                    <a:pt x="54406" y="20736"/>
                  </a:cubicBezTo>
                  <a:cubicBezTo>
                    <a:pt x="54439" y="20836"/>
                    <a:pt x="54473" y="20902"/>
                    <a:pt x="54540" y="21003"/>
                  </a:cubicBezTo>
                  <a:cubicBezTo>
                    <a:pt x="54673" y="20936"/>
                    <a:pt x="54840" y="20869"/>
                    <a:pt x="55007" y="20802"/>
                  </a:cubicBezTo>
                  <a:cubicBezTo>
                    <a:pt x="55740" y="20402"/>
                    <a:pt x="56474" y="19968"/>
                    <a:pt x="57275" y="19635"/>
                  </a:cubicBezTo>
                  <a:cubicBezTo>
                    <a:pt x="57359" y="19598"/>
                    <a:pt x="57430" y="19582"/>
                    <a:pt x="57492" y="19582"/>
                  </a:cubicBezTo>
                  <a:cubicBezTo>
                    <a:pt x="57824" y="19582"/>
                    <a:pt x="57879" y="20044"/>
                    <a:pt x="58075" y="20269"/>
                  </a:cubicBezTo>
                  <a:cubicBezTo>
                    <a:pt x="58109" y="20302"/>
                    <a:pt x="57942" y="20669"/>
                    <a:pt x="57775" y="20736"/>
                  </a:cubicBezTo>
                  <a:cubicBezTo>
                    <a:pt x="56608" y="21303"/>
                    <a:pt x="55440" y="21836"/>
                    <a:pt x="54239" y="22404"/>
                  </a:cubicBezTo>
                  <a:cubicBezTo>
                    <a:pt x="54273" y="22470"/>
                    <a:pt x="54273" y="22570"/>
                    <a:pt x="54306" y="22637"/>
                  </a:cubicBezTo>
                  <a:cubicBezTo>
                    <a:pt x="54506" y="22604"/>
                    <a:pt x="54773" y="22637"/>
                    <a:pt x="54940" y="22537"/>
                  </a:cubicBezTo>
                  <a:cubicBezTo>
                    <a:pt x="55540" y="22270"/>
                    <a:pt x="56107" y="21970"/>
                    <a:pt x="56674" y="21670"/>
                  </a:cubicBezTo>
                  <a:cubicBezTo>
                    <a:pt x="57075" y="21503"/>
                    <a:pt x="57442" y="21269"/>
                    <a:pt x="57875" y="21169"/>
                  </a:cubicBezTo>
                  <a:cubicBezTo>
                    <a:pt x="57923" y="21153"/>
                    <a:pt x="57975" y="21147"/>
                    <a:pt x="58030" y="21147"/>
                  </a:cubicBezTo>
                  <a:cubicBezTo>
                    <a:pt x="58202" y="21147"/>
                    <a:pt x="58398" y="21211"/>
                    <a:pt x="58576" y="21236"/>
                  </a:cubicBezTo>
                  <a:cubicBezTo>
                    <a:pt x="58609" y="21303"/>
                    <a:pt x="58609" y="21369"/>
                    <a:pt x="58609" y="21436"/>
                  </a:cubicBezTo>
                  <a:cubicBezTo>
                    <a:pt x="57942" y="21870"/>
                    <a:pt x="57241" y="22270"/>
                    <a:pt x="56541" y="22704"/>
                  </a:cubicBezTo>
                  <a:cubicBezTo>
                    <a:pt x="56074" y="22971"/>
                    <a:pt x="55574" y="23271"/>
                    <a:pt x="55107" y="23571"/>
                  </a:cubicBezTo>
                  <a:cubicBezTo>
                    <a:pt x="55007" y="23638"/>
                    <a:pt x="54940" y="23771"/>
                    <a:pt x="54873" y="23871"/>
                  </a:cubicBezTo>
                  <a:cubicBezTo>
                    <a:pt x="54962" y="23871"/>
                    <a:pt x="55051" y="23901"/>
                    <a:pt x="55130" y="23901"/>
                  </a:cubicBezTo>
                  <a:cubicBezTo>
                    <a:pt x="55170" y="23901"/>
                    <a:pt x="55207" y="23893"/>
                    <a:pt x="55240" y="23871"/>
                  </a:cubicBezTo>
                  <a:cubicBezTo>
                    <a:pt x="56041" y="23438"/>
                    <a:pt x="56841" y="22937"/>
                    <a:pt x="57675" y="22470"/>
                  </a:cubicBezTo>
                  <a:cubicBezTo>
                    <a:pt x="57942" y="22303"/>
                    <a:pt x="58242" y="22137"/>
                    <a:pt x="58576" y="22003"/>
                  </a:cubicBezTo>
                  <a:cubicBezTo>
                    <a:pt x="58593" y="21997"/>
                    <a:pt x="58614" y="21995"/>
                    <a:pt x="58637" y="21995"/>
                  </a:cubicBezTo>
                  <a:cubicBezTo>
                    <a:pt x="58743" y="21995"/>
                    <a:pt x="58888" y="22054"/>
                    <a:pt x="58943" y="22137"/>
                  </a:cubicBezTo>
                  <a:cubicBezTo>
                    <a:pt x="59109" y="22337"/>
                    <a:pt x="59243" y="22604"/>
                    <a:pt x="59343" y="22770"/>
                  </a:cubicBezTo>
                  <a:cubicBezTo>
                    <a:pt x="57842" y="23504"/>
                    <a:pt x="56374" y="24205"/>
                    <a:pt x="54940" y="24905"/>
                  </a:cubicBezTo>
                  <a:cubicBezTo>
                    <a:pt x="54973" y="25005"/>
                    <a:pt x="55007" y="25105"/>
                    <a:pt x="55073" y="25206"/>
                  </a:cubicBezTo>
                  <a:cubicBezTo>
                    <a:pt x="55640" y="24939"/>
                    <a:pt x="56207" y="24638"/>
                    <a:pt x="56808" y="24372"/>
                  </a:cubicBezTo>
                  <a:cubicBezTo>
                    <a:pt x="57175" y="24205"/>
                    <a:pt x="57575" y="24071"/>
                    <a:pt x="57975" y="23905"/>
                  </a:cubicBezTo>
                  <a:cubicBezTo>
                    <a:pt x="58276" y="23771"/>
                    <a:pt x="58542" y="23604"/>
                    <a:pt x="58843" y="23538"/>
                  </a:cubicBezTo>
                  <a:cubicBezTo>
                    <a:pt x="59028" y="23496"/>
                    <a:pt x="59226" y="23468"/>
                    <a:pt x="59414" y="23468"/>
                  </a:cubicBezTo>
                  <a:cubicBezTo>
                    <a:pt x="59530" y="23468"/>
                    <a:pt x="59641" y="23479"/>
                    <a:pt x="59743" y="23504"/>
                  </a:cubicBezTo>
                  <a:cubicBezTo>
                    <a:pt x="59843" y="23538"/>
                    <a:pt x="60010" y="23938"/>
                    <a:pt x="59943" y="24038"/>
                  </a:cubicBezTo>
                  <a:cubicBezTo>
                    <a:pt x="59777" y="24238"/>
                    <a:pt x="59510" y="24405"/>
                    <a:pt x="59243" y="24538"/>
                  </a:cubicBezTo>
                  <a:cubicBezTo>
                    <a:pt x="58209" y="24972"/>
                    <a:pt x="57141" y="25406"/>
                    <a:pt x="56074" y="25873"/>
                  </a:cubicBezTo>
                  <a:cubicBezTo>
                    <a:pt x="55974" y="25939"/>
                    <a:pt x="55907" y="26106"/>
                    <a:pt x="55740" y="26406"/>
                  </a:cubicBezTo>
                  <a:cubicBezTo>
                    <a:pt x="57275" y="25773"/>
                    <a:pt x="58609" y="25206"/>
                    <a:pt x="59943" y="24672"/>
                  </a:cubicBezTo>
                  <a:cubicBezTo>
                    <a:pt x="59973" y="24657"/>
                    <a:pt x="60015" y="24650"/>
                    <a:pt x="60063" y="24650"/>
                  </a:cubicBezTo>
                  <a:cubicBezTo>
                    <a:pt x="60225" y="24650"/>
                    <a:pt x="60451" y="24728"/>
                    <a:pt x="60477" y="24805"/>
                  </a:cubicBezTo>
                  <a:cubicBezTo>
                    <a:pt x="60544" y="25005"/>
                    <a:pt x="60510" y="25372"/>
                    <a:pt x="60410" y="25472"/>
                  </a:cubicBezTo>
                  <a:cubicBezTo>
                    <a:pt x="59677" y="25906"/>
                    <a:pt x="58876" y="26273"/>
                    <a:pt x="58142" y="26740"/>
                  </a:cubicBezTo>
                  <a:cubicBezTo>
                    <a:pt x="57608" y="27040"/>
                    <a:pt x="56875" y="27107"/>
                    <a:pt x="56641" y="27874"/>
                  </a:cubicBezTo>
                  <a:cubicBezTo>
                    <a:pt x="58009" y="27140"/>
                    <a:pt x="59376" y="26440"/>
                    <a:pt x="60744" y="25739"/>
                  </a:cubicBezTo>
                  <a:lnTo>
                    <a:pt x="60744" y="25739"/>
                  </a:lnTo>
                  <a:cubicBezTo>
                    <a:pt x="61211" y="26607"/>
                    <a:pt x="61144" y="26773"/>
                    <a:pt x="60244" y="27174"/>
                  </a:cubicBezTo>
                  <a:cubicBezTo>
                    <a:pt x="59076" y="27741"/>
                    <a:pt x="57875" y="28341"/>
                    <a:pt x="56541" y="29008"/>
                  </a:cubicBezTo>
                  <a:cubicBezTo>
                    <a:pt x="56801" y="29095"/>
                    <a:pt x="56936" y="29182"/>
                    <a:pt x="57011" y="29182"/>
                  </a:cubicBezTo>
                  <a:cubicBezTo>
                    <a:pt x="57022" y="29182"/>
                    <a:pt x="57032" y="29179"/>
                    <a:pt x="57041" y="29175"/>
                  </a:cubicBezTo>
                  <a:cubicBezTo>
                    <a:pt x="57909" y="28741"/>
                    <a:pt x="58809" y="28274"/>
                    <a:pt x="59710" y="27807"/>
                  </a:cubicBezTo>
                  <a:cubicBezTo>
                    <a:pt x="60110" y="27607"/>
                    <a:pt x="60510" y="27340"/>
                    <a:pt x="60944" y="27174"/>
                  </a:cubicBezTo>
                  <a:cubicBezTo>
                    <a:pt x="60952" y="27171"/>
                    <a:pt x="60960" y="27170"/>
                    <a:pt x="60969" y="27170"/>
                  </a:cubicBezTo>
                  <a:cubicBezTo>
                    <a:pt x="61083" y="27170"/>
                    <a:pt x="61316" y="27350"/>
                    <a:pt x="61378" y="27474"/>
                  </a:cubicBezTo>
                  <a:cubicBezTo>
                    <a:pt x="61578" y="27874"/>
                    <a:pt x="61511" y="28274"/>
                    <a:pt x="61078" y="28475"/>
                  </a:cubicBezTo>
                  <a:cubicBezTo>
                    <a:pt x="60744" y="28675"/>
                    <a:pt x="60410" y="28808"/>
                    <a:pt x="60077" y="28975"/>
                  </a:cubicBezTo>
                  <a:cubicBezTo>
                    <a:pt x="60110" y="29008"/>
                    <a:pt x="60144" y="29075"/>
                    <a:pt x="60177" y="29108"/>
                  </a:cubicBezTo>
                  <a:cubicBezTo>
                    <a:pt x="60644" y="28975"/>
                    <a:pt x="61111" y="28808"/>
                    <a:pt x="61645" y="28641"/>
                  </a:cubicBezTo>
                  <a:cubicBezTo>
                    <a:pt x="61745" y="28975"/>
                    <a:pt x="61811" y="29308"/>
                    <a:pt x="61911" y="29642"/>
                  </a:cubicBezTo>
                  <a:cubicBezTo>
                    <a:pt x="60444" y="30309"/>
                    <a:pt x="59043" y="30976"/>
                    <a:pt x="57642" y="31643"/>
                  </a:cubicBezTo>
                  <a:cubicBezTo>
                    <a:pt x="57642" y="31677"/>
                    <a:pt x="57642" y="31744"/>
                    <a:pt x="57642" y="31777"/>
                  </a:cubicBezTo>
                  <a:cubicBezTo>
                    <a:pt x="57775" y="31777"/>
                    <a:pt x="57909" y="31807"/>
                    <a:pt x="58032" y="31807"/>
                  </a:cubicBezTo>
                  <a:cubicBezTo>
                    <a:pt x="58094" y="31807"/>
                    <a:pt x="58153" y="31799"/>
                    <a:pt x="58209" y="31777"/>
                  </a:cubicBezTo>
                  <a:cubicBezTo>
                    <a:pt x="59243" y="31277"/>
                    <a:pt x="60277" y="30776"/>
                    <a:pt x="61311" y="30276"/>
                  </a:cubicBezTo>
                  <a:cubicBezTo>
                    <a:pt x="61545" y="30176"/>
                    <a:pt x="61778" y="30076"/>
                    <a:pt x="62078" y="29976"/>
                  </a:cubicBezTo>
                  <a:cubicBezTo>
                    <a:pt x="62178" y="30443"/>
                    <a:pt x="62245" y="30876"/>
                    <a:pt x="62312" y="31243"/>
                  </a:cubicBezTo>
                  <a:cubicBezTo>
                    <a:pt x="61411" y="31710"/>
                    <a:pt x="60544" y="32144"/>
                    <a:pt x="59677" y="32611"/>
                  </a:cubicBezTo>
                  <a:cubicBezTo>
                    <a:pt x="59576" y="32644"/>
                    <a:pt x="59576" y="32878"/>
                    <a:pt x="59510" y="33011"/>
                  </a:cubicBezTo>
                  <a:lnTo>
                    <a:pt x="59510" y="33078"/>
                  </a:lnTo>
                  <a:cubicBezTo>
                    <a:pt x="59877" y="32911"/>
                    <a:pt x="60277" y="32811"/>
                    <a:pt x="60644" y="32611"/>
                  </a:cubicBezTo>
                  <a:cubicBezTo>
                    <a:pt x="61211" y="32344"/>
                    <a:pt x="61778" y="32044"/>
                    <a:pt x="62345" y="31744"/>
                  </a:cubicBezTo>
                  <a:lnTo>
                    <a:pt x="62345" y="31744"/>
                  </a:lnTo>
                  <a:cubicBezTo>
                    <a:pt x="62679" y="32511"/>
                    <a:pt x="62545" y="32778"/>
                    <a:pt x="62078" y="33011"/>
                  </a:cubicBezTo>
                  <a:cubicBezTo>
                    <a:pt x="60911" y="33578"/>
                    <a:pt x="59810" y="34212"/>
                    <a:pt x="58743" y="34912"/>
                  </a:cubicBezTo>
                  <a:cubicBezTo>
                    <a:pt x="60177" y="34712"/>
                    <a:pt x="61178" y="33645"/>
                    <a:pt x="62545" y="33311"/>
                  </a:cubicBezTo>
                  <a:cubicBezTo>
                    <a:pt x="62579" y="33345"/>
                    <a:pt x="62612" y="33378"/>
                    <a:pt x="62612" y="33411"/>
                  </a:cubicBezTo>
                  <a:cubicBezTo>
                    <a:pt x="62779" y="34445"/>
                    <a:pt x="62645" y="34546"/>
                    <a:pt x="61611" y="34946"/>
                  </a:cubicBezTo>
                  <a:cubicBezTo>
                    <a:pt x="60510" y="35346"/>
                    <a:pt x="59443" y="35880"/>
                    <a:pt x="58376" y="36380"/>
                  </a:cubicBezTo>
                  <a:cubicBezTo>
                    <a:pt x="58376" y="36447"/>
                    <a:pt x="58409" y="36514"/>
                    <a:pt x="58442" y="36614"/>
                  </a:cubicBezTo>
                  <a:cubicBezTo>
                    <a:pt x="59877" y="36047"/>
                    <a:pt x="61278" y="35480"/>
                    <a:pt x="62779" y="34912"/>
                  </a:cubicBezTo>
                  <a:lnTo>
                    <a:pt x="62779" y="34912"/>
                  </a:lnTo>
                  <a:cubicBezTo>
                    <a:pt x="62779" y="35179"/>
                    <a:pt x="62745" y="35379"/>
                    <a:pt x="62779" y="35513"/>
                  </a:cubicBezTo>
                  <a:cubicBezTo>
                    <a:pt x="62979" y="36147"/>
                    <a:pt x="62612" y="36380"/>
                    <a:pt x="62112" y="36614"/>
                  </a:cubicBezTo>
                  <a:cubicBezTo>
                    <a:pt x="61378" y="36947"/>
                    <a:pt x="60677" y="37348"/>
                    <a:pt x="59977" y="37714"/>
                  </a:cubicBezTo>
                  <a:cubicBezTo>
                    <a:pt x="59977" y="37781"/>
                    <a:pt x="59977" y="37848"/>
                    <a:pt x="59977" y="37915"/>
                  </a:cubicBezTo>
                  <a:cubicBezTo>
                    <a:pt x="60877" y="37548"/>
                    <a:pt x="61811" y="37147"/>
                    <a:pt x="62745" y="36747"/>
                  </a:cubicBezTo>
                  <a:lnTo>
                    <a:pt x="62745" y="36747"/>
                  </a:lnTo>
                  <a:cubicBezTo>
                    <a:pt x="62979" y="37181"/>
                    <a:pt x="63079" y="37481"/>
                    <a:pt x="62512" y="37648"/>
                  </a:cubicBezTo>
                  <a:cubicBezTo>
                    <a:pt x="62212" y="37748"/>
                    <a:pt x="61978" y="38015"/>
                    <a:pt x="61711" y="38181"/>
                  </a:cubicBezTo>
                  <a:cubicBezTo>
                    <a:pt x="61711" y="38282"/>
                    <a:pt x="61745" y="38415"/>
                    <a:pt x="61745" y="38515"/>
                  </a:cubicBezTo>
                  <a:cubicBezTo>
                    <a:pt x="62078" y="38348"/>
                    <a:pt x="62412" y="38181"/>
                    <a:pt x="62845" y="37948"/>
                  </a:cubicBezTo>
                  <a:cubicBezTo>
                    <a:pt x="62912" y="38148"/>
                    <a:pt x="63146" y="38448"/>
                    <a:pt x="63079" y="38648"/>
                  </a:cubicBezTo>
                  <a:cubicBezTo>
                    <a:pt x="62979" y="38882"/>
                    <a:pt x="62645" y="39049"/>
                    <a:pt x="62378" y="39182"/>
                  </a:cubicBezTo>
                  <a:cubicBezTo>
                    <a:pt x="61911" y="39449"/>
                    <a:pt x="61411" y="39683"/>
                    <a:pt x="60877" y="39949"/>
                  </a:cubicBezTo>
                  <a:cubicBezTo>
                    <a:pt x="60544" y="40116"/>
                    <a:pt x="60210" y="40250"/>
                    <a:pt x="59877" y="40416"/>
                  </a:cubicBezTo>
                  <a:cubicBezTo>
                    <a:pt x="59777" y="40483"/>
                    <a:pt x="59677" y="40583"/>
                    <a:pt x="59610" y="40683"/>
                  </a:cubicBezTo>
                  <a:cubicBezTo>
                    <a:pt x="59610" y="40717"/>
                    <a:pt x="59710" y="40883"/>
                    <a:pt x="59743" y="40883"/>
                  </a:cubicBezTo>
                  <a:cubicBezTo>
                    <a:pt x="59877" y="40883"/>
                    <a:pt x="59977" y="40850"/>
                    <a:pt x="60077" y="40783"/>
                  </a:cubicBezTo>
                  <a:cubicBezTo>
                    <a:pt x="60677" y="40483"/>
                    <a:pt x="61278" y="40150"/>
                    <a:pt x="61878" y="39883"/>
                  </a:cubicBezTo>
                  <a:cubicBezTo>
                    <a:pt x="62245" y="39683"/>
                    <a:pt x="62645" y="39549"/>
                    <a:pt x="63146" y="39349"/>
                  </a:cubicBezTo>
                  <a:lnTo>
                    <a:pt x="63146" y="39349"/>
                  </a:lnTo>
                  <a:cubicBezTo>
                    <a:pt x="63146" y="39749"/>
                    <a:pt x="63146" y="40116"/>
                    <a:pt x="63112" y="40516"/>
                  </a:cubicBezTo>
                  <a:cubicBezTo>
                    <a:pt x="61478" y="41250"/>
                    <a:pt x="59843" y="42018"/>
                    <a:pt x="58175" y="42751"/>
                  </a:cubicBezTo>
                  <a:cubicBezTo>
                    <a:pt x="58242" y="42885"/>
                    <a:pt x="58276" y="42985"/>
                    <a:pt x="58309" y="43085"/>
                  </a:cubicBezTo>
                  <a:cubicBezTo>
                    <a:pt x="59910" y="42451"/>
                    <a:pt x="61478" y="41784"/>
                    <a:pt x="63079" y="41150"/>
                  </a:cubicBezTo>
                  <a:lnTo>
                    <a:pt x="63079" y="41150"/>
                  </a:lnTo>
                  <a:cubicBezTo>
                    <a:pt x="63146" y="41784"/>
                    <a:pt x="62679" y="41884"/>
                    <a:pt x="62312" y="42084"/>
                  </a:cubicBezTo>
                  <a:cubicBezTo>
                    <a:pt x="61545" y="42485"/>
                    <a:pt x="60744" y="42851"/>
                    <a:pt x="59977" y="43218"/>
                  </a:cubicBezTo>
                  <a:cubicBezTo>
                    <a:pt x="60111" y="43289"/>
                    <a:pt x="60234" y="43318"/>
                    <a:pt x="60348" y="43318"/>
                  </a:cubicBezTo>
                  <a:cubicBezTo>
                    <a:pt x="60771" y="43318"/>
                    <a:pt x="61077" y="42923"/>
                    <a:pt x="61444" y="42818"/>
                  </a:cubicBezTo>
                  <a:cubicBezTo>
                    <a:pt x="61945" y="42685"/>
                    <a:pt x="62378" y="42384"/>
                    <a:pt x="62845" y="42184"/>
                  </a:cubicBezTo>
                  <a:cubicBezTo>
                    <a:pt x="62912" y="42251"/>
                    <a:pt x="62946" y="42318"/>
                    <a:pt x="62979" y="42384"/>
                  </a:cubicBezTo>
                  <a:cubicBezTo>
                    <a:pt x="62212" y="42785"/>
                    <a:pt x="61478" y="43185"/>
                    <a:pt x="60711" y="43585"/>
                  </a:cubicBezTo>
                  <a:cubicBezTo>
                    <a:pt x="60977" y="43652"/>
                    <a:pt x="61211" y="43719"/>
                    <a:pt x="61511" y="43785"/>
                  </a:cubicBezTo>
                  <a:cubicBezTo>
                    <a:pt x="61244" y="43952"/>
                    <a:pt x="60944" y="44219"/>
                    <a:pt x="60611" y="44386"/>
                  </a:cubicBezTo>
                  <a:cubicBezTo>
                    <a:pt x="60077" y="44686"/>
                    <a:pt x="59543" y="44953"/>
                    <a:pt x="59009" y="45253"/>
                  </a:cubicBezTo>
                  <a:cubicBezTo>
                    <a:pt x="58876" y="45353"/>
                    <a:pt x="58909" y="45687"/>
                    <a:pt x="58809" y="45787"/>
                  </a:cubicBezTo>
                  <a:cubicBezTo>
                    <a:pt x="58542" y="45954"/>
                    <a:pt x="58209" y="46054"/>
                    <a:pt x="57909" y="46221"/>
                  </a:cubicBezTo>
                  <a:cubicBezTo>
                    <a:pt x="57775" y="46287"/>
                    <a:pt x="57675" y="46421"/>
                    <a:pt x="57575" y="46554"/>
                  </a:cubicBezTo>
                  <a:lnTo>
                    <a:pt x="57675" y="46688"/>
                  </a:lnTo>
                  <a:cubicBezTo>
                    <a:pt x="59276" y="45954"/>
                    <a:pt x="60844" y="45220"/>
                    <a:pt x="62445" y="44486"/>
                  </a:cubicBezTo>
                  <a:cubicBezTo>
                    <a:pt x="62479" y="44586"/>
                    <a:pt x="62512" y="44653"/>
                    <a:pt x="62579" y="44719"/>
                  </a:cubicBezTo>
                  <a:cubicBezTo>
                    <a:pt x="60877" y="46254"/>
                    <a:pt x="58676" y="46954"/>
                    <a:pt x="56774" y="48122"/>
                  </a:cubicBezTo>
                  <a:cubicBezTo>
                    <a:pt x="56841" y="48222"/>
                    <a:pt x="56875" y="48289"/>
                    <a:pt x="56941" y="48389"/>
                  </a:cubicBezTo>
                  <a:cubicBezTo>
                    <a:pt x="58609" y="47622"/>
                    <a:pt x="60310" y="46854"/>
                    <a:pt x="62012" y="46087"/>
                  </a:cubicBezTo>
                  <a:lnTo>
                    <a:pt x="62012" y="46087"/>
                  </a:lnTo>
                  <a:cubicBezTo>
                    <a:pt x="62045" y="47088"/>
                    <a:pt x="61911" y="47188"/>
                    <a:pt x="61044" y="47588"/>
                  </a:cubicBezTo>
                  <a:cubicBezTo>
                    <a:pt x="59877" y="48089"/>
                    <a:pt x="58776" y="48722"/>
                    <a:pt x="57675" y="49289"/>
                  </a:cubicBezTo>
                  <a:cubicBezTo>
                    <a:pt x="57275" y="49523"/>
                    <a:pt x="56875" y="49723"/>
                    <a:pt x="56508" y="49957"/>
                  </a:cubicBezTo>
                  <a:cubicBezTo>
                    <a:pt x="56541" y="50057"/>
                    <a:pt x="56608" y="50157"/>
                    <a:pt x="56641" y="50257"/>
                  </a:cubicBezTo>
                  <a:cubicBezTo>
                    <a:pt x="58242" y="49590"/>
                    <a:pt x="59843" y="48956"/>
                    <a:pt x="61478" y="48289"/>
                  </a:cubicBezTo>
                  <a:lnTo>
                    <a:pt x="61478" y="48289"/>
                  </a:lnTo>
                  <a:cubicBezTo>
                    <a:pt x="61611" y="49690"/>
                    <a:pt x="60544" y="49723"/>
                    <a:pt x="59777" y="50057"/>
                  </a:cubicBezTo>
                  <a:cubicBezTo>
                    <a:pt x="58876" y="50490"/>
                    <a:pt x="57909" y="50790"/>
                    <a:pt x="56941" y="51157"/>
                  </a:cubicBezTo>
                  <a:cubicBezTo>
                    <a:pt x="56574" y="51291"/>
                    <a:pt x="56207" y="51458"/>
                    <a:pt x="55807" y="51624"/>
                  </a:cubicBezTo>
                  <a:cubicBezTo>
                    <a:pt x="55874" y="51725"/>
                    <a:pt x="55907" y="51825"/>
                    <a:pt x="55941" y="51958"/>
                  </a:cubicBezTo>
                  <a:cubicBezTo>
                    <a:pt x="57608" y="51358"/>
                    <a:pt x="59310" y="50757"/>
                    <a:pt x="60977" y="50157"/>
                  </a:cubicBezTo>
                  <a:cubicBezTo>
                    <a:pt x="61044" y="50190"/>
                    <a:pt x="61078" y="50257"/>
                    <a:pt x="61144" y="50323"/>
                  </a:cubicBezTo>
                  <a:cubicBezTo>
                    <a:pt x="60944" y="50557"/>
                    <a:pt x="60811" y="50857"/>
                    <a:pt x="60544" y="50991"/>
                  </a:cubicBezTo>
                  <a:cubicBezTo>
                    <a:pt x="59677" y="51458"/>
                    <a:pt x="58809" y="51858"/>
                    <a:pt x="57909" y="52258"/>
                  </a:cubicBezTo>
                  <a:cubicBezTo>
                    <a:pt x="56808" y="52725"/>
                    <a:pt x="55674" y="53192"/>
                    <a:pt x="54540" y="53659"/>
                  </a:cubicBezTo>
                  <a:cubicBezTo>
                    <a:pt x="54573" y="53726"/>
                    <a:pt x="54573" y="53793"/>
                    <a:pt x="54606" y="53859"/>
                  </a:cubicBezTo>
                  <a:cubicBezTo>
                    <a:pt x="55107" y="53759"/>
                    <a:pt x="55607" y="53726"/>
                    <a:pt x="56074" y="53593"/>
                  </a:cubicBezTo>
                  <a:cubicBezTo>
                    <a:pt x="57041" y="53259"/>
                    <a:pt x="57975" y="52892"/>
                    <a:pt x="58943" y="52525"/>
                  </a:cubicBezTo>
                  <a:cubicBezTo>
                    <a:pt x="59310" y="52392"/>
                    <a:pt x="59677" y="52292"/>
                    <a:pt x="60043" y="52225"/>
                  </a:cubicBezTo>
                  <a:cubicBezTo>
                    <a:pt x="60056" y="52219"/>
                    <a:pt x="60070" y="52216"/>
                    <a:pt x="60086" y="52216"/>
                  </a:cubicBezTo>
                  <a:cubicBezTo>
                    <a:pt x="60157" y="52216"/>
                    <a:pt x="60256" y="52270"/>
                    <a:pt x="60310" y="52325"/>
                  </a:cubicBezTo>
                  <a:cubicBezTo>
                    <a:pt x="60344" y="52392"/>
                    <a:pt x="60277" y="52558"/>
                    <a:pt x="60244" y="52592"/>
                  </a:cubicBezTo>
                  <a:cubicBezTo>
                    <a:pt x="59977" y="52825"/>
                    <a:pt x="59743" y="53059"/>
                    <a:pt x="59443" y="53192"/>
                  </a:cubicBezTo>
                  <a:cubicBezTo>
                    <a:pt x="58876" y="53492"/>
                    <a:pt x="58276" y="53759"/>
                    <a:pt x="57675" y="53993"/>
                  </a:cubicBezTo>
                  <a:cubicBezTo>
                    <a:pt x="56875" y="54293"/>
                    <a:pt x="56074" y="54593"/>
                    <a:pt x="55273" y="54893"/>
                  </a:cubicBezTo>
                  <a:cubicBezTo>
                    <a:pt x="54540" y="55194"/>
                    <a:pt x="53806" y="55494"/>
                    <a:pt x="52938" y="55861"/>
                  </a:cubicBezTo>
                  <a:cubicBezTo>
                    <a:pt x="53263" y="55933"/>
                    <a:pt x="53558" y="55995"/>
                    <a:pt x="53840" y="55995"/>
                  </a:cubicBezTo>
                  <a:cubicBezTo>
                    <a:pt x="54079" y="55995"/>
                    <a:pt x="54309" y="55950"/>
                    <a:pt x="54540" y="55827"/>
                  </a:cubicBezTo>
                  <a:cubicBezTo>
                    <a:pt x="54706" y="55727"/>
                    <a:pt x="54906" y="55627"/>
                    <a:pt x="55140" y="55561"/>
                  </a:cubicBezTo>
                  <a:cubicBezTo>
                    <a:pt x="55158" y="55554"/>
                    <a:pt x="55180" y="55552"/>
                    <a:pt x="55203" y="55552"/>
                  </a:cubicBezTo>
                  <a:cubicBezTo>
                    <a:pt x="55308" y="55552"/>
                    <a:pt x="55446" y="55606"/>
                    <a:pt x="55474" y="55661"/>
                  </a:cubicBezTo>
                  <a:cubicBezTo>
                    <a:pt x="55474" y="55761"/>
                    <a:pt x="55440" y="55928"/>
                    <a:pt x="55340" y="56028"/>
                  </a:cubicBezTo>
                  <a:cubicBezTo>
                    <a:pt x="54840" y="56795"/>
                    <a:pt x="54073" y="57128"/>
                    <a:pt x="53272" y="57462"/>
                  </a:cubicBezTo>
                  <a:cubicBezTo>
                    <a:pt x="53005" y="57562"/>
                    <a:pt x="52738" y="57629"/>
                    <a:pt x="52471" y="57729"/>
                  </a:cubicBezTo>
                  <a:cubicBezTo>
                    <a:pt x="52515" y="57816"/>
                    <a:pt x="52540" y="57865"/>
                    <a:pt x="52695" y="57865"/>
                  </a:cubicBezTo>
                  <a:cubicBezTo>
                    <a:pt x="52896" y="57865"/>
                    <a:pt x="53314" y="57783"/>
                    <a:pt x="54273" y="57595"/>
                  </a:cubicBezTo>
                  <a:lnTo>
                    <a:pt x="54273" y="57595"/>
                  </a:lnTo>
                  <a:cubicBezTo>
                    <a:pt x="53939" y="58296"/>
                    <a:pt x="53439" y="58796"/>
                    <a:pt x="52705" y="59063"/>
                  </a:cubicBezTo>
                  <a:cubicBezTo>
                    <a:pt x="52071" y="59297"/>
                    <a:pt x="51437" y="59630"/>
                    <a:pt x="50770" y="59930"/>
                  </a:cubicBezTo>
                  <a:lnTo>
                    <a:pt x="50870" y="60131"/>
                  </a:lnTo>
                  <a:cubicBezTo>
                    <a:pt x="51571" y="59864"/>
                    <a:pt x="52271" y="59597"/>
                    <a:pt x="52972" y="59330"/>
                  </a:cubicBezTo>
                  <a:lnTo>
                    <a:pt x="52972" y="59330"/>
                  </a:lnTo>
                  <a:cubicBezTo>
                    <a:pt x="52405" y="60731"/>
                    <a:pt x="51104" y="61098"/>
                    <a:pt x="49836" y="61465"/>
                  </a:cubicBezTo>
                  <a:cubicBezTo>
                    <a:pt x="49869" y="61532"/>
                    <a:pt x="49903" y="61632"/>
                    <a:pt x="49936" y="61732"/>
                  </a:cubicBezTo>
                  <a:cubicBezTo>
                    <a:pt x="50437" y="61565"/>
                    <a:pt x="50904" y="61431"/>
                    <a:pt x="51404" y="61298"/>
                  </a:cubicBezTo>
                  <a:lnTo>
                    <a:pt x="51404" y="61298"/>
                  </a:lnTo>
                  <a:cubicBezTo>
                    <a:pt x="50703" y="62866"/>
                    <a:pt x="49069" y="62933"/>
                    <a:pt x="47701" y="63533"/>
                  </a:cubicBezTo>
                  <a:cubicBezTo>
                    <a:pt x="47735" y="63566"/>
                    <a:pt x="47768" y="63633"/>
                    <a:pt x="47801" y="63700"/>
                  </a:cubicBezTo>
                  <a:cubicBezTo>
                    <a:pt x="48368" y="63566"/>
                    <a:pt x="48902" y="63400"/>
                    <a:pt x="49436" y="63266"/>
                  </a:cubicBezTo>
                  <a:lnTo>
                    <a:pt x="49436" y="63266"/>
                  </a:lnTo>
                  <a:cubicBezTo>
                    <a:pt x="48969" y="64467"/>
                    <a:pt x="47868" y="64500"/>
                    <a:pt x="46834" y="64734"/>
                  </a:cubicBezTo>
                  <a:cubicBezTo>
                    <a:pt x="46267" y="64834"/>
                    <a:pt x="45700" y="65067"/>
                    <a:pt x="45133" y="65234"/>
                  </a:cubicBezTo>
                  <a:cubicBezTo>
                    <a:pt x="44933" y="65268"/>
                    <a:pt x="44732" y="65301"/>
                    <a:pt x="44532" y="65301"/>
                  </a:cubicBezTo>
                  <a:cubicBezTo>
                    <a:pt x="47101" y="63500"/>
                    <a:pt x="48835" y="61031"/>
                    <a:pt x="50537" y="58463"/>
                  </a:cubicBezTo>
                  <a:cubicBezTo>
                    <a:pt x="50376" y="58320"/>
                    <a:pt x="50273" y="58215"/>
                    <a:pt x="50170" y="58215"/>
                  </a:cubicBezTo>
                  <a:cubicBezTo>
                    <a:pt x="50082" y="58215"/>
                    <a:pt x="49994" y="58294"/>
                    <a:pt x="49869" y="58496"/>
                  </a:cubicBezTo>
                  <a:cubicBezTo>
                    <a:pt x="48869" y="60064"/>
                    <a:pt x="47835" y="61665"/>
                    <a:pt x="46400" y="62899"/>
                  </a:cubicBezTo>
                  <a:cubicBezTo>
                    <a:pt x="45767" y="63433"/>
                    <a:pt x="45066" y="63933"/>
                    <a:pt x="44432" y="64467"/>
                  </a:cubicBezTo>
                  <a:cubicBezTo>
                    <a:pt x="43899" y="64934"/>
                    <a:pt x="43432" y="65434"/>
                    <a:pt x="42998" y="65835"/>
                  </a:cubicBezTo>
                  <a:cubicBezTo>
                    <a:pt x="42064" y="65134"/>
                    <a:pt x="41263" y="64534"/>
                    <a:pt x="40429" y="63933"/>
                  </a:cubicBezTo>
                  <a:cubicBezTo>
                    <a:pt x="40963" y="62899"/>
                    <a:pt x="41564" y="61832"/>
                    <a:pt x="42031" y="60731"/>
                  </a:cubicBezTo>
                  <a:cubicBezTo>
                    <a:pt x="42698" y="59163"/>
                    <a:pt x="43298" y="57595"/>
                    <a:pt x="43865" y="55994"/>
                  </a:cubicBezTo>
                  <a:cubicBezTo>
                    <a:pt x="44199" y="55127"/>
                    <a:pt x="44332" y="54193"/>
                    <a:pt x="44666" y="53326"/>
                  </a:cubicBezTo>
                  <a:cubicBezTo>
                    <a:pt x="45433" y="51391"/>
                    <a:pt x="45333" y="49389"/>
                    <a:pt x="45433" y="47388"/>
                  </a:cubicBezTo>
                  <a:cubicBezTo>
                    <a:pt x="45433" y="46888"/>
                    <a:pt x="45366" y="46387"/>
                    <a:pt x="45300" y="45887"/>
                  </a:cubicBezTo>
                  <a:cubicBezTo>
                    <a:pt x="45266" y="45720"/>
                    <a:pt x="45166" y="45553"/>
                    <a:pt x="45099" y="45387"/>
                  </a:cubicBezTo>
                  <a:cubicBezTo>
                    <a:pt x="45033" y="45420"/>
                    <a:pt x="44966" y="45420"/>
                    <a:pt x="44899" y="45420"/>
                  </a:cubicBezTo>
                  <a:cubicBezTo>
                    <a:pt x="44933" y="46054"/>
                    <a:pt x="44966" y="46688"/>
                    <a:pt x="44933" y="47321"/>
                  </a:cubicBezTo>
                  <a:cubicBezTo>
                    <a:pt x="44933" y="48122"/>
                    <a:pt x="44899" y="48922"/>
                    <a:pt x="44799" y="49723"/>
                  </a:cubicBezTo>
                  <a:cubicBezTo>
                    <a:pt x="44699" y="50657"/>
                    <a:pt x="44566" y="51558"/>
                    <a:pt x="44366" y="52458"/>
                  </a:cubicBezTo>
                  <a:cubicBezTo>
                    <a:pt x="44265" y="52992"/>
                    <a:pt x="44065" y="53559"/>
                    <a:pt x="43899" y="54093"/>
                  </a:cubicBezTo>
                  <a:cubicBezTo>
                    <a:pt x="43798" y="54426"/>
                    <a:pt x="43665" y="54760"/>
                    <a:pt x="43565" y="55127"/>
                  </a:cubicBezTo>
                  <a:cubicBezTo>
                    <a:pt x="43331" y="55861"/>
                    <a:pt x="43165" y="56628"/>
                    <a:pt x="42898" y="57362"/>
                  </a:cubicBezTo>
                  <a:cubicBezTo>
                    <a:pt x="42397" y="58629"/>
                    <a:pt x="41897" y="59864"/>
                    <a:pt x="41363" y="61098"/>
                  </a:cubicBezTo>
                  <a:cubicBezTo>
                    <a:pt x="40996" y="61898"/>
                    <a:pt x="40563" y="62699"/>
                    <a:pt x="40062" y="63466"/>
                  </a:cubicBezTo>
                  <a:cubicBezTo>
                    <a:pt x="39941" y="63669"/>
                    <a:pt x="39775" y="63729"/>
                    <a:pt x="39592" y="63729"/>
                  </a:cubicBezTo>
                  <a:cubicBezTo>
                    <a:pt x="39324" y="63729"/>
                    <a:pt x="39019" y="63600"/>
                    <a:pt x="38762" y="63600"/>
                  </a:cubicBezTo>
                  <a:cubicBezTo>
                    <a:pt x="38361" y="63566"/>
                    <a:pt x="38461" y="63133"/>
                    <a:pt x="38561" y="62832"/>
                  </a:cubicBezTo>
                  <a:cubicBezTo>
                    <a:pt x="39095" y="61265"/>
                    <a:pt x="39629" y="59697"/>
                    <a:pt x="40163" y="58096"/>
                  </a:cubicBezTo>
                  <a:cubicBezTo>
                    <a:pt x="40763" y="56161"/>
                    <a:pt x="41363" y="54193"/>
                    <a:pt x="41930" y="52225"/>
                  </a:cubicBezTo>
                  <a:cubicBezTo>
                    <a:pt x="42464" y="50390"/>
                    <a:pt x="42931" y="48522"/>
                    <a:pt x="42998" y="46587"/>
                  </a:cubicBezTo>
                  <a:cubicBezTo>
                    <a:pt x="43031" y="44386"/>
                    <a:pt x="43031" y="42184"/>
                    <a:pt x="43031" y="39983"/>
                  </a:cubicBezTo>
                  <a:cubicBezTo>
                    <a:pt x="43031" y="37948"/>
                    <a:pt x="42698" y="35913"/>
                    <a:pt x="42131" y="33945"/>
                  </a:cubicBezTo>
                  <a:cubicBezTo>
                    <a:pt x="41897" y="33078"/>
                    <a:pt x="41664" y="32144"/>
                    <a:pt x="41263" y="31343"/>
                  </a:cubicBezTo>
                  <a:cubicBezTo>
                    <a:pt x="40663" y="30109"/>
                    <a:pt x="40062" y="28775"/>
                    <a:pt x="39162" y="27774"/>
                  </a:cubicBezTo>
                  <a:cubicBezTo>
                    <a:pt x="37727" y="26140"/>
                    <a:pt x="36026" y="24739"/>
                    <a:pt x="34392" y="23271"/>
                  </a:cubicBezTo>
                  <a:cubicBezTo>
                    <a:pt x="33625" y="22570"/>
                    <a:pt x="32791" y="21937"/>
                    <a:pt x="31923" y="21369"/>
                  </a:cubicBezTo>
                  <a:cubicBezTo>
                    <a:pt x="30289" y="20235"/>
                    <a:pt x="28654" y="19101"/>
                    <a:pt x="26953" y="18134"/>
                  </a:cubicBezTo>
                  <a:cubicBezTo>
                    <a:pt x="25585" y="17367"/>
                    <a:pt x="24084" y="16733"/>
                    <a:pt x="22617" y="16099"/>
                  </a:cubicBezTo>
                  <a:cubicBezTo>
                    <a:pt x="21516" y="15632"/>
                    <a:pt x="20315" y="15365"/>
                    <a:pt x="19248" y="14798"/>
                  </a:cubicBezTo>
                  <a:cubicBezTo>
                    <a:pt x="18080" y="14131"/>
                    <a:pt x="17013" y="13264"/>
                    <a:pt x="15945" y="12430"/>
                  </a:cubicBezTo>
                  <a:cubicBezTo>
                    <a:pt x="15478" y="12029"/>
                    <a:pt x="15145" y="11462"/>
                    <a:pt x="14744" y="10995"/>
                  </a:cubicBezTo>
                  <a:cubicBezTo>
                    <a:pt x="14602" y="10813"/>
                    <a:pt x="14448" y="10729"/>
                    <a:pt x="14258" y="10729"/>
                  </a:cubicBezTo>
                  <a:cubicBezTo>
                    <a:pt x="14137" y="10729"/>
                    <a:pt x="14000" y="10763"/>
                    <a:pt x="13844" y="10829"/>
                  </a:cubicBezTo>
                  <a:cubicBezTo>
                    <a:pt x="12376" y="11529"/>
                    <a:pt x="10875" y="12196"/>
                    <a:pt x="9374" y="12830"/>
                  </a:cubicBezTo>
                  <a:cubicBezTo>
                    <a:pt x="8640" y="13130"/>
                    <a:pt x="7873" y="13364"/>
                    <a:pt x="7106" y="13631"/>
                  </a:cubicBezTo>
                  <a:cubicBezTo>
                    <a:pt x="7039" y="12563"/>
                    <a:pt x="7439" y="12196"/>
                    <a:pt x="8473" y="12029"/>
                  </a:cubicBezTo>
                  <a:cubicBezTo>
                    <a:pt x="9674" y="11829"/>
                    <a:pt x="10875" y="11462"/>
                    <a:pt x="12042" y="11129"/>
                  </a:cubicBezTo>
                  <a:cubicBezTo>
                    <a:pt x="12243" y="11095"/>
                    <a:pt x="12376" y="10895"/>
                    <a:pt x="12543" y="10762"/>
                  </a:cubicBezTo>
                  <a:cubicBezTo>
                    <a:pt x="12509" y="10695"/>
                    <a:pt x="12476" y="10628"/>
                    <a:pt x="12443" y="10562"/>
                  </a:cubicBezTo>
                  <a:cubicBezTo>
                    <a:pt x="11676" y="10762"/>
                    <a:pt x="10908" y="10962"/>
                    <a:pt x="10174" y="11162"/>
                  </a:cubicBezTo>
                  <a:cubicBezTo>
                    <a:pt x="9274" y="11396"/>
                    <a:pt x="8340" y="11629"/>
                    <a:pt x="7473" y="11896"/>
                  </a:cubicBezTo>
                  <a:cubicBezTo>
                    <a:pt x="7382" y="11920"/>
                    <a:pt x="7297" y="11931"/>
                    <a:pt x="7219" y="11931"/>
                  </a:cubicBezTo>
                  <a:cubicBezTo>
                    <a:pt x="6866" y="11931"/>
                    <a:pt x="6636" y="11708"/>
                    <a:pt x="6472" y="11462"/>
                  </a:cubicBezTo>
                  <a:cubicBezTo>
                    <a:pt x="6005" y="10662"/>
                    <a:pt x="5605" y="9861"/>
                    <a:pt x="5171" y="9027"/>
                  </a:cubicBezTo>
                  <a:cubicBezTo>
                    <a:pt x="5571" y="8894"/>
                    <a:pt x="5971" y="8760"/>
                    <a:pt x="6372" y="8660"/>
                  </a:cubicBezTo>
                  <a:cubicBezTo>
                    <a:pt x="6338" y="8560"/>
                    <a:pt x="6338" y="8494"/>
                    <a:pt x="6305" y="8393"/>
                  </a:cubicBezTo>
                  <a:cubicBezTo>
                    <a:pt x="5938" y="8427"/>
                    <a:pt x="5571" y="8427"/>
                    <a:pt x="5204" y="8427"/>
                  </a:cubicBezTo>
                  <a:cubicBezTo>
                    <a:pt x="5148" y="8431"/>
                    <a:pt x="5093" y="8434"/>
                    <a:pt x="5039" y="8434"/>
                  </a:cubicBezTo>
                  <a:cubicBezTo>
                    <a:pt x="4681" y="8434"/>
                    <a:pt x="4404" y="8315"/>
                    <a:pt x="4404" y="7793"/>
                  </a:cubicBezTo>
                  <a:cubicBezTo>
                    <a:pt x="5738" y="7593"/>
                    <a:pt x="7072" y="7393"/>
                    <a:pt x="8407" y="7226"/>
                  </a:cubicBezTo>
                  <a:cubicBezTo>
                    <a:pt x="8209" y="6901"/>
                    <a:pt x="7981" y="6809"/>
                    <a:pt x="7746" y="6809"/>
                  </a:cubicBezTo>
                  <a:cubicBezTo>
                    <a:pt x="7443" y="6809"/>
                    <a:pt x="7129" y="6961"/>
                    <a:pt x="6852" y="6961"/>
                  </a:cubicBezTo>
                  <a:cubicBezTo>
                    <a:pt x="6837" y="6961"/>
                    <a:pt x="6821" y="6960"/>
                    <a:pt x="6805" y="6959"/>
                  </a:cubicBezTo>
                  <a:cubicBezTo>
                    <a:pt x="6675" y="6947"/>
                    <a:pt x="6544" y="6942"/>
                    <a:pt x="6413" y="6942"/>
                  </a:cubicBezTo>
                  <a:cubicBezTo>
                    <a:pt x="5801" y="6942"/>
                    <a:pt x="5174" y="7061"/>
                    <a:pt x="4570" y="7226"/>
                  </a:cubicBezTo>
                  <a:cubicBezTo>
                    <a:pt x="4448" y="7261"/>
                    <a:pt x="4338" y="7276"/>
                    <a:pt x="4237" y="7276"/>
                  </a:cubicBezTo>
                  <a:cubicBezTo>
                    <a:pt x="3569" y="7276"/>
                    <a:pt x="3324" y="6595"/>
                    <a:pt x="2803" y="6392"/>
                  </a:cubicBezTo>
                  <a:cubicBezTo>
                    <a:pt x="2836" y="6325"/>
                    <a:pt x="2836" y="6259"/>
                    <a:pt x="2869" y="6192"/>
                  </a:cubicBezTo>
                  <a:cubicBezTo>
                    <a:pt x="4137" y="6192"/>
                    <a:pt x="5438" y="6159"/>
                    <a:pt x="6739" y="6159"/>
                  </a:cubicBezTo>
                  <a:cubicBezTo>
                    <a:pt x="7272" y="6142"/>
                    <a:pt x="7806" y="6134"/>
                    <a:pt x="8340" y="6134"/>
                  </a:cubicBezTo>
                  <a:cubicBezTo>
                    <a:pt x="8874" y="6134"/>
                    <a:pt x="9407" y="6142"/>
                    <a:pt x="9941" y="6159"/>
                  </a:cubicBezTo>
                  <a:cubicBezTo>
                    <a:pt x="10808" y="6192"/>
                    <a:pt x="11642" y="6292"/>
                    <a:pt x="12509" y="6425"/>
                  </a:cubicBezTo>
                  <a:cubicBezTo>
                    <a:pt x="12645" y="6445"/>
                    <a:pt x="12774" y="6455"/>
                    <a:pt x="12897" y="6455"/>
                  </a:cubicBezTo>
                  <a:cubicBezTo>
                    <a:pt x="13411" y="6455"/>
                    <a:pt x="13821" y="6270"/>
                    <a:pt x="14144" y="5758"/>
                  </a:cubicBezTo>
                  <a:cubicBezTo>
                    <a:pt x="14467" y="5274"/>
                    <a:pt x="14852" y="4789"/>
                    <a:pt x="15543" y="4789"/>
                  </a:cubicBezTo>
                  <a:cubicBezTo>
                    <a:pt x="15565" y="4789"/>
                    <a:pt x="15588" y="4790"/>
                    <a:pt x="15612" y="4791"/>
                  </a:cubicBezTo>
                  <a:cubicBezTo>
                    <a:pt x="15778" y="4791"/>
                    <a:pt x="15979" y="4524"/>
                    <a:pt x="16145" y="4391"/>
                  </a:cubicBezTo>
                  <a:cubicBezTo>
                    <a:pt x="17213" y="3590"/>
                    <a:pt x="18280" y="2823"/>
                    <a:pt x="19348" y="2022"/>
                  </a:cubicBezTo>
                  <a:cubicBezTo>
                    <a:pt x="19406" y="1983"/>
                    <a:pt x="19465" y="1967"/>
                    <a:pt x="19537" y="1967"/>
                  </a:cubicBezTo>
                  <a:cubicBezTo>
                    <a:pt x="19588" y="1967"/>
                    <a:pt x="19646" y="1975"/>
                    <a:pt x="19715" y="1989"/>
                  </a:cubicBezTo>
                  <a:cubicBezTo>
                    <a:pt x="19081" y="2489"/>
                    <a:pt x="18447" y="3023"/>
                    <a:pt x="17813" y="3557"/>
                  </a:cubicBezTo>
                  <a:cubicBezTo>
                    <a:pt x="17965" y="3646"/>
                    <a:pt x="18090" y="3683"/>
                    <a:pt x="18195" y="3683"/>
                  </a:cubicBezTo>
                  <a:cubicBezTo>
                    <a:pt x="18600" y="3683"/>
                    <a:pt x="18723" y="3141"/>
                    <a:pt x="19014" y="2956"/>
                  </a:cubicBezTo>
                  <a:cubicBezTo>
                    <a:pt x="19848" y="2489"/>
                    <a:pt x="20582" y="1889"/>
                    <a:pt x="21416" y="1388"/>
                  </a:cubicBezTo>
                  <a:lnTo>
                    <a:pt x="21416" y="1388"/>
                  </a:lnTo>
                  <a:cubicBezTo>
                    <a:pt x="20415" y="2656"/>
                    <a:pt x="18881" y="3390"/>
                    <a:pt x="18147" y="4891"/>
                  </a:cubicBezTo>
                  <a:cubicBezTo>
                    <a:pt x="19848" y="3523"/>
                    <a:pt x="21216" y="1689"/>
                    <a:pt x="23417" y="1088"/>
                  </a:cubicBezTo>
                  <a:cubicBezTo>
                    <a:pt x="23451" y="1122"/>
                    <a:pt x="23517" y="1188"/>
                    <a:pt x="23551" y="1255"/>
                  </a:cubicBezTo>
                  <a:cubicBezTo>
                    <a:pt x="22250" y="2322"/>
                    <a:pt x="20915" y="3423"/>
                    <a:pt x="19581" y="4491"/>
                  </a:cubicBezTo>
                  <a:cubicBezTo>
                    <a:pt x="19897" y="4649"/>
                    <a:pt x="20120" y="4729"/>
                    <a:pt x="20306" y="4729"/>
                  </a:cubicBezTo>
                  <a:cubicBezTo>
                    <a:pt x="20592" y="4729"/>
                    <a:pt x="20793" y="4541"/>
                    <a:pt x="21116" y="4157"/>
                  </a:cubicBezTo>
                  <a:cubicBezTo>
                    <a:pt x="21483" y="3757"/>
                    <a:pt x="21983" y="3457"/>
                    <a:pt x="22417" y="3123"/>
                  </a:cubicBezTo>
                  <a:cubicBezTo>
                    <a:pt x="22984" y="2656"/>
                    <a:pt x="23484" y="2189"/>
                    <a:pt x="24051" y="1755"/>
                  </a:cubicBezTo>
                  <a:cubicBezTo>
                    <a:pt x="24578" y="1316"/>
                    <a:pt x="25054" y="825"/>
                    <a:pt x="25773" y="825"/>
                  </a:cubicBezTo>
                  <a:cubicBezTo>
                    <a:pt x="25872" y="825"/>
                    <a:pt x="25976" y="834"/>
                    <a:pt x="26086" y="855"/>
                  </a:cubicBezTo>
                  <a:cubicBezTo>
                    <a:pt x="26253" y="855"/>
                    <a:pt x="26453" y="788"/>
                    <a:pt x="26786" y="755"/>
                  </a:cubicBezTo>
                  <a:close/>
                  <a:moveTo>
                    <a:pt x="54640" y="61331"/>
                  </a:moveTo>
                  <a:cubicBezTo>
                    <a:pt x="54273" y="61898"/>
                    <a:pt x="53972" y="62399"/>
                    <a:pt x="53205" y="62566"/>
                  </a:cubicBezTo>
                  <a:cubicBezTo>
                    <a:pt x="52405" y="62766"/>
                    <a:pt x="51604" y="63233"/>
                    <a:pt x="50837" y="63566"/>
                  </a:cubicBezTo>
                  <a:cubicBezTo>
                    <a:pt x="50803" y="63600"/>
                    <a:pt x="50837" y="63766"/>
                    <a:pt x="50837" y="63833"/>
                  </a:cubicBezTo>
                  <a:cubicBezTo>
                    <a:pt x="51504" y="63600"/>
                    <a:pt x="52171" y="63333"/>
                    <a:pt x="52838" y="63066"/>
                  </a:cubicBezTo>
                  <a:cubicBezTo>
                    <a:pt x="52905" y="63033"/>
                    <a:pt x="52972" y="62999"/>
                    <a:pt x="53072" y="62966"/>
                  </a:cubicBezTo>
                  <a:lnTo>
                    <a:pt x="53072" y="62966"/>
                  </a:lnTo>
                  <a:cubicBezTo>
                    <a:pt x="52805" y="63666"/>
                    <a:pt x="51471" y="64734"/>
                    <a:pt x="50803" y="64867"/>
                  </a:cubicBezTo>
                  <a:cubicBezTo>
                    <a:pt x="49869" y="65034"/>
                    <a:pt x="48969" y="65401"/>
                    <a:pt x="48035" y="65668"/>
                  </a:cubicBezTo>
                  <a:cubicBezTo>
                    <a:pt x="47951" y="65684"/>
                    <a:pt x="47843" y="65693"/>
                    <a:pt x="47751" y="65693"/>
                  </a:cubicBezTo>
                  <a:cubicBezTo>
                    <a:pt x="47660" y="65693"/>
                    <a:pt x="47585" y="65684"/>
                    <a:pt x="47568" y="65668"/>
                  </a:cubicBezTo>
                  <a:cubicBezTo>
                    <a:pt x="47475" y="65415"/>
                    <a:pt x="47376" y="65332"/>
                    <a:pt x="47275" y="65332"/>
                  </a:cubicBezTo>
                  <a:cubicBezTo>
                    <a:pt x="47122" y="65332"/>
                    <a:pt x="46961" y="65521"/>
                    <a:pt x="46801" y="65601"/>
                  </a:cubicBezTo>
                  <a:cubicBezTo>
                    <a:pt x="46200" y="65901"/>
                    <a:pt x="45633" y="66268"/>
                    <a:pt x="44999" y="66468"/>
                  </a:cubicBezTo>
                  <a:cubicBezTo>
                    <a:pt x="44532" y="66635"/>
                    <a:pt x="44099" y="66769"/>
                    <a:pt x="43832" y="67236"/>
                  </a:cubicBezTo>
                  <a:cubicBezTo>
                    <a:pt x="43798" y="67302"/>
                    <a:pt x="43732" y="67336"/>
                    <a:pt x="43698" y="67369"/>
                  </a:cubicBezTo>
                  <a:cubicBezTo>
                    <a:pt x="43598" y="67136"/>
                    <a:pt x="43598" y="66902"/>
                    <a:pt x="43465" y="66769"/>
                  </a:cubicBezTo>
                  <a:cubicBezTo>
                    <a:pt x="43031" y="66302"/>
                    <a:pt x="43298" y="66068"/>
                    <a:pt x="43732" y="65935"/>
                  </a:cubicBezTo>
                  <a:cubicBezTo>
                    <a:pt x="44566" y="65668"/>
                    <a:pt x="45433" y="65468"/>
                    <a:pt x="46300" y="65234"/>
                  </a:cubicBezTo>
                  <a:cubicBezTo>
                    <a:pt x="47201" y="64967"/>
                    <a:pt x="48135" y="64700"/>
                    <a:pt x="49036" y="64434"/>
                  </a:cubicBezTo>
                  <a:cubicBezTo>
                    <a:pt x="49636" y="64267"/>
                    <a:pt x="50236" y="64067"/>
                    <a:pt x="50837" y="63867"/>
                  </a:cubicBezTo>
                  <a:cubicBezTo>
                    <a:pt x="50603" y="63766"/>
                    <a:pt x="50403" y="63700"/>
                    <a:pt x="50036" y="63566"/>
                  </a:cubicBezTo>
                  <a:cubicBezTo>
                    <a:pt x="51337" y="62299"/>
                    <a:pt x="53105" y="62065"/>
                    <a:pt x="54640" y="61331"/>
                  </a:cubicBezTo>
                  <a:close/>
                  <a:moveTo>
                    <a:pt x="50003" y="65634"/>
                  </a:moveTo>
                  <a:cubicBezTo>
                    <a:pt x="48569" y="66502"/>
                    <a:pt x="46967" y="67002"/>
                    <a:pt x="45266" y="67536"/>
                  </a:cubicBezTo>
                  <a:cubicBezTo>
                    <a:pt x="45800" y="66635"/>
                    <a:pt x="48001" y="65768"/>
                    <a:pt x="50003" y="65634"/>
                  </a:cubicBezTo>
                  <a:close/>
                  <a:moveTo>
                    <a:pt x="46867" y="67402"/>
                  </a:moveTo>
                  <a:cubicBezTo>
                    <a:pt x="46901" y="67469"/>
                    <a:pt x="46901" y="67536"/>
                    <a:pt x="46934" y="67569"/>
                  </a:cubicBezTo>
                  <a:cubicBezTo>
                    <a:pt x="46267" y="67803"/>
                    <a:pt x="45600" y="68003"/>
                    <a:pt x="44933" y="68236"/>
                  </a:cubicBezTo>
                  <a:cubicBezTo>
                    <a:pt x="44899" y="68170"/>
                    <a:pt x="44899" y="68103"/>
                    <a:pt x="44866" y="68036"/>
                  </a:cubicBezTo>
                  <a:cubicBezTo>
                    <a:pt x="45533" y="67836"/>
                    <a:pt x="46200" y="67603"/>
                    <a:pt x="46867" y="67402"/>
                  </a:cubicBezTo>
                  <a:close/>
                  <a:moveTo>
                    <a:pt x="26920" y="1"/>
                  </a:moveTo>
                  <a:cubicBezTo>
                    <a:pt x="25756" y="1"/>
                    <a:pt x="24598" y="164"/>
                    <a:pt x="23451" y="421"/>
                  </a:cubicBezTo>
                  <a:cubicBezTo>
                    <a:pt x="21483" y="821"/>
                    <a:pt x="19514" y="1188"/>
                    <a:pt x="17680" y="2089"/>
                  </a:cubicBezTo>
                  <a:cubicBezTo>
                    <a:pt x="15845" y="2956"/>
                    <a:pt x="14177" y="4024"/>
                    <a:pt x="13243" y="5892"/>
                  </a:cubicBezTo>
                  <a:cubicBezTo>
                    <a:pt x="12543" y="5858"/>
                    <a:pt x="11842" y="5825"/>
                    <a:pt x="11142" y="5792"/>
                  </a:cubicBezTo>
                  <a:cubicBezTo>
                    <a:pt x="9341" y="5725"/>
                    <a:pt x="7506" y="5591"/>
                    <a:pt x="5705" y="5558"/>
                  </a:cubicBezTo>
                  <a:cubicBezTo>
                    <a:pt x="5523" y="5553"/>
                    <a:pt x="5342" y="5551"/>
                    <a:pt x="5161" y="5551"/>
                  </a:cubicBezTo>
                  <a:cubicBezTo>
                    <a:pt x="4049" y="5551"/>
                    <a:pt x="2954" y="5629"/>
                    <a:pt x="1835" y="5658"/>
                  </a:cubicBezTo>
                  <a:cubicBezTo>
                    <a:pt x="801" y="5692"/>
                    <a:pt x="1" y="6726"/>
                    <a:pt x="234" y="7726"/>
                  </a:cubicBezTo>
                  <a:cubicBezTo>
                    <a:pt x="801" y="10028"/>
                    <a:pt x="2235" y="11763"/>
                    <a:pt x="3903" y="13330"/>
                  </a:cubicBezTo>
                  <a:cubicBezTo>
                    <a:pt x="4170" y="13564"/>
                    <a:pt x="4504" y="13731"/>
                    <a:pt x="4837" y="13864"/>
                  </a:cubicBezTo>
                  <a:cubicBezTo>
                    <a:pt x="5331" y="14067"/>
                    <a:pt x="5927" y="14423"/>
                    <a:pt x="6403" y="14423"/>
                  </a:cubicBezTo>
                  <a:cubicBezTo>
                    <a:pt x="6473" y="14423"/>
                    <a:pt x="6541" y="14415"/>
                    <a:pt x="6605" y="14398"/>
                  </a:cubicBezTo>
                  <a:cubicBezTo>
                    <a:pt x="8306" y="13897"/>
                    <a:pt x="9974" y="13197"/>
                    <a:pt x="11609" y="12530"/>
                  </a:cubicBezTo>
                  <a:cubicBezTo>
                    <a:pt x="12476" y="12196"/>
                    <a:pt x="13310" y="11729"/>
                    <a:pt x="14111" y="11396"/>
                  </a:cubicBezTo>
                  <a:cubicBezTo>
                    <a:pt x="14611" y="11963"/>
                    <a:pt x="15045" y="12530"/>
                    <a:pt x="15612" y="12997"/>
                  </a:cubicBezTo>
                  <a:cubicBezTo>
                    <a:pt x="16145" y="13497"/>
                    <a:pt x="16779" y="13964"/>
                    <a:pt x="17413" y="14364"/>
                  </a:cubicBezTo>
                  <a:cubicBezTo>
                    <a:pt x="18314" y="14931"/>
                    <a:pt x="19248" y="15532"/>
                    <a:pt x="20248" y="15966"/>
                  </a:cubicBezTo>
                  <a:cubicBezTo>
                    <a:pt x="21849" y="16666"/>
                    <a:pt x="23551" y="17133"/>
                    <a:pt x="25152" y="17867"/>
                  </a:cubicBezTo>
                  <a:cubicBezTo>
                    <a:pt x="26319" y="18367"/>
                    <a:pt x="27353" y="19135"/>
                    <a:pt x="28421" y="19802"/>
                  </a:cubicBezTo>
                  <a:cubicBezTo>
                    <a:pt x="29522" y="20502"/>
                    <a:pt x="30656" y="21136"/>
                    <a:pt x="31656" y="21937"/>
                  </a:cubicBezTo>
                  <a:cubicBezTo>
                    <a:pt x="33191" y="23104"/>
                    <a:pt x="34592" y="24405"/>
                    <a:pt x="36093" y="25606"/>
                  </a:cubicBezTo>
                  <a:cubicBezTo>
                    <a:pt x="38028" y="27140"/>
                    <a:pt x="39562" y="29008"/>
                    <a:pt x="40529" y="31243"/>
                  </a:cubicBezTo>
                  <a:cubicBezTo>
                    <a:pt x="41063" y="32577"/>
                    <a:pt x="41463" y="33978"/>
                    <a:pt x="41764" y="35379"/>
                  </a:cubicBezTo>
                  <a:cubicBezTo>
                    <a:pt x="42064" y="36714"/>
                    <a:pt x="42231" y="38081"/>
                    <a:pt x="42297" y="39416"/>
                  </a:cubicBezTo>
                  <a:cubicBezTo>
                    <a:pt x="42364" y="40817"/>
                    <a:pt x="42264" y="42184"/>
                    <a:pt x="42197" y="43585"/>
                  </a:cubicBezTo>
                  <a:cubicBezTo>
                    <a:pt x="42131" y="44886"/>
                    <a:pt x="42031" y="46187"/>
                    <a:pt x="41897" y="47488"/>
                  </a:cubicBezTo>
                  <a:cubicBezTo>
                    <a:pt x="41797" y="48355"/>
                    <a:pt x="41664" y="49223"/>
                    <a:pt x="41463" y="50090"/>
                  </a:cubicBezTo>
                  <a:cubicBezTo>
                    <a:pt x="41230" y="51091"/>
                    <a:pt x="40963" y="52091"/>
                    <a:pt x="40663" y="53092"/>
                  </a:cubicBezTo>
                  <a:cubicBezTo>
                    <a:pt x="40329" y="54326"/>
                    <a:pt x="39929" y="55527"/>
                    <a:pt x="39562" y="56761"/>
                  </a:cubicBezTo>
                  <a:cubicBezTo>
                    <a:pt x="39262" y="57662"/>
                    <a:pt x="39062" y="58596"/>
                    <a:pt x="38728" y="59497"/>
                  </a:cubicBezTo>
                  <a:cubicBezTo>
                    <a:pt x="38295" y="60598"/>
                    <a:pt x="37794" y="61665"/>
                    <a:pt x="37361" y="62766"/>
                  </a:cubicBezTo>
                  <a:cubicBezTo>
                    <a:pt x="37194" y="63199"/>
                    <a:pt x="36960" y="63700"/>
                    <a:pt x="37094" y="64100"/>
                  </a:cubicBezTo>
                  <a:cubicBezTo>
                    <a:pt x="37327" y="64901"/>
                    <a:pt x="37694" y="65701"/>
                    <a:pt x="38128" y="66402"/>
                  </a:cubicBezTo>
                  <a:cubicBezTo>
                    <a:pt x="39095" y="67903"/>
                    <a:pt x="40496" y="68903"/>
                    <a:pt x="42097" y="69604"/>
                  </a:cubicBezTo>
                  <a:cubicBezTo>
                    <a:pt x="42178" y="69631"/>
                    <a:pt x="42281" y="69680"/>
                    <a:pt x="42370" y="69680"/>
                  </a:cubicBezTo>
                  <a:cubicBezTo>
                    <a:pt x="42391" y="69680"/>
                    <a:pt x="42412" y="69677"/>
                    <a:pt x="42431" y="69671"/>
                  </a:cubicBezTo>
                  <a:cubicBezTo>
                    <a:pt x="42998" y="69537"/>
                    <a:pt x="43632" y="69471"/>
                    <a:pt x="44165" y="69237"/>
                  </a:cubicBezTo>
                  <a:cubicBezTo>
                    <a:pt x="46100" y="68503"/>
                    <a:pt x="48068" y="67903"/>
                    <a:pt x="49769" y="66702"/>
                  </a:cubicBezTo>
                  <a:cubicBezTo>
                    <a:pt x="50570" y="66135"/>
                    <a:pt x="51404" y="65634"/>
                    <a:pt x="52204" y="65067"/>
                  </a:cubicBezTo>
                  <a:cubicBezTo>
                    <a:pt x="53839" y="63900"/>
                    <a:pt x="55107" y="62399"/>
                    <a:pt x="56307" y="60831"/>
                  </a:cubicBezTo>
                  <a:cubicBezTo>
                    <a:pt x="57508" y="59197"/>
                    <a:pt x="58709" y="57562"/>
                    <a:pt x="59910" y="55928"/>
                  </a:cubicBezTo>
                  <a:cubicBezTo>
                    <a:pt x="59943" y="55861"/>
                    <a:pt x="59943" y="55794"/>
                    <a:pt x="59977" y="55727"/>
                  </a:cubicBezTo>
                  <a:cubicBezTo>
                    <a:pt x="60110" y="55360"/>
                    <a:pt x="60210" y="54960"/>
                    <a:pt x="60377" y="54593"/>
                  </a:cubicBezTo>
                  <a:cubicBezTo>
                    <a:pt x="60877" y="53259"/>
                    <a:pt x="61511" y="51958"/>
                    <a:pt x="61911" y="50624"/>
                  </a:cubicBezTo>
                  <a:cubicBezTo>
                    <a:pt x="62378" y="49056"/>
                    <a:pt x="62645" y="47455"/>
                    <a:pt x="63046" y="45920"/>
                  </a:cubicBezTo>
                  <a:cubicBezTo>
                    <a:pt x="63613" y="43552"/>
                    <a:pt x="63913" y="41150"/>
                    <a:pt x="63746" y="38715"/>
                  </a:cubicBezTo>
                  <a:cubicBezTo>
                    <a:pt x="63679" y="37548"/>
                    <a:pt x="63579" y="36380"/>
                    <a:pt x="63479" y="35213"/>
                  </a:cubicBezTo>
                  <a:cubicBezTo>
                    <a:pt x="63346" y="33678"/>
                    <a:pt x="63246" y="32144"/>
                    <a:pt x="62979" y="30643"/>
                  </a:cubicBezTo>
                  <a:cubicBezTo>
                    <a:pt x="62779" y="29442"/>
                    <a:pt x="62345" y="28241"/>
                    <a:pt x="61945" y="27074"/>
                  </a:cubicBezTo>
                  <a:cubicBezTo>
                    <a:pt x="61478" y="25773"/>
                    <a:pt x="61011" y="24438"/>
                    <a:pt x="60444" y="23171"/>
                  </a:cubicBezTo>
                  <a:cubicBezTo>
                    <a:pt x="59877" y="21970"/>
                    <a:pt x="59243" y="20802"/>
                    <a:pt x="58609" y="19635"/>
                  </a:cubicBezTo>
                  <a:cubicBezTo>
                    <a:pt x="57842" y="18267"/>
                    <a:pt x="57041" y="16900"/>
                    <a:pt x="56207" y="15532"/>
                  </a:cubicBezTo>
                  <a:cubicBezTo>
                    <a:pt x="55874" y="14998"/>
                    <a:pt x="55440" y="14498"/>
                    <a:pt x="55007" y="13997"/>
                  </a:cubicBezTo>
                  <a:cubicBezTo>
                    <a:pt x="53839" y="12730"/>
                    <a:pt x="52705" y="11396"/>
                    <a:pt x="51471" y="10161"/>
                  </a:cubicBezTo>
                  <a:cubicBezTo>
                    <a:pt x="50303" y="9027"/>
                    <a:pt x="49102" y="7960"/>
                    <a:pt x="47668" y="7126"/>
                  </a:cubicBezTo>
                  <a:cubicBezTo>
                    <a:pt x="46834" y="6626"/>
                    <a:pt x="46167" y="5858"/>
                    <a:pt x="45333" y="5391"/>
                  </a:cubicBezTo>
                  <a:cubicBezTo>
                    <a:pt x="43732" y="4524"/>
                    <a:pt x="42097" y="3690"/>
                    <a:pt x="40429" y="2956"/>
                  </a:cubicBezTo>
                  <a:cubicBezTo>
                    <a:pt x="39195" y="2423"/>
                    <a:pt x="37894" y="2022"/>
                    <a:pt x="36593" y="1689"/>
                  </a:cubicBezTo>
                  <a:cubicBezTo>
                    <a:pt x="34625" y="1188"/>
                    <a:pt x="32657" y="788"/>
                    <a:pt x="30656" y="354"/>
                  </a:cubicBezTo>
                  <a:cubicBezTo>
                    <a:pt x="30439" y="304"/>
                    <a:pt x="30214" y="304"/>
                    <a:pt x="29989" y="304"/>
                  </a:cubicBezTo>
                  <a:cubicBezTo>
                    <a:pt x="29763" y="304"/>
                    <a:pt x="29538" y="304"/>
                    <a:pt x="29321" y="254"/>
                  </a:cubicBezTo>
                  <a:cubicBezTo>
                    <a:pt x="28520" y="78"/>
                    <a:pt x="27719" y="1"/>
                    <a:pt x="269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35"/>
            <p:cNvSpPr/>
            <p:nvPr/>
          </p:nvSpPr>
          <p:spPr>
            <a:xfrm>
              <a:off x="5961100" y="1386900"/>
              <a:ext cx="78400" cy="36250"/>
            </a:xfrm>
            <a:custGeom>
              <a:avLst/>
              <a:gdLst/>
              <a:ahLst/>
              <a:cxnLst/>
              <a:rect l="l" t="t" r="r" b="b"/>
              <a:pathLst>
                <a:path w="3136" h="1450" extrusionOk="0">
                  <a:moveTo>
                    <a:pt x="2804" y="0"/>
                  </a:moveTo>
                  <a:cubicBezTo>
                    <a:pt x="2769" y="0"/>
                    <a:pt x="2736" y="4"/>
                    <a:pt x="2702" y="15"/>
                  </a:cubicBezTo>
                  <a:cubicBezTo>
                    <a:pt x="1835" y="382"/>
                    <a:pt x="968" y="749"/>
                    <a:pt x="0" y="1183"/>
                  </a:cubicBezTo>
                  <a:cubicBezTo>
                    <a:pt x="167" y="1316"/>
                    <a:pt x="301" y="1450"/>
                    <a:pt x="334" y="1450"/>
                  </a:cubicBezTo>
                  <a:cubicBezTo>
                    <a:pt x="1268" y="1016"/>
                    <a:pt x="2202" y="582"/>
                    <a:pt x="3136" y="149"/>
                  </a:cubicBezTo>
                  <a:cubicBezTo>
                    <a:pt x="3103" y="115"/>
                    <a:pt x="3069" y="49"/>
                    <a:pt x="3036" y="15"/>
                  </a:cubicBezTo>
                  <a:cubicBezTo>
                    <a:pt x="2947" y="15"/>
                    <a:pt x="2873" y="0"/>
                    <a:pt x="2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5"/>
            <p:cNvSpPr/>
            <p:nvPr/>
          </p:nvSpPr>
          <p:spPr>
            <a:xfrm>
              <a:off x="5645025" y="886075"/>
              <a:ext cx="63425" cy="41725"/>
            </a:xfrm>
            <a:custGeom>
              <a:avLst/>
              <a:gdLst/>
              <a:ahLst/>
              <a:cxnLst/>
              <a:rect l="l" t="t" r="r" b="b"/>
              <a:pathLst>
                <a:path w="2537" h="1669" extrusionOk="0">
                  <a:moveTo>
                    <a:pt x="2536" y="1"/>
                  </a:moveTo>
                  <a:cubicBezTo>
                    <a:pt x="1535" y="234"/>
                    <a:pt x="801" y="901"/>
                    <a:pt x="1" y="1435"/>
                  </a:cubicBezTo>
                  <a:cubicBezTo>
                    <a:pt x="68" y="1535"/>
                    <a:pt x="101" y="1602"/>
                    <a:pt x="134" y="1668"/>
                  </a:cubicBezTo>
                  <a:cubicBezTo>
                    <a:pt x="902" y="1235"/>
                    <a:pt x="1669" y="768"/>
                    <a:pt x="2436" y="334"/>
                  </a:cubicBezTo>
                  <a:cubicBezTo>
                    <a:pt x="2469" y="201"/>
                    <a:pt x="2503" y="101"/>
                    <a:pt x="25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5"/>
            <p:cNvSpPr/>
            <p:nvPr/>
          </p:nvSpPr>
          <p:spPr>
            <a:xfrm>
              <a:off x="5798475" y="1070875"/>
              <a:ext cx="43400" cy="18775"/>
            </a:xfrm>
            <a:custGeom>
              <a:avLst/>
              <a:gdLst/>
              <a:ahLst/>
              <a:cxnLst/>
              <a:rect l="l" t="t" r="r" b="b"/>
              <a:pathLst>
                <a:path w="1736" h="751" extrusionOk="0">
                  <a:moveTo>
                    <a:pt x="1385" y="0"/>
                  </a:moveTo>
                  <a:cubicBezTo>
                    <a:pt x="1346" y="0"/>
                    <a:pt x="1307" y="4"/>
                    <a:pt x="1268" y="14"/>
                  </a:cubicBezTo>
                  <a:cubicBezTo>
                    <a:pt x="868" y="114"/>
                    <a:pt x="501" y="281"/>
                    <a:pt x="1" y="447"/>
                  </a:cubicBezTo>
                  <a:cubicBezTo>
                    <a:pt x="95" y="510"/>
                    <a:pt x="248" y="751"/>
                    <a:pt x="322" y="751"/>
                  </a:cubicBezTo>
                  <a:cubicBezTo>
                    <a:pt x="326" y="751"/>
                    <a:pt x="330" y="750"/>
                    <a:pt x="334" y="748"/>
                  </a:cubicBezTo>
                  <a:cubicBezTo>
                    <a:pt x="835" y="581"/>
                    <a:pt x="1268" y="347"/>
                    <a:pt x="1735" y="114"/>
                  </a:cubicBezTo>
                  <a:cubicBezTo>
                    <a:pt x="1702" y="114"/>
                    <a:pt x="1668" y="81"/>
                    <a:pt x="1668" y="47"/>
                  </a:cubicBezTo>
                  <a:cubicBezTo>
                    <a:pt x="1574" y="24"/>
                    <a:pt x="1480" y="0"/>
                    <a:pt x="13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5"/>
            <p:cNvSpPr/>
            <p:nvPr/>
          </p:nvSpPr>
          <p:spPr>
            <a:xfrm>
              <a:off x="5507425" y="780175"/>
              <a:ext cx="35050" cy="18725"/>
            </a:xfrm>
            <a:custGeom>
              <a:avLst/>
              <a:gdLst/>
              <a:ahLst/>
              <a:cxnLst/>
              <a:rect l="l" t="t" r="r" b="b"/>
              <a:pathLst>
                <a:path w="1402" h="749" extrusionOk="0">
                  <a:moveTo>
                    <a:pt x="1302" y="0"/>
                  </a:moveTo>
                  <a:cubicBezTo>
                    <a:pt x="868" y="234"/>
                    <a:pt x="435" y="434"/>
                    <a:pt x="1" y="667"/>
                  </a:cubicBezTo>
                  <a:cubicBezTo>
                    <a:pt x="34" y="701"/>
                    <a:pt x="68" y="701"/>
                    <a:pt x="101" y="734"/>
                  </a:cubicBezTo>
                  <a:lnTo>
                    <a:pt x="68" y="734"/>
                  </a:lnTo>
                  <a:cubicBezTo>
                    <a:pt x="128" y="744"/>
                    <a:pt x="185" y="749"/>
                    <a:pt x="240" y="749"/>
                  </a:cubicBezTo>
                  <a:cubicBezTo>
                    <a:pt x="736" y="749"/>
                    <a:pt x="1042" y="370"/>
                    <a:pt x="1402" y="100"/>
                  </a:cubicBezTo>
                  <a:cubicBezTo>
                    <a:pt x="1369" y="67"/>
                    <a:pt x="1335" y="34"/>
                    <a:pt x="1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5"/>
            <p:cNvSpPr/>
            <p:nvPr/>
          </p:nvSpPr>
          <p:spPr>
            <a:xfrm>
              <a:off x="6045325" y="1617425"/>
              <a:ext cx="33375" cy="24225"/>
            </a:xfrm>
            <a:custGeom>
              <a:avLst/>
              <a:gdLst/>
              <a:ahLst/>
              <a:cxnLst/>
              <a:rect l="l" t="t" r="r" b="b"/>
              <a:pathLst>
                <a:path w="1335" h="969" extrusionOk="0">
                  <a:moveTo>
                    <a:pt x="1301" y="1"/>
                  </a:moveTo>
                  <a:cubicBezTo>
                    <a:pt x="868" y="201"/>
                    <a:pt x="467" y="401"/>
                    <a:pt x="34" y="601"/>
                  </a:cubicBezTo>
                  <a:cubicBezTo>
                    <a:pt x="0" y="635"/>
                    <a:pt x="0" y="801"/>
                    <a:pt x="0" y="901"/>
                  </a:cubicBezTo>
                  <a:cubicBezTo>
                    <a:pt x="0" y="935"/>
                    <a:pt x="34" y="935"/>
                    <a:pt x="34" y="968"/>
                  </a:cubicBezTo>
                  <a:cubicBezTo>
                    <a:pt x="467" y="768"/>
                    <a:pt x="901" y="535"/>
                    <a:pt x="1335" y="334"/>
                  </a:cubicBezTo>
                  <a:cubicBezTo>
                    <a:pt x="1335" y="201"/>
                    <a:pt x="1301" y="101"/>
                    <a:pt x="13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5"/>
            <p:cNvSpPr/>
            <p:nvPr/>
          </p:nvSpPr>
          <p:spPr>
            <a:xfrm>
              <a:off x="5997800" y="1605750"/>
              <a:ext cx="36700" cy="15875"/>
            </a:xfrm>
            <a:custGeom>
              <a:avLst/>
              <a:gdLst/>
              <a:ahLst/>
              <a:cxnLst/>
              <a:rect l="l" t="t" r="r" b="b"/>
              <a:pathLst>
                <a:path w="1468" h="635" extrusionOk="0">
                  <a:moveTo>
                    <a:pt x="1468" y="1"/>
                  </a:moveTo>
                  <a:cubicBezTo>
                    <a:pt x="967" y="134"/>
                    <a:pt x="500" y="234"/>
                    <a:pt x="0" y="334"/>
                  </a:cubicBezTo>
                  <a:cubicBezTo>
                    <a:pt x="33" y="434"/>
                    <a:pt x="67" y="535"/>
                    <a:pt x="67" y="635"/>
                  </a:cubicBezTo>
                  <a:cubicBezTo>
                    <a:pt x="534" y="468"/>
                    <a:pt x="1001" y="334"/>
                    <a:pt x="1434" y="201"/>
                  </a:cubicBezTo>
                  <a:cubicBezTo>
                    <a:pt x="1468" y="134"/>
                    <a:pt x="1468" y="68"/>
                    <a:pt x="1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35"/>
            <p:cNvSpPr/>
            <p:nvPr/>
          </p:nvSpPr>
          <p:spPr>
            <a:xfrm>
              <a:off x="5763450" y="1170450"/>
              <a:ext cx="159300" cy="468700"/>
            </a:xfrm>
            <a:custGeom>
              <a:avLst/>
              <a:gdLst/>
              <a:ahLst/>
              <a:cxnLst/>
              <a:rect l="l" t="t" r="r" b="b"/>
              <a:pathLst>
                <a:path w="6372" h="18748" extrusionOk="0">
                  <a:moveTo>
                    <a:pt x="1" y="0"/>
                  </a:moveTo>
                  <a:cubicBezTo>
                    <a:pt x="3336" y="5838"/>
                    <a:pt x="5505" y="11976"/>
                    <a:pt x="5838" y="18714"/>
                  </a:cubicBezTo>
                  <a:lnTo>
                    <a:pt x="6038" y="18747"/>
                  </a:lnTo>
                  <a:cubicBezTo>
                    <a:pt x="6138" y="18614"/>
                    <a:pt x="6272" y="18480"/>
                    <a:pt x="6272" y="18313"/>
                  </a:cubicBezTo>
                  <a:cubicBezTo>
                    <a:pt x="6305" y="17713"/>
                    <a:pt x="6372" y="17113"/>
                    <a:pt x="6305" y="16512"/>
                  </a:cubicBezTo>
                  <a:cubicBezTo>
                    <a:pt x="6172" y="15011"/>
                    <a:pt x="6305" y="13510"/>
                    <a:pt x="5605" y="12076"/>
                  </a:cubicBezTo>
                  <a:cubicBezTo>
                    <a:pt x="5371" y="11575"/>
                    <a:pt x="5271" y="11008"/>
                    <a:pt x="5138" y="10475"/>
                  </a:cubicBezTo>
                  <a:cubicBezTo>
                    <a:pt x="4871" y="9574"/>
                    <a:pt x="4671" y="8640"/>
                    <a:pt x="4370" y="7739"/>
                  </a:cubicBezTo>
                  <a:cubicBezTo>
                    <a:pt x="3870" y="6405"/>
                    <a:pt x="3370" y="5104"/>
                    <a:pt x="2736" y="3836"/>
                  </a:cubicBezTo>
                  <a:cubicBezTo>
                    <a:pt x="2236" y="2736"/>
                    <a:pt x="1602" y="1668"/>
                    <a:pt x="935" y="668"/>
                  </a:cubicBezTo>
                  <a:cubicBezTo>
                    <a:pt x="734" y="367"/>
                    <a:pt x="301" y="20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5"/>
            <p:cNvSpPr/>
            <p:nvPr/>
          </p:nvSpPr>
          <p:spPr>
            <a:xfrm>
              <a:off x="5108825" y="829975"/>
              <a:ext cx="462850" cy="131175"/>
            </a:xfrm>
            <a:custGeom>
              <a:avLst/>
              <a:gdLst/>
              <a:ahLst/>
              <a:cxnLst/>
              <a:rect l="l" t="t" r="r" b="b"/>
              <a:pathLst>
                <a:path w="18514" h="5247" extrusionOk="0">
                  <a:moveTo>
                    <a:pt x="810" y="1"/>
                  </a:moveTo>
                  <a:cubicBezTo>
                    <a:pt x="540" y="1"/>
                    <a:pt x="270" y="49"/>
                    <a:pt x="0" y="76"/>
                  </a:cubicBezTo>
                  <a:cubicBezTo>
                    <a:pt x="0" y="143"/>
                    <a:pt x="0" y="210"/>
                    <a:pt x="0" y="276"/>
                  </a:cubicBezTo>
                  <a:cubicBezTo>
                    <a:pt x="67" y="310"/>
                    <a:pt x="134" y="377"/>
                    <a:pt x="200" y="377"/>
                  </a:cubicBezTo>
                  <a:cubicBezTo>
                    <a:pt x="1134" y="543"/>
                    <a:pt x="2068" y="677"/>
                    <a:pt x="3002" y="844"/>
                  </a:cubicBezTo>
                  <a:cubicBezTo>
                    <a:pt x="3670" y="977"/>
                    <a:pt x="4337" y="1144"/>
                    <a:pt x="5037" y="1244"/>
                  </a:cubicBezTo>
                  <a:cubicBezTo>
                    <a:pt x="5671" y="1344"/>
                    <a:pt x="6371" y="1277"/>
                    <a:pt x="7005" y="1444"/>
                  </a:cubicBezTo>
                  <a:cubicBezTo>
                    <a:pt x="9274" y="1978"/>
                    <a:pt x="11508" y="2578"/>
                    <a:pt x="13777" y="3112"/>
                  </a:cubicBezTo>
                  <a:cubicBezTo>
                    <a:pt x="15345" y="3512"/>
                    <a:pt x="16746" y="4246"/>
                    <a:pt x="18046" y="5147"/>
                  </a:cubicBezTo>
                  <a:cubicBezTo>
                    <a:pt x="18180" y="5247"/>
                    <a:pt x="18347" y="5213"/>
                    <a:pt x="18513" y="5247"/>
                  </a:cubicBezTo>
                  <a:cubicBezTo>
                    <a:pt x="18447" y="5080"/>
                    <a:pt x="18447" y="4846"/>
                    <a:pt x="18347" y="4780"/>
                  </a:cubicBezTo>
                  <a:cubicBezTo>
                    <a:pt x="17680" y="4379"/>
                    <a:pt x="17012" y="3946"/>
                    <a:pt x="16312" y="3612"/>
                  </a:cubicBezTo>
                  <a:cubicBezTo>
                    <a:pt x="15244" y="3112"/>
                    <a:pt x="14177" y="2645"/>
                    <a:pt x="13076" y="2245"/>
                  </a:cubicBezTo>
                  <a:cubicBezTo>
                    <a:pt x="12242" y="1944"/>
                    <a:pt x="11375" y="1811"/>
                    <a:pt x="10508" y="1611"/>
                  </a:cubicBezTo>
                  <a:cubicBezTo>
                    <a:pt x="9540" y="1377"/>
                    <a:pt x="8573" y="1110"/>
                    <a:pt x="7606" y="944"/>
                  </a:cubicBezTo>
                  <a:cubicBezTo>
                    <a:pt x="6538" y="777"/>
                    <a:pt x="5471" y="710"/>
                    <a:pt x="4403" y="543"/>
                  </a:cubicBezTo>
                  <a:cubicBezTo>
                    <a:pt x="3269" y="377"/>
                    <a:pt x="2135" y="176"/>
                    <a:pt x="1001" y="10"/>
                  </a:cubicBezTo>
                  <a:cubicBezTo>
                    <a:pt x="937" y="3"/>
                    <a:pt x="874" y="1"/>
                    <a:pt x="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5"/>
            <p:cNvSpPr/>
            <p:nvPr/>
          </p:nvSpPr>
          <p:spPr>
            <a:xfrm>
              <a:off x="5675900" y="1604100"/>
              <a:ext cx="51725" cy="321075"/>
            </a:xfrm>
            <a:custGeom>
              <a:avLst/>
              <a:gdLst/>
              <a:ahLst/>
              <a:cxnLst/>
              <a:rect l="l" t="t" r="r" b="b"/>
              <a:pathLst>
                <a:path w="2069" h="12843" extrusionOk="0">
                  <a:moveTo>
                    <a:pt x="334" y="0"/>
                  </a:moveTo>
                  <a:cubicBezTo>
                    <a:pt x="234" y="200"/>
                    <a:pt x="0" y="434"/>
                    <a:pt x="33" y="634"/>
                  </a:cubicBezTo>
                  <a:cubicBezTo>
                    <a:pt x="200" y="1701"/>
                    <a:pt x="467" y="2735"/>
                    <a:pt x="634" y="3803"/>
                  </a:cubicBezTo>
                  <a:cubicBezTo>
                    <a:pt x="801" y="4970"/>
                    <a:pt x="901" y="6138"/>
                    <a:pt x="967" y="7272"/>
                  </a:cubicBezTo>
                  <a:cubicBezTo>
                    <a:pt x="1034" y="7872"/>
                    <a:pt x="934" y="8473"/>
                    <a:pt x="901" y="9040"/>
                  </a:cubicBezTo>
                  <a:cubicBezTo>
                    <a:pt x="901" y="10007"/>
                    <a:pt x="867" y="11008"/>
                    <a:pt x="901" y="11975"/>
                  </a:cubicBezTo>
                  <a:cubicBezTo>
                    <a:pt x="901" y="12276"/>
                    <a:pt x="1034" y="12542"/>
                    <a:pt x="1134" y="12843"/>
                  </a:cubicBezTo>
                  <a:cubicBezTo>
                    <a:pt x="1201" y="12809"/>
                    <a:pt x="1301" y="12809"/>
                    <a:pt x="1401" y="12776"/>
                  </a:cubicBezTo>
                  <a:cubicBezTo>
                    <a:pt x="1735" y="8506"/>
                    <a:pt x="2068" y="4203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35"/>
            <p:cNvSpPr/>
            <p:nvPr/>
          </p:nvSpPr>
          <p:spPr>
            <a:xfrm>
              <a:off x="5186375" y="1047150"/>
              <a:ext cx="289400" cy="180875"/>
            </a:xfrm>
            <a:custGeom>
              <a:avLst/>
              <a:gdLst/>
              <a:ahLst/>
              <a:cxnLst/>
              <a:rect l="l" t="t" r="r" b="b"/>
              <a:pathLst>
                <a:path w="11576" h="7235" extrusionOk="0">
                  <a:moveTo>
                    <a:pt x="419" y="0"/>
                  </a:moveTo>
                  <a:cubicBezTo>
                    <a:pt x="293" y="0"/>
                    <a:pt x="139" y="39"/>
                    <a:pt x="0" y="62"/>
                  </a:cubicBezTo>
                  <a:cubicBezTo>
                    <a:pt x="1401" y="929"/>
                    <a:pt x="2736" y="1630"/>
                    <a:pt x="4070" y="2364"/>
                  </a:cubicBezTo>
                  <a:cubicBezTo>
                    <a:pt x="5371" y="3098"/>
                    <a:pt x="6705" y="3832"/>
                    <a:pt x="7939" y="4666"/>
                  </a:cubicBezTo>
                  <a:cubicBezTo>
                    <a:pt x="9107" y="5433"/>
                    <a:pt x="10208" y="6367"/>
                    <a:pt x="11342" y="7234"/>
                  </a:cubicBezTo>
                  <a:cubicBezTo>
                    <a:pt x="11442" y="7167"/>
                    <a:pt x="11509" y="7067"/>
                    <a:pt x="11575" y="7001"/>
                  </a:cubicBezTo>
                  <a:cubicBezTo>
                    <a:pt x="11075" y="6500"/>
                    <a:pt x="10641" y="5933"/>
                    <a:pt x="10074" y="5533"/>
                  </a:cubicBezTo>
                  <a:cubicBezTo>
                    <a:pt x="8240" y="4299"/>
                    <a:pt x="6372" y="3098"/>
                    <a:pt x="4470" y="1997"/>
                  </a:cubicBezTo>
                  <a:cubicBezTo>
                    <a:pt x="3203" y="1263"/>
                    <a:pt x="1868" y="663"/>
                    <a:pt x="568" y="29"/>
                  </a:cubicBezTo>
                  <a:cubicBezTo>
                    <a:pt x="526" y="8"/>
                    <a:pt x="475" y="0"/>
                    <a:pt x="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35"/>
            <p:cNvSpPr/>
            <p:nvPr/>
          </p:nvSpPr>
          <p:spPr>
            <a:xfrm>
              <a:off x="4979550" y="956125"/>
              <a:ext cx="150975" cy="74250"/>
            </a:xfrm>
            <a:custGeom>
              <a:avLst/>
              <a:gdLst/>
              <a:ahLst/>
              <a:cxnLst/>
              <a:rect l="l" t="t" r="r" b="b"/>
              <a:pathLst>
                <a:path w="6039" h="2970" extrusionOk="0">
                  <a:moveTo>
                    <a:pt x="134" y="1"/>
                  </a:moveTo>
                  <a:cubicBezTo>
                    <a:pt x="101" y="67"/>
                    <a:pt x="68" y="101"/>
                    <a:pt x="1" y="134"/>
                  </a:cubicBezTo>
                  <a:cubicBezTo>
                    <a:pt x="68" y="301"/>
                    <a:pt x="101" y="568"/>
                    <a:pt x="201" y="634"/>
                  </a:cubicBezTo>
                  <a:cubicBezTo>
                    <a:pt x="1635" y="1402"/>
                    <a:pt x="3070" y="2169"/>
                    <a:pt x="4537" y="2836"/>
                  </a:cubicBezTo>
                  <a:cubicBezTo>
                    <a:pt x="4761" y="2948"/>
                    <a:pt x="5027" y="2966"/>
                    <a:pt x="5305" y="2966"/>
                  </a:cubicBezTo>
                  <a:cubicBezTo>
                    <a:pt x="5437" y="2966"/>
                    <a:pt x="5573" y="2962"/>
                    <a:pt x="5708" y="2962"/>
                  </a:cubicBezTo>
                  <a:cubicBezTo>
                    <a:pt x="5796" y="2962"/>
                    <a:pt x="5885" y="2964"/>
                    <a:pt x="5972" y="2969"/>
                  </a:cubicBezTo>
                  <a:cubicBezTo>
                    <a:pt x="5972" y="2869"/>
                    <a:pt x="6005" y="2736"/>
                    <a:pt x="6039" y="2636"/>
                  </a:cubicBezTo>
                  <a:cubicBezTo>
                    <a:pt x="5004" y="2302"/>
                    <a:pt x="3937" y="2102"/>
                    <a:pt x="2970" y="1668"/>
                  </a:cubicBezTo>
                  <a:cubicBezTo>
                    <a:pt x="1969" y="1235"/>
                    <a:pt x="1068" y="568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5"/>
            <p:cNvSpPr/>
            <p:nvPr/>
          </p:nvSpPr>
          <p:spPr>
            <a:xfrm>
              <a:off x="4750225" y="848400"/>
              <a:ext cx="118450" cy="21125"/>
            </a:xfrm>
            <a:custGeom>
              <a:avLst/>
              <a:gdLst/>
              <a:ahLst/>
              <a:cxnLst/>
              <a:rect l="l" t="t" r="r" b="b"/>
              <a:pathLst>
                <a:path w="4738" h="845" extrusionOk="0">
                  <a:moveTo>
                    <a:pt x="3008" y="1"/>
                  </a:moveTo>
                  <a:cubicBezTo>
                    <a:pt x="1979" y="1"/>
                    <a:pt x="765" y="210"/>
                    <a:pt x="1" y="574"/>
                  </a:cubicBezTo>
                  <a:cubicBezTo>
                    <a:pt x="93" y="666"/>
                    <a:pt x="186" y="844"/>
                    <a:pt x="278" y="844"/>
                  </a:cubicBezTo>
                  <a:cubicBezTo>
                    <a:pt x="286" y="844"/>
                    <a:pt x="293" y="843"/>
                    <a:pt x="301" y="840"/>
                  </a:cubicBezTo>
                  <a:cubicBezTo>
                    <a:pt x="1735" y="707"/>
                    <a:pt x="3136" y="574"/>
                    <a:pt x="4737" y="373"/>
                  </a:cubicBezTo>
                  <a:cubicBezTo>
                    <a:pt x="4438" y="117"/>
                    <a:pt x="3774" y="1"/>
                    <a:pt x="30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5"/>
            <p:cNvSpPr/>
            <p:nvPr/>
          </p:nvSpPr>
          <p:spPr>
            <a:xfrm>
              <a:off x="5650050" y="1695000"/>
              <a:ext cx="25025" cy="57550"/>
            </a:xfrm>
            <a:custGeom>
              <a:avLst/>
              <a:gdLst/>
              <a:ahLst/>
              <a:cxnLst/>
              <a:rect l="l" t="t" r="r" b="b"/>
              <a:pathLst>
                <a:path w="1001" h="2302" extrusionOk="0">
                  <a:moveTo>
                    <a:pt x="167" y="0"/>
                  </a:moveTo>
                  <a:lnTo>
                    <a:pt x="167" y="0"/>
                  </a:lnTo>
                  <a:cubicBezTo>
                    <a:pt x="0" y="767"/>
                    <a:pt x="200" y="1935"/>
                    <a:pt x="567" y="2302"/>
                  </a:cubicBezTo>
                  <a:cubicBezTo>
                    <a:pt x="1001" y="1568"/>
                    <a:pt x="834" y="567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35"/>
            <p:cNvSpPr/>
            <p:nvPr/>
          </p:nvSpPr>
          <p:spPr>
            <a:xfrm>
              <a:off x="5992775" y="1639275"/>
              <a:ext cx="53400" cy="27375"/>
            </a:xfrm>
            <a:custGeom>
              <a:avLst/>
              <a:gdLst/>
              <a:ahLst/>
              <a:cxnLst/>
              <a:rect l="l" t="t" r="r" b="b"/>
              <a:pathLst>
                <a:path w="2136" h="1095" extrusionOk="0">
                  <a:moveTo>
                    <a:pt x="1928" y="0"/>
                  </a:moveTo>
                  <a:cubicBezTo>
                    <a:pt x="1386" y="0"/>
                    <a:pt x="298" y="561"/>
                    <a:pt x="1" y="1095"/>
                  </a:cubicBezTo>
                  <a:cubicBezTo>
                    <a:pt x="234" y="1095"/>
                    <a:pt x="435" y="995"/>
                    <a:pt x="601" y="895"/>
                  </a:cubicBezTo>
                  <a:cubicBezTo>
                    <a:pt x="1135" y="628"/>
                    <a:pt x="1635" y="361"/>
                    <a:pt x="2136" y="94"/>
                  </a:cubicBezTo>
                  <a:cubicBezTo>
                    <a:pt x="2136" y="61"/>
                    <a:pt x="2102" y="61"/>
                    <a:pt x="2102" y="27"/>
                  </a:cubicBezTo>
                  <a:cubicBezTo>
                    <a:pt x="2054" y="9"/>
                    <a:pt x="1995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35"/>
            <p:cNvSpPr/>
            <p:nvPr/>
          </p:nvSpPr>
          <p:spPr>
            <a:xfrm>
              <a:off x="6002800" y="1751700"/>
              <a:ext cx="52550" cy="27850"/>
            </a:xfrm>
            <a:custGeom>
              <a:avLst/>
              <a:gdLst/>
              <a:ahLst/>
              <a:cxnLst/>
              <a:rect l="l" t="t" r="r" b="b"/>
              <a:pathLst>
                <a:path w="2102" h="1114" extrusionOk="0">
                  <a:moveTo>
                    <a:pt x="2002" y="0"/>
                  </a:moveTo>
                  <a:lnTo>
                    <a:pt x="2002" y="0"/>
                  </a:lnTo>
                  <a:cubicBezTo>
                    <a:pt x="1635" y="167"/>
                    <a:pt x="1234" y="334"/>
                    <a:pt x="834" y="467"/>
                  </a:cubicBezTo>
                  <a:lnTo>
                    <a:pt x="0" y="1001"/>
                  </a:lnTo>
                  <a:cubicBezTo>
                    <a:pt x="100" y="1076"/>
                    <a:pt x="219" y="1114"/>
                    <a:pt x="329" y="1114"/>
                  </a:cubicBezTo>
                  <a:cubicBezTo>
                    <a:pt x="365" y="1114"/>
                    <a:pt x="400" y="1109"/>
                    <a:pt x="434" y="1101"/>
                  </a:cubicBezTo>
                  <a:cubicBezTo>
                    <a:pt x="834" y="934"/>
                    <a:pt x="1201" y="601"/>
                    <a:pt x="1601" y="567"/>
                  </a:cubicBezTo>
                  <a:cubicBezTo>
                    <a:pt x="2102" y="534"/>
                    <a:pt x="2035" y="334"/>
                    <a:pt x="20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5"/>
            <p:cNvSpPr/>
            <p:nvPr/>
          </p:nvSpPr>
          <p:spPr>
            <a:xfrm>
              <a:off x="5846000" y="1110775"/>
              <a:ext cx="50900" cy="31350"/>
            </a:xfrm>
            <a:custGeom>
              <a:avLst/>
              <a:gdLst/>
              <a:ahLst/>
              <a:cxnLst/>
              <a:rect l="l" t="t" r="r" b="b"/>
              <a:pathLst>
                <a:path w="2036" h="1254" extrusionOk="0">
                  <a:moveTo>
                    <a:pt x="1671" y="1"/>
                  </a:moveTo>
                  <a:cubicBezTo>
                    <a:pt x="1645" y="1"/>
                    <a:pt x="1622" y="6"/>
                    <a:pt x="1602" y="19"/>
                  </a:cubicBezTo>
                  <a:cubicBezTo>
                    <a:pt x="1235" y="186"/>
                    <a:pt x="868" y="353"/>
                    <a:pt x="568" y="586"/>
                  </a:cubicBezTo>
                  <a:cubicBezTo>
                    <a:pt x="335" y="753"/>
                    <a:pt x="168" y="1020"/>
                    <a:pt x="1" y="1253"/>
                  </a:cubicBezTo>
                  <a:cubicBezTo>
                    <a:pt x="201" y="1120"/>
                    <a:pt x="435" y="986"/>
                    <a:pt x="668" y="886"/>
                  </a:cubicBezTo>
                  <a:cubicBezTo>
                    <a:pt x="1102" y="686"/>
                    <a:pt x="1569" y="519"/>
                    <a:pt x="2002" y="319"/>
                  </a:cubicBezTo>
                  <a:cubicBezTo>
                    <a:pt x="2036" y="253"/>
                    <a:pt x="2036" y="186"/>
                    <a:pt x="2036" y="119"/>
                  </a:cubicBezTo>
                  <a:cubicBezTo>
                    <a:pt x="1928" y="92"/>
                    <a:pt x="1778" y="1"/>
                    <a:pt x="16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5"/>
            <p:cNvSpPr/>
            <p:nvPr/>
          </p:nvSpPr>
          <p:spPr>
            <a:xfrm>
              <a:off x="5455725" y="798525"/>
              <a:ext cx="54250" cy="28450"/>
            </a:xfrm>
            <a:custGeom>
              <a:avLst/>
              <a:gdLst/>
              <a:ahLst/>
              <a:cxnLst/>
              <a:rect l="l" t="t" r="r" b="b"/>
              <a:pathLst>
                <a:path w="2170" h="1138" extrusionOk="0">
                  <a:moveTo>
                    <a:pt x="2136" y="0"/>
                  </a:moveTo>
                  <a:cubicBezTo>
                    <a:pt x="2136" y="0"/>
                    <a:pt x="2136" y="0"/>
                    <a:pt x="2136" y="0"/>
                  </a:cubicBezTo>
                  <a:lnTo>
                    <a:pt x="2136" y="0"/>
                  </a:lnTo>
                  <a:cubicBezTo>
                    <a:pt x="2147" y="0"/>
                    <a:pt x="2158" y="0"/>
                    <a:pt x="2169" y="0"/>
                  </a:cubicBezTo>
                  <a:close/>
                  <a:moveTo>
                    <a:pt x="2136" y="0"/>
                  </a:moveTo>
                  <a:cubicBezTo>
                    <a:pt x="1255" y="16"/>
                    <a:pt x="726" y="640"/>
                    <a:pt x="1" y="1134"/>
                  </a:cubicBezTo>
                  <a:cubicBezTo>
                    <a:pt x="17" y="1137"/>
                    <a:pt x="35" y="1138"/>
                    <a:pt x="55" y="1138"/>
                  </a:cubicBezTo>
                  <a:cubicBezTo>
                    <a:pt x="577" y="1138"/>
                    <a:pt x="2038" y="290"/>
                    <a:pt x="2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5"/>
            <p:cNvSpPr/>
            <p:nvPr/>
          </p:nvSpPr>
          <p:spPr>
            <a:xfrm>
              <a:off x="5989450" y="1487175"/>
              <a:ext cx="33375" cy="16600"/>
            </a:xfrm>
            <a:custGeom>
              <a:avLst/>
              <a:gdLst/>
              <a:ahLst/>
              <a:cxnLst/>
              <a:rect l="l" t="t" r="r" b="b"/>
              <a:pathLst>
                <a:path w="1335" h="664" extrusionOk="0">
                  <a:moveTo>
                    <a:pt x="1010" y="0"/>
                  </a:moveTo>
                  <a:cubicBezTo>
                    <a:pt x="607" y="0"/>
                    <a:pt x="293" y="208"/>
                    <a:pt x="0" y="608"/>
                  </a:cubicBezTo>
                  <a:cubicBezTo>
                    <a:pt x="112" y="646"/>
                    <a:pt x="212" y="663"/>
                    <a:pt x="303" y="663"/>
                  </a:cubicBezTo>
                  <a:cubicBezTo>
                    <a:pt x="760" y="663"/>
                    <a:pt x="1001" y="246"/>
                    <a:pt x="1335" y="107"/>
                  </a:cubicBezTo>
                  <a:lnTo>
                    <a:pt x="1335" y="40"/>
                  </a:lnTo>
                  <a:cubicBezTo>
                    <a:pt x="1220" y="14"/>
                    <a:pt x="1112" y="0"/>
                    <a:pt x="10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6" name="Google Shape;406;p35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407" name="Google Shape;407;p35"/>
          <p:cNvSpPr txBox="1">
            <a:spLocks noGrp="1"/>
          </p:cNvSpPr>
          <p:nvPr>
            <p:ph type="title" idx="2"/>
          </p:nvPr>
        </p:nvSpPr>
        <p:spPr>
          <a:xfrm rot="-8915">
            <a:off x="714296" y="1740897"/>
            <a:ext cx="2313608" cy="416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08" name="Google Shape;408;p35"/>
          <p:cNvSpPr txBox="1">
            <a:spLocks noGrp="1"/>
          </p:cNvSpPr>
          <p:nvPr>
            <p:ph type="subTitle" idx="1"/>
          </p:nvPr>
        </p:nvSpPr>
        <p:spPr>
          <a:xfrm rot="-8932">
            <a:off x="714747" y="2170391"/>
            <a:ext cx="2309408" cy="69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9" name="Google Shape;409;p35"/>
          <p:cNvSpPr txBox="1">
            <a:spLocks noGrp="1"/>
          </p:cNvSpPr>
          <p:nvPr>
            <p:ph type="title" idx="3"/>
          </p:nvPr>
        </p:nvSpPr>
        <p:spPr>
          <a:xfrm rot="-8915">
            <a:off x="714296" y="2930025"/>
            <a:ext cx="2313608" cy="416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0" name="Google Shape;410;p35"/>
          <p:cNvSpPr txBox="1">
            <a:spLocks noGrp="1"/>
          </p:cNvSpPr>
          <p:nvPr>
            <p:ph type="subTitle" idx="4"/>
          </p:nvPr>
        </p:nvSpPr>
        <p:spPr>
          <a:xfrm rot="-8932">
            <a:off x="714747" y="3359371"/>
            <a:ext cx="2309408" cy="69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1" name="Google Shape;411;p35"/>
          <p:cNvSpPr txBox="1">
            <a:spLocks noGrp="1"/>
          </p:cNvSpPr>
          <p:nvPr>
            <p:ph type="title" idx="5"/>
          </p:nvPr>
        </p:nvSpPr>
        <p:spPr>
          <a:xfrm rot="-8915">
            <a:off x="6116121" y="1740897"/>
            <a:ext cx="2313608" cy="416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35"/>
          <p:cNvSpPr txBox="1">
            <a:spLocks noGrp="1"/>
          </p:cNvSpPr>
          <p:nvPr>
            <p:ph type="subTitle" idx="6"/>
          </p:nvPr>
        </p:nvSpPr>
        <p:spPr>
          <a:xfrm rot="-8932">
            <a:off x="6116572" y="2170391"/>
            <a:ext cx="2309408" cy="69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35"/>
          <p:cNvSpPr txBox="1">
            <a:spLocks noGrp="1"/>
          </p:cNvSpPr>
          <p:nvPr>
            <p:ph type="title" idx="7"/>
          </p:nvPr>
        </p:nvSpPr>
        <p:spPr>
          <a:xfrm rot="-8915">
            <a:off x="6116121" y="2930025"/>
            <a:ext cx="2313608" cy="416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20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None/>
              <a:defRPr sz="17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4" name="Google Shape;414;p35"/>
          <p:cNvSpPr txBox="1">
            <a:spLocks noGrp="1"/>
          </p:cNvSpPr>
          <p:nvPr>
            <p:ph type="subTitle" idx="8"/>
          </p:nvPr>
        </p:nvSpPr>
        <p:spPr>
          <a:xfrm rot="-8932">
            <a:off x="6116572" y="3359371"/>
            <a:ext cx="2309408" cy="69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6"/>
          <p:cNvSpPr txBox="1">
            <a:spLocks noGrp="1"/>
          </p:cNvSpPr>
          <p:nvPr>
            <p:ph type="title"/>
          </p:nvPr>
        </p:nvSpPr>
        <p:spPr>
          <a:xfrm>
            <a:off x="1161875" y="483925"/>
            <a:ext cx="5341800" cy="11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10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7"/>
          <p:cNvSpPr/>
          <p:nvPr/>
        </p:nvSpPr>
        <p:spPr>
          <a:xfrm>
            <a:off x="353400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9" name="Google Shape;419;p37"/>
          <p:cNvGrpSpPr/>
          <p:nvPr/>
        </p:nvGrpSpPr>
        <p:grpSpPr>
          <a:xfrm rot="664727">
            <a:off x="2973540" y="3641826"/>
            <a:ext cx="465298" cy="1470680"/>
            <a:chOff x="4895550" y="2860525"/>
            <a:chExt cx="725150" cy="2292000"/>
          </a:xfrm>
        </p:grpSpPr>
        <p:sp>
          <p:nvSpPr>
            <p:cNvPr id="420" name="Google Shape;420;p37"/>
            <p:cNvSpPr/>
            <p:nvPr/>
          </p:nvSpPr>
          <p:spPr>
            <a:xfrm>
              <a:off x="5267225" y="2860525"/>
              <a:ext cx="185250" cy="840525"/>
            </a:xfrm>
            <a:custGeom>
              <a:avLst/>
              <a:gdLst/>
              <a:ahLst/>
              <a:cxnLst/>
              <a:rect l="l" t="t" r="r" b="b"/>
              <a:pathLst>
                <a:path w="7410" h="33621" extrusionOk="0">
                  <a:moveTo>
                    <a:pt x="2940" y="0"/>
                  </a:moveTo>
                  <a:cubicBezTo>
                    <a:pt x="2187" y="6827"/>
                    <a:pt x="1434" y="13677"/>
                    <a:pt x="680" y="20503"/>
                  </a:cubicBezTo>
                  <a:cubicBezTo>
                    <a:pt x="462" y="22349"/>
                    <a:pt x="268" y="24196"/>
                    <a:pt x="268" y="26042"/>
                  </a:cubicBezTo>
                  <a:cubicBezTo>
                    <a:pt x="268" y="28617"/>
                    <a:pt x="0" y="31556"/>
                    <a:pt x="1409" y="33621"/>
                  </a:cubicBezTo>
                  <a:cubicBezTo>
                    <a:pt x="4494" y="29977"/>
                    <a:pt x="4324" y="25143"/>
                    <a:pt x="5272" y="20455"/>
                  </a:cubicBezTo>
                  <a:cubicBezTo>
                    <a:pt x="5976" y="17078"/>
                    <a:pt x="7409" y="13774"/>
                    <a:pt x="7264" y="10325"/>
                  </a:cubicBezTo>
                  <a:cubicBezTo>
                    <a:pt x="7094" y="6584"/>
                    <a:pt x="4883" y="3207"/>
                    <a:pt x="29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7"/>
            <p:cNvSpPr/>
            <p:nvPr/>
          </p:nvSpPr>
          <p:spPr>
            <a:xfrm>
              <a:off x="5083200" y="2914575"/>
              <a:ext cx="201650" cy="748825"/>
            </a:xfrm>
            <a:custGeom>
              <a:avLst/>
              <a:gdLst/>
              <a:ahLst/>
              <a:cxnLst/>
              <a:rect l="l" t="t" r="r" b="b"/>
              <a:pathLst>
                <a:path w="8066" h="29953" extrusionOk="0">
                  <a:moveTo>
                    <a:pt x="1" y="0"/>
                  </a:moveTo>
                  <a:lnTo>
                    <a:pt x="1" y="0"/>
                  </a:lnTo>
                  <a:cubicBezTo>
                    <a:pt x="317" y="2333"/>
                    <a:pt x="632" y="4665"/>
                    <a:pt x="948" y="6997"/>
                  </a:cubicBezTo>
                  <a:cubicBezTo>
                    <a:pt x="1361" y="10130"/>
                    <a:pt x="1798" y="13264"/>
                    <a:pt x="2381" y="16373"/>
                  </a:cubicBezTo>
                  <a:cubicBezTo>
                    <a:pt x="2746" y="18341"/>
                    <a:pt x="3159" y="20285"/>
                    <a:pt x="3645" y="22204"/>
                  </a:cubicBezTo>
                  <a:cubicBezTo>
                    <a:pt x="4398" y="25264"/>
                    <a:pt x="5564" y="28009"/>
                    <a:pt x="8066" y="29953"/>
                  </a:cubicBezTo>
                  <a:cubicBezTo>
                    <a:pt x="6997" y="25872"/>
                    <a:pt x="7094" y="22349"/>
                    <a:pt x="6803" y="18147"/>
                  </a:cubicBezTo>
                  <a:cubicBezTo>
                    <a:pt x="6705" y="16446"/>
                    <a:pt x="6705" y="14722"/>
                    <a:pt x="6463" y="13045"/>
                  </a:cubicBezTo>
                  <a:cubicBezTo>
                    <a:pt x="5734" y="8066"/>
                    <a:pt x="2819" y="413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37"/>
            <p:cNvSpPr/>
            <p:nvPr/>
          </p:nvSpPr>
          <p:spPr>
            <a:xfrm>
              <a:off x="5125100" y="3617475"/>
              <a:ext cx="171125" cy="370850"/>
            </a:xfrm>
            <a:custGeom>
              <a:avLst/>
              <a:gdLst/>
              <a:ahLst/>
              <a:cxnLst/>
              <a:rect l="l" t="t" r="r" b="b"/>
              <a:pathLst>
                <a:path w="6845" h="14834" extrusionOk="0">
                  <a:moveTo>
                    <a:pt x="1724" y="0"/>
                  </a:moveTo>
                  <a:cubicBezTo>
                    <a:pt x="1653" y="0"/>
                    <a:pt x="1578" y="6"/>
                    <a:pt x="1507" y="15"/>
                  </a:cubicBezTo>
                  <a:cubicBezTo>
                    <a:pt x="973" y="88"/>
                    <a:pt x="560" y="476"/>
                    <a:pt x="414" y="987"/>
                  </a:cubicBezTo>
                  <a:cubicBezTo>
                    <a:pt x="50" y="2055"/>
                    <a:pt x="1" y="3246"/>
                    <a:pt x="171" y="4388"/>
                  </a:cubicBezTo>
                  <a:cubicBezTo>
                    <a:pt x="341" y="5796"/>
                    <a:pt x="803" y="7133"/>
                    <a:pt x="1313" y="8469"/>
                  </a:cubicBezTo>
                  <a:cubicBezTo>
                    <a:pt x="1847" y="9878"/>
                    <a:pt x="3256" y="10631"/>
                    <a:pt x="4301" y="11724"/>
                  </a:cubicBezTo>
                  <a:cubicBezTo>
                    <a:pt x="5199" y="12623"/>
                    <a:pt x="6171" y="13789"/>
                    <a:pt x="6754" y="14833"/>
                  </a:cubicBezTo>
                  <a:cubicBezTo>
                    <a:pt x="6730" y="12598"/>
                    <a:pt x="6608" y="9926"/>
                    <a:pt x="6827" y="7521"/>
                  </a:cubicBezTo>
                  <a:cubicBezTo>
                    <a:pt x="6844" y="7453"/>
                    <a:pt x="6825" y="7384"/>
                    <a:pt x="6786" y="7384"/>
                  </a:cubicBezTo>
                  <a:cubicBezTo>
                    <a:pt x="6770" y="7384"/>
                    <a:pt x="6751" y="7396"/>
                    <a:pt x="6730" y="7424"/>
                  </a:cubicBezTo>
                  <a:cubicBezTo>
                    <a:pt x="5831" y="4849"/>
                    <a:pt x="4374" y="2468"/>
                    <a:pt x="2527" y="476"/>
                  </a:cubicBezTo>
                  <a:cubicBezTo>
                    <a:pt x="2382" y="306"/>
                    <a:pt x="2236" y="161"/>
                    <a:pt x="2041" y="64"/>
                  </a:cubicBezTo>
                  <a:cubicBezTo>
                    <a:pt x="1964" y="17"/>
                    <a:pt x="1848" y="0"/>
                    <a:pt x="172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37"/>
            <p:cNvSpPr/>
            <p:nvPr/>
          </p:nvSpPr>
          <p:spPr>
            <a:xfrm>
              <a:off x="5130575" y="3661550"/>
              <a:ext cx="78975" cy="29175"/>
            </a:xfrm>
            <a:custGeom>
              <a:avLst/>
              <a:gdLst/>
              <a:ahLst/>
              <a:cxnLst/>
              <a:rect l="l" t="t" r="r" b="b"/>
              <a:pathLst>
                <a:path w="3159" h="1167" fill="none" extrusionOk="0">
                  <a:moveTo>
                    <a:pt x="1" y="1167"/>
                  </a:moveTo>
                  <a:cubicBezTo>
                    <a:pt x="1094" y="948"/>
                    <a:pt x="3159" y="1"/>
                    <a:pt x="3159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37"/>
            <p:cNvSpPr/>
            <p:nvPr/>
          </p:nvSpPr>
          <p:spPr>
            <a:xfrm>
              <a:off x="5134225" y="3698600"/>
              <a:ext cx="102650" cy="43150"/>
            </a:xfrm>
            <a:custGeom>
              <a:avLst/>
              <a:gdLst/>
              <a:ahLst/>
              <a:cxnLst/>
              <a:rect l="l" t="t" r="r" b="b"/>
              <a:pathLst>
                <a:path w="4106" h="1726" fill="none" extrusionOk="0">
                  <a:moveTo>
                    <a:pt x="0" y="1726"/>
                  </a:moveTo>
                  <a:cubicBezTo>
                    <a:pt x="0" y="1726"/>
                    <a:pt x="559" y="1531"/>
                    <a:pt x="899" y="1385"/>
                  </a:cubicBezTo>
                  <a:cubicBezTo>
                    <a:pt x="1968" y="924"/>
                    <a:pt x="3037" y="462"/>
                    <a:pt x="4106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37"/>
            <p:cNvSpPr/>
            <p:nvPr/>
          </p:nvSpPr>
          <p:spPr>
            <a:xfrm>
              <a:off x="5146975" y="3738700"/>
              <a:ext cx="115400" cy="52850"/>
            </a:xfrm>
            <a:custGeom>
              <a:avLst/>
              <a:gdLst/>
              <a:ahLst/>
              <a:cxnLst/>
              <a:rect l="l" t="t" r="r" b="b"/>
              <a:pathLst>
                <a:path w="4616" h="2114" fill="none" extrusionOk="0">
                  <a:moveTo>
                    <a:pt x="0" y="2114"/>
                  </a:moveTo>
                  <a:lnTo>
                    <a:pt x="461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37"/>
            <p:cNvSpPr/>
            <p:nvPr/>
          </p:nvSpPr>
          <p:spPr>
            <a:xfrm>
              <a:off x="5162150" y="3786050"/>
              <a:ext cx="122100" cy="49225"/>
            </a:xfrm>
            <a:custGeom>
              <a:avLst/>
              <a:gdLst/>
              <a:ahLst/>
              <a:cxnLst/>
              <a:rect l="l" t="t" r="r" b="b"/>
              <a:pathLst>
                <a:path w="4884" h="1969" fill="none" extrusionOk="0">
                  <a:moveTo>
                    <a:pt x="1" y="1969"/>
                  </a:moveTo>
                  <a:cubicBezTo>
                    <a:pt x="1555" y="1458"/>
                    <a:pt x="3426" y="730"/>
                    <a:pt x="4883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37"/>
            <p:cNvSpPr/>
            <p:nvPr/>
          </p:nvSpPr>
          <p:spPr>
            <a:xfrm>
              <a:off x="5195550" y="3837675"/>
              <a:ext cx="86275" cy="34050"/>
            </a:xfrm>
            <a:custGeom>
              <a:avLst/>
              <a:gdLst/>
              <a:ahLst/>
              <a:cxnLst/>
              <a:rect l="l" t="t" r="r" b="b"/>
              <a:pathLst>
                <a:path w="3451" h="1362" fill="none" extrusionOk="0">
                  <a:moveTo>
                    <a:pt x="1" y="1361"/>
                  </a:moveTo>
                  <a:cubicBezTo>
                    <a:pt x="1070" y="875"/>
                    <a:pt x="3450" y="1"/>
                    <a:pt x="3450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7"/>
            <p:cNvSpPr/>
            <p:nvPr/>
          </p:nvSpPr>
          <p:spPr>
            <a:xfrm>
              <a:off x="5235650" y="3881400"/>
              <a:ext cx="51625" cy="21275"/>
            </a:xfrm>
            <a:custGeom>
              <a:avLst/>
              <a:gdLst/>
              <a:ahLst/>
              <a:cxnLst/>
              <a:rect l="l" t="t" r="r" b="b"/>
              <a:pathLst>
                <a:path w="2065" h="851" fill="none" extrusionOk="0">
                  <a:moveTo>
                    <a:pt x="0" y="851"/>
                  </a:moveTo>
                  <a:lnTo>
                    <a:pt x="2065" y="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7"/>
            <p:cNvSpPr/>
            <p:nvPr/>
          </p:nvSpPr>
          <p:spPr>
            <a:xfrm>
              <a:off x="5170050" y="3631800"/>
              <a:ext cx="114200" cy="283025"/>
            </a:xfrm>
            <a:custGeom>
              <a:avLst/>
              <a:gdLst/>
              <a:ahLst/>
              <a:cxnLst/>
              <a:rect l="l" t="t" r="r" b="b"/>
              <a:pathLst>
                <a:path w="4568" h="11321" fill="none" extrusionOk="0">
                  <a:moveTo>
                    <a:pt x="1" y="1"/>
                  </a:moveTo>
                  <a:lnTo>
                    <a:pt x="4567" y="1132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7"/>
            <p:cNvSpPr/>
            <p:nvPr/>
          </p:nvSpPr>
          <p:spPr>
            <a:xfrm>
              <a:off x="5136650" y="3656700"/>
              <a:ext cx="104475" cy="258125"/>
            </a:xfrm>
            <a:custGeom>
              <a:avLst/>
              <a:gdLst/>
              <a:ahLst/>
              <a:cxnLst/>
              <a:rect l="l" t="t" r="r" b="b"/>
              <a:pathLst>
                <a:path w="4179" h="10325" fill="none" extrusionOk="0">
                  <a:moveTo>
                    <a:pt x="0" y="1"/>
                  </a:moveTo>
                  <a:lnTo>
                    <a:pt x="4179" y="1032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7"/>
            <p:cNvSpPr/>
            <p:nvPr/>
          </p:nvSpPr>
          <p:spPr>
            <a:xfrm>
              <a:off x="5306700" y="3786825"/>
              <a:ext cx="181600" cy="271800"/>
            </a:xfrm>
            <a:custGeom>
              <a:avLst/>
              <a:gdLst/>
              <a:ahLst/>
              <a:cxnLst/>
              <a:rect l="l" t="t" r="r" b="b"/>
              <a:pathLst>
                <a:path w="7264" h="10872" extrusionOk="0">
                  <a:moveTo>
                    <a:pt x="5579" y="1"/>
                  </a:moveTo>
                  <a:cubicBezTo>
                    <a:pt x="5327" y="1"/>
                    <a:pt x="5076" y="115"/>
                    <a:pt x="4907" y="334"/>
                  </a:cubicBezTo>
                  <a:cubicBezTo>
                    <a:pt x="3693" y="1792"/>
                    <a:pt x="316" y="6310"/>
                    <a:pt x="0" y="10537"/>
                  </a:cubicBezTo>
                  <a:cubicBezTo>
                    <a:pt x="122" y="10731"/>
                    <a:pt x="219" y="10853"/>
                    <a:pt x="438" y="10853"/>
                  </a:cubicBezTo>
                  <a:cubicBezTo>
                    <a:pt x="462" y="10865"/>
                    <a:pt x="486" y="10871"/>
                    <a:pt x="510" y="10871"/>
                  </a:cubicBezTo>
                  <a:cubicBezTo>
                    <a:pt x="535" y="10871"/>
                    <a:pt x="559" y="10865"/>
                    <a:pt x="583" y="10853"/>
                  </a:cubicBezTo>
                  <a:cubicBezTo>
                    <a:pt x="632" y="10804"/>
                    <a:pt x="656" y="10731"/>
                    <a:pt x="680" y="10683"/>
                  </a:cubicBezTo>
                  <a:cubicBezTo>
                    <a:pt x="802" y="10318"/>
                    <a:pt x="899" y="9978"/>
                    <a:pt x="1021" y="9638"/>
                  </a:cubicBezTo>
                  <a:cubicBezTo>
                    <a:pt x="1093" y="9420"/>
                    <a:pt x="1191" y="9177"/>
                    <a:pt x="1312" y="8982"/>
                  </a:cubicBezTo>
                  <a:cubicBezTo>
                    <a:pt x="1579" y="8594"/>
                    <a:pt x="1992" y="8351"/>
                    <a:pt x="2430" y="8181"/>
                  </a:cubicBezTo>
                  <a:cubicBezTo>
                    <a:pt x="3377" y="7768"/>
                    <a:pt x="4349" y="7500"/>
                    <a:pt x="5393" y="7452"/>
                  </a:cubicBezTo>
                  <a:cubicBezTo>
                    <a:pt x="5903" y="6237"/>
                    <a:pt x="6778" y="2885"/>
                    <a:pt x="7142" y="1379"/>
                  </a:cubicBezTo>
                  <a:cubicBezTo>
                    <a:pt x="7264" y="942"/>
                    <a:pt x="7021" y="504"/>
                    <a:pt x="6608" y="334"/>
                  </a:cubicBezTo>
                  <a:lnTo>
                    <a:pt x="5903" y="67"/>
                  </a:lnTo>
                  <a:cubicBezTo>
                    <a:pt x="5800" y="23"/>
                    <a:pt x="5689" y="1"/>
                    <a:pt x="557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37"/>
            <p:cNvSpPr/>
            <p:nvPr/>
          </p:nvSpPr>
          <p:spPr>
            <a:xfrm>
              <a:off x="5346175" y="3794550"/>
              <a:ext cx="100225" cy="178575"/>
            </a:xfrm>
            <a:custGeom>
              <a:avLst/>
              <a:gdLst/>
              <a:ahLst/>
              <a:cxnLst/>
              <a:rect l="l" t="t" r="r" b="b"/>
              <a:pathLst>
                <a:path w="4009" h="7143" fill="none" extrusionOk="0">
                  <a:moveTo>
                    <a:pt x="4009" y="1"/>
                  </a:moveTo>
                  <a:lnTo>
                    <a:pt x="0" y="7143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37"/>
            <p:cNvSpPr/>
            <p:nvPr/>
          </p:nvSpPr>
          <p:spPr>
            <a:xfrm>
              <a:off x="5400225" y="3803675"/>
              <a:ext cx="73500" cy="154875"/>
            </a:xfrm>
            <a:custGeom>
              <a:avLst/>
              <a:gdLst/>
              <a:ahLst/>
              <a:cxnLst/>
              <a:rect l="l" t="t" r="r" b="b"/>
              <a:pathLst>
                <a:path w="2940" h="6195" fill="none" extrusionOk="0">
                  <a:moveTo>
                    <a:pt x="2940" y="0"/>
                  </a:moveTo>
                  <a:lnTo>
                    <a:pt x="0" y="619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7"/>
            <p:cNvSpPr/>
            <p:nvPr/>
          </p:nvSpPr>
          <p:spPr>
            <a:xfrm>
              <a:off x="5422075" y="3812175"/>
              <a:ext cx="56525" cy="22500"/>
            </a:xfrm>
            <a:custGeom>
              <a:avLst/>
              <a:gdLst/>
              <a:ahLst/>
              <a:cxnLst/>
              <a:rect l="l" t="t" r="r" b="b"/>
              <a:pathLst>
                <a:path w="2261" h="900" fill="none" extrusionOk="0">
                  <a:moveTo>
                    <a:pt x="1" y="0"/>
                  </a:moveTo>
                  <a:cubicBezTo>
                    <a:pt x="875" y="365"/>
                    <a:pt x="1361" y="535"/>
                    <a:pt x="2260" y="899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7"/>
            <p:cNvSpPr/>
            <p:nvPr/>
          </p:nvSpPr>
          <p:spPr>
            <a:xfrm>
              <a:off x="5400225" y="3840100"/>
              <a:ext cx="66225" cy="26150"/>
            </a:xfrm>
            <a:custGeom>
              <a:avLst/>
              <a:gdLst/>
              <a:ahLst/>
              <a:cxnLst/>
              <a:rect l="l" t="t" r="r" b="b"/>
              <a:pathLst>
                <a:path w="2649" h="1046" fill="none" extrusionOk="0">
                  <a:moveTo>
                    <a:pt x="0" y="1"/>
                  </a:moveTo>
                  <a:cubicBezTo>
                    <a:pt x="899" y="365"/>
                    <a:pt x="1774" y="705"/>
                    <a:pt x="2648" y="1045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7"/>
            <p:cNvSpPr/>
            <p:nvPr/>
          </p:nvSpPr>
          <p:spPr>
            <a:xfrm>
              <a:off x="5378975" y="3870475"/>
              <a:ext cx="80775" cy="32200"/>
            </a:xfrm>
            <a:custGeom>
              <a:avLst/>
              <a:gdLst/>
              <a:ahLst/>
              <a:cxnLst/>
              <a:rect l="l" t="t" r="r" b="b"/>
              <a:pathLst>
                <a:path w="3231" h="1288" fill="none" extrusionOk="0">
                  <a:moveTo>
                    <a:pt x="0" y="1"/>
                  </a:moveTo>
                  <a:cubicBezTo>
                    <a:pt x="1045" y="413"/>
                    <a:pt x="3231" y="1288"/>
                    <a:pt x="3231" y="128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5362575" y="3897200"/>
              <a:ext cx="87475" cy="36450"/>
            </a:xfrm>
            <a:custGeom>
              <a:avLst/>
              <a:gdLst/>
              <a:ahLst/>
              <a:cxnLst/>
              <a:rect l="l" t="t" r="r" b="b"/>
              <a:pathLst>
                <a:path w="3499" h="1458" fill="none" extrusionOk="0">
                  <a:moveTo>
                    <a:pt x="0" y="0"/>
                  </a:moveTo>
                  <a:cubicBezTo>
                    <a:pt x="1045" y="438"/>
                    <a:pt x="3498" y="1458"/>
                    <a:pt x="3498" y="145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37"/>
            <p:cNvSpPr/>
            <p:nvPr/>
          </p:nvSpPr>
          <p:spPr>
            <a:xfrm>
              <a:off x="5349825" y="3928775"/>
              <a:ext cx="90500" cy="34025"/>
            </a:xfrm>
            <a:custGeom>
              <a:avLst/>
              <a:gdLst/>
              <a:ahLst/>
              <a:cxnLst/>
              <a:rect l="l" t="t" r="r" b="b"/>
              <a:pathLst>
                <a:path w="3620" h="1361" fill="none" extrusionOk="0">
                  <a:moveTo>
                    <a:pt x="0" y="1"/>
                  </a:moveTo>
                  <a:cubicBezTo>
                    <a:pt x="1045" y="438"/>
                    <a:pt x="3620" y="1361"/>
                    <a:pt x="3620" y="136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7"/>
            <p:cNvSpPr/>
            <p:nvPr/>
          </p:nvSpPr>
          <p:spPr>
            <a:xfrm>
              <a:off x="5313975" y="3985875"/>
              <a:ext cx="94175" cy="359550"/>
            </a:xfrm>
            <a:custGeom>
              <a:avLst/>
              <a:gdLst/>
              <a:ahLst/>
              <a:cxnLst/>
              <a:rect l="l" t="t" r="r" b="b"/>
              <a:pathLst>
                <a:path w="3767" h="14382" extrusionOk="0">
                  <a:moveTo>
                    <a:pt x="948" y="0"/>
                  </a:moveTo>
                  <a:cubicBezTo>
                    <a:pt x="438" y="1360"/>
                    <a:pt x="195" y="2696"/>
                    <a:pt x="1" y="4154"/>
                  </a:cubicBezTo>
                  <a:lnTo>
                    <a:pt x="341" y="14381"/>
                  </a:lnTo>
                  <a:cubicBezTo>
                    <a:pt x="1118" y="11150"/>
                    <a:pt x="2333" y="7749"/>
                    <a:pt x="3766" y="4737"/>
                  </a:cubicBezTo>
                  <a:lnTo>
                    <a:pt x="94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7"/>
            <p:cNvSpPr/>
            <p:nvPr/>
          </p:nvSpPr>
          <p:spPr>
            <a:xfrm>
              <a:off x="5337675" y="3966875"/>
              <a:ext cx="223500" cy="367600"/>
            </a:xfrm>
            <a:custGeom>
              <a:avLst/>
              <a:gdLst/>
              <a:ahLst/>
              <a:cxnLst/>
              <a:rect l="l" t="t" r="r" b="b"/>
              <a:pathLst>
                <a:path w="8940" h="14704" extrusionOk="0">
                  <a:moveTo>
                    <a:pt x="3550" y="1"/>
                  </a:moveTo>
                  <a:cubicBezTo>
                    <a:pt x="2510" y="1"/>
                    <a:pt x="1397" y="531"/>
                    <a:pt x="413" y="760"/>
                  </a:cubicBezTo>
                  <a:lnTo>
                    <a:pt x="0" y="784"/>
                  </a:lnTo>
                  <a:cubicBezTo>
                    <a:pt x="292" y="1197"/>
                    <a:pt x="705" y="1902"/>
                    <a:pt x="948" y="2363"/>
                  </a:cubicBezTo>
                  <a:cubicBezTo>
                    <a:pt x="2162" y="4598"/>
                    <a:pt x="3498" y="6785"/>
                    <a:pt x="4932" y="8874"/>
                  </a:cubicBezTo>
                  <a:cubicBezTo>
                    <a:pt x="6073" y="10574"/>
                    <a:pt x="7531" y="12688"/>
                    <a:pt x="7385" y="14704"/>
                  </a:cubicBezTo>
                  <a:cubicBezTo>
                    <a:pt x="8138" y="13562"/>
                    <a:pt x="8940" y="12299"/>
                    <a:pt x="8915" y="10890"/>
                  </a:cubicBezTo>
                  <a:cubicBezTo>
                    <a:pt x="8891" y="9821"/>
                    <a:pt x="8381" y="8801"/>
                    <a:pt x="8114" y="7756"/>
                  </a:cubicBezTo>
                  <a:cubicBezTo>
                    <a:pt x="7604" y="5546"/>
                    <a:pt x="8138" y="2946"/>
                    <a:pt x="6632" y="1270"/>
                  </a:cubicBezTo>
                  <a:cubicBezTo>
                    <a:pt x="5903" y="493"/>
                    <a:pt x="4810" y="80"/>
                    <a:pt x="3741" y="7"/>
                  </a:cubicBezTo>
                  <a:cubicBezTo>
                    <a:pt x="3678" y="3"/>
                    <a:pt x="3614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7"/>
            <p:cNvSpPr/>
            <p:nvPr/>
          </p:nvSpPr>
          <p:spPr>
            <a:xfrm>
              <a:off x="5406900" y="3975550"/>
              <a:ext cx="122100" cy="359550"/>
            </a:xfrm>
            <a:custGeom>
              <a:avLst/>
              <a:gdLst/>
              <a:ahLst/>
              <a:cxnLst/>
              <a:rect l="l" t="t" r="r" b="b"/>
              <a:pathLst>
                <a:path w="4884" h="14382" fill="none" extrusionOk="0">
                  <a:moveTo>
                    <a:pt x="1" y="0"/>
                  </a:moveTo>
                  <a:cubicBezTo>
                    <a:pt x="899" y="1020"/>
                    <a:pt x="1652" y="2186"/>
                    <a:pt x="2211" y="3425"/>
                  </a:cubicBezTo>
                  <a:cubicBezTo>
                    <a:pt x="2648" y="4397"/>
                    <a:pt x="2988" y="5442"/>
                    <a:pt x="3304" y="6462"/>
                  </a:cubicBezTo>
                  <a:cubicBezTo>
                    <a:pt x="3669" y="7701"/>
                    <a:pt x="4057" y="8915"/>
                    <a:pt x="4446" y="10130"/>
                  </a:cubicBezTo>
                  <a:cubicBezTo>
                    <a:pt x="4835" y="11393"/>
                    <a:pt x="4883" y="13069"/>
                    <a:pt x="4592" y="1438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7"/>
            <p:cNvSpPr/>
            <p:nvPr/>
          </p:nvSpPr>
          <p:spPr>
            <a:xfrm>
              <a:off x="5049800" y="3802450"/>
              <a:ext cx="249025" cy="194375"/>
            </a:xfrm>
            <a:custGeom>
              <a:avLst/>
              <a:gdLst/>
              <a:ahLst/>
              <a:cxnLst/>
              <a:rect l="l" t="t" r="r" b="b"/>
              <a:pathLst>
                <a:path w="9961" h="7775" extrusionOk="0">
                  <a:moveTo>
                    <a:pt x="2066" y="1"/>
                  </a:moveTo>
                  <a:lnTo>
                    <a:pt x="1" y="1896"/>
                  </a:lnTo>
                  <a:cubicBezTo>
                    <a:pt x="754" y="2138"/>
                    <a:pt x="1483" y="2527"/>
                    <a:pt x="2066" y="3062"/>
                  </a:cubicBezTo>
                  <a:cubicBezTo>
                    <a:pt x="2843" y="3742"/>
                    <a:pt x="3426" y="4592"/>
                    <a:pt x="4130" y="5321"/>
                  </a:cubicBezTo>
                  <a:cubicBezTo>
                    <a:pt x="5078" y="6292"/>
                    <a:pt x="6244" y="7021"/>
                    <a:pt x="7531" y="7458"/>
                  </a:cubicBezTo>
                  <a:cubicBezTo>
                    <a:pt x="8211" y="7677"/>
                    <a:pt x="9353" y="7386"/>
                    <a:pt x="9961" y="7774"/>
                  </a:cubicBezTo>
                  <a:cubicBezTo>
                    <a:pt x="8357" y="4641"/>
                    <a:pt x="5053" y="1823"/>
                    <a:pt x="20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37"/>
            <p:cNvSpPr/>
            <p:nvPr/>
          </p:nvSpPr>
          <p:spPr>
            <a:xfrm>
              <a:off x="4895550" y="3786050"/>
              <a:ext cx="205900" cy="280000"/>
            </a:xfrm>
            <a:custGeom>
              <a:avLst/>
              <a:gdLst/>
              <a:ahLst/>
              <a:cxnLst/>
              <a:rect l="l" t="t" r="r" b="b"/>
              <a:pathLst>
                <a:path w="8236" h="11200" extrusionOk="0">
                  <a:moveTo>
                    <a:pt x="4640" y="1"/>
                  </a:moveTo>
                  <a:cubicBezTo>
                    <a:pt x="2697" y="1823"/>
                    <a:pt x="170" y="3402"/>
                    <a:pt x="73" y="6074"/>
                  </a:cubicBezTo>
                  <a:cubicBezTo>
                    <a:pt x="0" y="7750"/>
                    <a:pt x="438" y="9523"/>
                    <a:pt x="681" y="11200"/>
                  </a:cubicBezTo>
                  <a:cubicBezTo>
                    <a:pt x="1191" y="9402"/>
                    <a:pt x="2162" y="7799"/>
                    <a:pt x="3134" y="6220"/>
                  </a:cubicBezTo>
                  <a:cubicBezTo>
                    <a:pt x="3693" y="5297"/>
                    <a:pt x="4252" y="4373"/>
                    <a:pt x="5005" y="3620"/>
                  </a:cubicBezTo>
                  <a:cubicBezTo>
                    <a:pt x="5369" y="3256"/>
                    <a:pt x="5806" y="2916"/>
                    <a:pt x="6195" y="2552"/>
                  </a:cubicBezTo>
                  <a:cubicBezTo>
                    <a:pt x="6899" y="1969"/>
                    <a:pt x="7580" y="1337"/>
                    <a:pt x="8236" y="657"/>
                  </a:cubicBezTo>
                  <a:cubicBezTo>
                    <a:pt x="7021" y="438"/>
                    <a:pt x="5855" y="1"/>
                    <a:pt x="46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7"/>
            <p:cNvSpPr/>
            <p:nvPr/>
          </p:nvSpPr>
          <p:spPr>
            <a:xfrm>
              <a:off x="5008500" y="4127975"/>
              <a:ext cx="194375" cy="200425"/>
            </a:xfrm>
            <a:custGeom>
              <a:avLst/>
              <a:gdLst/>
              <a:ahLst/>
              <a:cxnLst/>
              <a:rect l="l" t="t" r="r" b="b"/>
              <a:pathLst>
                <a:path w="7775" h="8017" extrusionOk="0">
                  <a:moveTo>
                    <a:pt x="2843" y="0"/>
                  </a:moveTo>
                  <a:cubicBezTo>
                    <a:pt x="1968" y="705"/>
                    <a:pt x="1240" y="1555"/>
                    <a:pt x="681" y="2527"/>
                  </a:cubicBezTo>
                  <a:cubicBezTo>
                    <a:pt x="438" y="2988"/>
                    <a:pt x="244" y="3474"/>
                    <a:pt x="147" y="3960"/>
                  </a:cubicBezTo>
                  <a:cubicBezTo>
                    <a:pt x="1" y="4616"/>
                    <a:pt x="74" y="5272"/>
                    <a:pt x="195" y="5928"/>
                  </a:cubicBezTo>
                  <a:cubicBezTo>
                    <a:pt x="365" y="6681"/>
                    <a:pt x="1021" y="7725"/>
                    <a:pt x="1337" y="8017"/>
                  </a:cubicBezTo>
                  <a:cubicBezTo>
                    <a:pt x="1847" y="6535"/>
                    <a:pt x="2770" y="5175"/>
                    <a:pt x="3960" y="4154"/>
                  </a:cubicBezTo>
                  <a:cubicBezTo>
                    <a:pt x="4422" y="3741"/>
                    <a:pt x="4932" y="3401"/>
                    <a:pt x="5394" y="2988"/>
                  </a:cubicBezTo>
                  <a:cubicBezTo>
                    <a:pt x="6171" y="2308"/>
                    <a:pt x="6827" y="535"/>
                    <a:pt x="7774" y="316"/>
                  </a:cubicBezTo>
                  <a:cubicBezTo>
                    <a:pt x="6147" y="268"/>
                    <a:pt x="4471" y="49"/>
                    <a:pt x="284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7"/>
            <p:cNvSpPr/>
            <p:nvPr/>
          </p:nvSpPr>
          <p:spPr>
            <a:xfrm>
              <a:off x="5106275" y="4135875"/>
              <a:ext cx="210150" cy="238075"/>
            </a:xfrm>
            <a:custGeom>
              <a:avLst/>
              <a:gdLst/>
              <a:ahLst/>
              <a:cxnLst/>
              <a:rect l="l" t="t" r="r" b="b"/>
              <a:pathLst>
                <a:path w="8406" h="9523" extrusionOk="0">
                  <a:moveTo>
                    <a:pt x="3863" y="0"/>
                  </a:moveTo>
                  <a:cubicBezTo>
                    <a:pt x="3450" y="122"/>
                    <a:pt x="3110" y="292"/>
                    <a:pt x="2746" y="875"/>
                  </a:cubicBezTo>
                  <a:cubicBezTo>
                    <a:pt x="1969" y="2065"/>
                    <a:pt x="973" y="3231"/>
                    <a:pt x="1" y="3838"/>
                  </a:cubicBezTo>
                  <a:cubicBezTo>
                    <a:pt x="194" y="3798"/>
                    <a:pt x="406" y="3769"/>
                    <a:pt x="642" y="3769"/>
                  </a:cubicBezTo>
                  <a:cubicBezTo>
                    <a:pt x="1267" y="3769"/>
                    <a:pt x="2066" y="3972"/>
                    <a:pt x="3159" y="4713"/>
                  </a:cubicBezTo>
                  <a:cubicBezTo>
                    <a:pt x="3936" y="5247"/>
                    <a:pt x="4471" y="6098"/>
                    <a:pt x="5102" y="6826"/>
                  </a:cubicBezTo>
                  <a:cubicBezTo>
                    <a:pt x="6098" y="7992"/>
                    <a:pt x="7118" y="8697"/>
                    <a:pt x="8406" y="9523"/>
                  </a:cubicBezTo>
                  <a:cubicBezTo>
                    <a:pt x="6876" y="7871"/>
                    <a:pt x="6414" y="5515"/>
                    <a:pt x="5734" y="3377"/>
                  </a:cubicBezTo>
                  <a:cubicBezTo>
                    <a:pt x="5564" y="2818"/>
                    <a:pt x="5369" y="2284"/>
                    <a:pt x="5102" y="1774"/>
                  </a:cubicBezTo>
                  <a:cubicBezTo>
                    <a:pt x="4786" y="1166"/>
                    <a:pt x="4398" y="437"/>
                    <a:pt x="38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37"/>
            <p:cNvSpPr/>
            <p:nvPr/>
          </p:nvSpPr>
          <p:spPr>
            <a:xfrm>
              <a:off x="5032800" y="4129800"/>
              <a:ext cx="99625" cy="198000"/>
            </a:xfrm>
            <a:custGeom>
              <a:avLst/>
              <a:gdLst/>
              <a:ahLst/>
              <a:cxnLst/>
              <a:rect l="l" t="t" r="r" b="b"/>
              <a:pathLst>
                <a:path w="3985" h="7920" fill="none" extrusionOk="0">
                  <a:moveTo>
                    <a:pt x="365" y="7920"/>
                  </a:moveTo>
                  <a:cubicBezTo>
                    <a:pt x="0" y="6243"/>
                    <a:pt x="413" y="4397"/>
                    <a:pt x="1482" y="3037"/>
                  </a:cubicBezTo>
                  <a:cubicBezTo>
                    <a:pt x="1822" y="2624"/>
                    <a:pt x="2211" y="2235"/>
                    <a:pt x="2575" y="1822"/>
                  </a:cubicBezTo>
                  <a:cubicBezTo>
                    <a:pt x="3110" y="1263"/>
                    <a:pt x="3571" y="656"/>
                    <a:pt x="3984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37"/>
            <p:cNvSpPr/>
            <p:nvPr/>
          </p:nvSpPr>
          <p:spPr>
            <a:xfrm>
              <a:off x="5304875" y="4432850"/>
              <a:ext cx="220475" cy="284225"/>
            </a:xfrm>
            <a:custGeom>
              <a:avLst/>
              <a:gdLst/>
              <a:ahLst/>
              <a:cxnLst/>
              <a:rect l="l" t="t" r="r" b="b"/>
              <a:pathLst>
                <a:path w="8819" h="11369" extrusionOk="0">
                  <a:moveTo>
                    <a:pt x="4737" y="0"/>
                  </a:moveTo>
                  <a:cubicBezTo>
                    <a:pt x="3377" y="948"/>
                    <a:pt x="2551" y="2332"/>
                    <a:pt x="1822" y="3814"/>
                  </a:cubicBezTo>
                  <a:cubicBezTo>
                    <a:pt x="1118" y="5320"/>
                    <a:pt x="656" y="6923"/>
                    <a:pt x="243" y="8551"/>
                  </a:cubicBezTo>
                  <a:cubicBezTo>
                    <a:pt x="0" y="9401"/>
                    <a:pt x="608" y="10470"/>
                    <a:pt x="583" y="11369"/>
                  </a:cubicBezTo>
                  <a:cubicBezTo>
                    <a:pt x="1288" y="9936"/>
                    <a:pt x="2114" y="8381"/>
                    <a:pt x="2891" y="6996"/>
                  </a:cubicBezTo>
                  <a:cubicBezTo>
                    <a:pt x="3911" y="5199"/>
                    <a:pt x="7288" y="1579"/>
                    <a:pt x="8819" y="194"/>
                  </a:cubicBezTo>
                  <a:lnTo>
                    <a:pt x="8819" y="194"/>
                  </a:lnTo>
                  <a:lnTo>
                    <a:pt x="6584" y="365"/>
                  </a:lnTo>
                  <a:lnTo>
                    <a:pt x="473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37"/>
            <p:cNvSpPr/>
            <p:nvPr/>
          </p:nvSpPr>
          <p:spPr>
            <a:xfrm>
              <a:off x="5423300" y="4426775"/>
              <a:ext cx="197400" cy="219250"/>
            </a:xfrm>
            <a:custGeom>
              <a:avLst/>
              <a:gdLst/>
              <a:ahLst/>
              <a:cxnLst/>
              <a:rect l="l" t="t" r="r" b="b"/>
              <a:pathLst>
                <a:path w="7896" h="8770" extrusionOk="0">
                  <a:moveTo>
                    <a:pt x="4130" y="0"/>
                  </a:moveTo>
                  <a:cubicBezTo>
                    <a:pt x="3060" y="143"/>
                    <a:pt x="2120" y="325"/>
                    <a:pt x="1119" y="325"/>
                  </a:cubicBezTo>
                  <a:cubicBezTo>
                    <a:pt x="757" y="325"/>
                    <a:pt x="387" y="301"/>
                    <a:pt x="0" y="243"/>
                  </a:cubicBezTo>
                  <a:lnTo>
                    <a:pt x="0" y="243"/>
                  </a:lnTo>
                  <a:cubicBezTo>
                    <a:pt x="1191" y="1531"/>
                    <a:pt x="2017" y="3085"/>
                    <a:pt x="3061" y="4494"/>
                  </a:cubicBezTo>
                  <a:cubicBezTo>
                    <a:pt x="4082" y="5903"/>
                    <a:pt x="6559" y="8187"/>
                    <a:pt x="7823" y="8770"/>
                  </a:cubicBezTo>
                  <a:cubicBezTo>
                    <a:pt x="7895" y="6146"/>
                    <a:pt x="6073" y="1774"/>
                    <a:pt x="413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37"/>
            <p:cNvSpPr/>
            <p:nvPr/>
          </p:nvSpPr>
          <p:spPr>
            <a:xfrm>
              <a:off x="5480375" y="4432850"/>
              <a:ext cx="138500" cy="213175"/>
            </a:xfrm>
            <a:custGeom>
              <a:avLst/>
              <a:gdLst/>
              <a:ahLst/>
              <a:cxnLst/>
              <a:rect l="l" t="t" r="r" b="b"/>
              <a:pathLst>
                <a:path w="5540" h="8527" fill="none" extrusionOk="0">
                  <a:moveTo>
                    <a:pt x="1" y="0"/>
                  </a:moveTo>
                  <a:cubicBezTo>
                    <a:pt x="2187" y="2818"/>
                    <a:pt x="4592" y="5102"/>
                    <a:pt x="5540" y="8527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37"/>
            <p:cNvSpPr/>
            <p:nvPr/>
          </p:nvSpPr>
          <p:spPr>
            <a:xfrm>
              <a:off x="5293950" y="3656700"/>
              <a:ext cx="26750" cy="1495825"/>
            </a:xfrm>
            <a:custGeom>
              <a:avLst/>
              <a:gdLst/>
              <a:ahLst/>
              <a:cxnLst/>
              <a:rect l="l" t="t" r="r" b="b"/>
              <a:pathLst>
                <a:path w="1070" h="59833" fill="none" extrusionOk="0">
                  <a:moveTo>
                    <a:pt x="0" y="1"/>
                  </a:moveTo>
                  <a:cubicBezTo>
                    <a:pt x="753" y="17928"/>
                    <a:pt x="1069" y="41880"/>
                    <a:pt x="778" y="59832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1" name="Google Shape;451;p37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  <a:defRPr>
                <a:solidFill>
                  <a:srgbClr val="64CF64"/>
                </a:solidFill>
              </a:defRPr>
            </a:lvl9pPr>
          </a:lstStyle>
          <a:p>
            <a:endParaRPr/>
          </a:p>
        </p:txBody>
      </p:sp>
      <p:sp>
        <p:nvSpPr>
          <p:cNvPr id="452" name="Google Shape;452;p37"/>
          <p:cNvSpPr txBox="1">
            <a:spLocks noGrp="1"/>
          </p:cNvSpPr>
          <p:nvPr>
            <p:ph type="subTitle" idx="1"/>
          </p:nvPr>
        </p:nvSpPr>
        <p:spPr>
          <a:xfrm>
            <a:off x="952168" y="2602181"/>
            <a:ext cx="22548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179999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3" name="Google Shape;453;p37"/>
          <p:cNvSpPr txBox="1">
            <a:spLocks noGrp="1"/>
          </p:cNvSpPr>
          <p:nvPr>
            <p:ph type="subTitle" idx="2"/>
          </p:nvPr>
        </p:nvSpPr>
        <p:spPr>
          <a:xfrm>
            <a:off x="3436149" y="2602177"/>
            <a:ext cx="22494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179999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4" name="Google Shape;454;p37"/>
          <p:cNvSpPr txBox="1">
            <a:spLocks noGrp="1"/>
          </p:cNvSpPr>
          <p:nvPr>
            <p:ph type="subTitle" idx="3"/>
          </p:nvPr>
        </p:nvSpPr>
        <p:spPr>
          <a:xfrm>
            <a:off x="5942488" y="2602177"/>
            <a:ext cx="224640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5" name="Google Shape;455;p37"/>
          <p:cNvSpPr txBox="1">
            <a:spLocks noGrp="1"/>
          </p:cNvSpPr>
          <p:nvPr>
            <p:ph type="subTitle" idx="4"/>
          </p:nvPr>
        </p:nvSpPr>
        <p:spPr>
          <a:xfrm>
            <a:off x="943861" y="3595875"/>
            <a:ext cx="22548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56" name="Google Shape;456;p37"/>
          <p:cNvSpPr txBox="1">
            <a:spLocks noGrp="1"/>
          </p:cNvSpPr>
          <p:nvPr>
            <p:ph type="subTitle" idx="5"/>
          </p:nvPr>
        </p:nvSpPr>
        <p:spPr>
          <a:xfrm>
            <a:off x="3436149" y="3595875"/>
            <a:ext cx="2249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57" name="Google Shape;457;p37"/>
          <p:cNvSpPr txBox="1">
            <a:spLocks noGrp="1"/>
          </p:cNvSpPr>
          <p:nvPr>
            <p:ph type="subTitle" idx="6"/>
          </p:nvPr>
        </p:nvSpPr>
        <p:spPr>
          <a:xfrm>
            <a:off x="5950766" y="3595875"/>
            <a:ext cx="22464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58" name="Google Shape;458;p37"/>
          <p:cNvSpPr txBox="1">
            <a:spLocks noGrp="1"/>
          </p:cNvSpPr>
          <p:nvPr>
            <p:ph type="title" idx="7"/>
          </p:nvPr>
        </p:nvSpPr>
        <p:spPr>
          <a:xfrm rot="-13729">
            <a:off x="944401" y="1798125"/>
            <a:ext cx="2253618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3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459" name="Google Shape;459;p37"/>
          <p:cNvSpPr txBox="1">
            <a:spLocks noGrp="1"/>
          </p:cNvSpPr>
          <p:nvPr>
            <p:ph type="title" idx="8"/>
          </p:nvPr>
        </p:nvSpPr>
        <p:spPr>
          <a:xfrm rot="-16109">
            <a:off x="3430888" y="1798125"/>
            <a:ext cx="2240725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3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460" name="Google Shape;460;p37"/>
          <p:cNvSpPr txBox="1">
            <a:spLocks noGrp="1"/>
          </p:cNvSpPr>
          <p:nvPr>
            <p:ph type="title" idx="9"/>
          </p:nvPr>
        </p:nvSpPr>
        <p:spPr>
          <a:xfrm rot="-14701">
            <a:off x="5945691" y="1798576"/>
            <a:ext cx="2244921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3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461" name="Google Shape;461;p37"/>
          <p:cNvSpPr/>
          <p:nvPr/>
        </p:nvSpPr>
        <p:spPr>
          <a:xfrm rot="-3578756">
            <a:off x="5300839" y="4086085"/>
            <a:ext cx="888342" cy="544493"/>
          </a:xfrm>
          <a:custGeom>
            <a:avLst/>
            <a:gdLst/>
            <a:ahLst/>
            <a:cxnLst/>
            <a:rect l="l" t="t" r="r" b="b"/>
            <a:pathLst>
              <a:path w="49769" h="30505" extrusionOk="0">
                <a:moveTo>
                  <a:pt x="37227" y="4638"/>
                </a:moveTo>
                <a:cubicBezTo>
                  <a:pt x="37427" y="4838"/>
                  <a:pt x="37427" y="4838"/>
                  <a:pt x="37127" y="5705"/>
                </a:cubicBezTo>
                <a:cubicBezTo>
                  <a:pt x="37261" y="5767"/>
                  <a:pt x="37361" y="5807"/>
                  <a:pt x="37444" y="5807"/>
                </a:cubicBezTo>
                <a:cubicBezTo>
                  <a:pt x="37627" y="5807"/>
                  <a:pt x="37731" y="5612"/>
                  <a:pt x="37960" y="5038"/>
                </a:cubicBezTo>
                <a:cubicBezTo>
                  <a:pt x="38528" y="5138"/>
                  <a:pt x="39095" y="5271"/>
                  <a:pt x="39628" y="5372"/>
                </a:cubicBezTo>
                <a:cubicBezTo>
                  <a:pt x="38861" y="7573"/>
                  <a:pt x="36259" y="10609"/>
                  <a:pt x="31956" y="12743"/>
                </a:cubicBezTo>
                <a:cubicBezTo>
                  <a:pt x="31527" y="12335"/>
                  <a:pt x="31361" y="12176"/>
                  <a:pt x="31204" y="12176"/>
                </a:cubicBezTo>
                <a:cubicBezTo>
                  <a:pt x="31105" y="12176"/>
                  <a:pt x="31010" y="12240"/>
                  <a:pt x="30855" y="12343"/>
                </a:cubicBezTo>
                <a:cubicBezTo>
                  <a:pt x="31056" y="12543"/>
                  <a:pt x="31222" y="12743"/>
                  <a:pt x="31422" y="12944"/>
                </a:cubicBezTo>
                <a:cubicBezTo>
                  <a:pt x="31422" y="13010"/>
                  <a:pt x="31389" y="13044"/>
                  <a:pt x="31389" y="13110"/>
                </a:cubicBezTo>
                <a:cubicBezTo>
                  <a:pt x="31156" y="13044"/>
                  <a:pt x="30822" y="13077"/>
                  <a:pt x="30689" y="12910"/>
                </a:cubicBezTo>
                <a:cubicBezTo>
                  <a:pt x="30436" y="12675"/>
                  <a:pt x="30202" y="12431"/>
                  <a:pt x="29978" y="12431"/>
                </a:cubicBezTo>
                <a:cubicBezTo>
                  <a:pt x="29788" y="12431"/>
                  <a:pt x="29604" y="12606"/>
                  <a:pt x="29421" y="13110"/>
                </a:cubicBezTo>
                <a:cubicBezTo>
                  <a:pt x="29388" y="13044"/>
                  <a:pt x="29321" y="12944"/>
                  <a:pt x="29288" y="12877"/>
                </a:cubicBezTo>
                <a:cubicBezTo>
                  <a:pt x="29421" y="12710"/>
                  <a:pt x="29488" y="12477"/>
                  <a:pt x="29655" y="12410"/>
                </a:cubicBezTo>
                <a:cubicBezTo>
                  <a:pt x="31489" y="11643"/>
                  <a:pt x="32924" y="10342"/>
                  <a:pt x="34124" y="8807"/>
                </a:cubicBezTo>
                <a:cubicBezTo>
                  <a:pt x="35058" y="7573"/>
                  <a:pt x="35992" y="6339"/>
                  <a:pt x="36960" y="5138"/>
                </a:cubicBezTo>
                <a:cubicBezTo>
                  <a:pt x="37060" y="4971"/>
                  <a:pt x="37127" y="4804"/>
                  <a:pt x="37227" y="4638"/>
                </a:cubicBezTo>
                <a:close/>
                <a:moveTo>
                  <a:pt x="21451" y="746"/>
                </a:moveTo>
                <a:cubicBezTo>
                  <a:pt x="22534" y="746"/>
                  <a:pt x="23509" y="1075"/>
                  <a:pt x="24484" y="1535"/>
                </a:cubicBezTo>
                <a:cubicBezTo>
                  <a:pt x="24651" y="1602"/>
                  <a:pt x="24784" y="1836"/>
                  <a:pt x="24951" y="2002"/>
                </a:cubicBezTo>
                <a:cubicBezTo>
                  <a:pt x="24818" y="2103"/>
                  <a:pt x="24718" y="2169"/>
                  <a:pt x="24484" y="2303"/>
                </a:cubicBezTo>
                <a:cubicBezTo>
                  <a:pt x="25351" y="2970"/>
                  <a:pt x="26486" y="3303"/>
                  <a:pt x="27053" y="4304"/>
                </a:cubicBezTo>
                <a:cubicBezTo>
                  <a:pt x="26706" y="4174"/>
                  <a:pt x="26387" y="3903"/>
                  <a:pt x="26069" y="3903"/>
                </a:cubicBezTo>
                <a:cubicBezTo>
                  <a:pt x="25898" y="3903"/>
                  <a:pt x="25727" y="3982"/>
                  <a:pt x="25552" y="4204"/>
                </a:cubicBezTo>
                <a:cubicBezTo>
                  <a:pt x="26285" y="4771"/>
                  <a:pt x="27019" y="5305"/>
                  <a:pt x="27686" y="5905"/>
                </a:cubicBezTo>
                <a:cubicBezTo>
                  <a:pt x="27920" y="6105"/>
                  <a:pt x="27953" y="6506"/>
                  <a:pt x="28087" y="6839"/>
                </a:cubicBezTo>
                <a:cubicBezTo>
                  <a:pt x="28053" y="6873"/>
                  <a:pt x="28020" y="6906"/>
                  <a:pt x="27953" y="6939"/>
                </a:cubicBezTo>
                <a:cubicBezTo>
                  <a:pt x="27553" y="6572"/>
                  <a:pt x="27153" y="6205"/>
                  <a:pt x="26752" y="5839"/>
                </a:cubicBezTo>
                <a:cubicBezTo>
                  <a:pt x="26621" y="5720"/>
                  <a:pt x="26511" y="5675"/>
                  <a:pt x="26417" y="5675"/>
                </a:cubicBezTo>
                <a:cubicBezTo>
                  <a:pt x="26272" y="5675"/>
                  <a:pt x="26166" y="5784"/>
                  <a:pt x="26085" y="5905"/>
                </a:cubicBezTo>
                <a:cubicBezTo>
                  <a:pt x="26752" y="6873"/>
                  <a:pt x="28020" y="7206"/>
                  <a:pt x="28220" y="8540"/>
                </a:cubicBezTo>
                <a:cubicBezTo>
                  <a:pt x="27686" y="8140"/>
                  <a:pt x="27153" y="7707"/>
                  <a:pt x="26619" y="7306"/>
                </a:cubicBezTo>
                <a:cubicBezTo>
                  <a:pt x="26552" y="7240"/>
                  <a:pt x="26386" y="7273"/>
                  <a:pt x="26252" y="7240"/>
                </a:cubicBezTo>
                <a:lnTo>
                  <a:pt x="26252" y="7240"/>
                </a:lnTo>
                <a:cubicBezTo>
                  <a:pt x="26252" y="7373"/>
                  <a:pt x="26219" y="7540"/>
                  <a:pt x="26285" y="7606"/>
                </a:cubicBezTo>
                <a:cubicBezTo>
                  <a:pt x="26686" y="8040"/>
                  <a:pt x="27086" y="8440"/>
                  <a:pt x="27486" y="8874"/>
                </a:cubicBezTo>
                <a:cubicBezTo>
                  <a:pt x="27820" y="9241"/>
                  <a:pt x="28387" y="9474"/>
                  <a:pt x="28153" y="10175"/>
                </a:cubicBezTo>
                <a:cubicBezTo>
                  <a:pt x="27453" y="9741"/>
                  <a:pt x="27086" y="8874"/>
                  <a:pt x="26252" y="8641"/>
                </a:cubicBezTo>
                <a:cubicBezTo>
                  <a:pt x="26185" y="8707"/>
                  <a:pt x="26119" y="8774"/>
                  <a:pt x="26052" y="8841"/>
                </a:cubicBezTo>
                <a:cubicBezTo>
                  <a:pt x="26519" y="9341"/>
                  <a:pt x="26919" y="9875"/>
                  <a:pt x="27453" y="10275"/>
                </a:cubicBezTo>
                <a:cubicBezTo>
                  <a:pt x="27920" y="10642"/>
                  <a:pt x="27953" y="11009"/>
                  <a:pt x="27753" y="11643"/>
                </a:cubicBezTo>
                <a:cubicBezTo>
                  <a:pt x="27253" y="11242"/>
                  <a:pt x="26853" y="10875"/>
                  <a:pt x="26386" y="10542"/>
                </a:cubicBezTo>
                <a:cubicBezTo>
                  <a:pt x="26152" y="10375"/>
                  <a:pt x="25885" y="10275"/>
                  <a:pt x="25618" y="10142"/>
                </a:cubicBezTo>
                <a:lnTo>
                  <a:pt x="25618" y="10142"/>
                </a:lnTo>
                <a:cubicBezTo>
                  <a:pt x="25718" y="10408"/>
                  <a:pt x="25818" y="10742"/>
                  <a:pt x="25985" y="10942"/>
                </a:cubicBezTo>
                <a:cubicBezTo>
                  <a:pt x="26352" y="11309"/>
                  <a:pt x="26819" y="11609"/>
                  <a:pt x="27186" y="12010"/>
                </a:cubicBezTo>
                <a:cubicBezTo>
                  <a:pt x="27320" y="12110"/>
                  <a:pt x="27353" y="12377"/>
                  <a:pt x="27386" y="12577"/>
                </a:cubicBezTo>
                <a:cubicBezTo>
                  <a:pt x="27320" y="12610"/>
                  <a:pt x="27253" y="12643"/>
                  <a:pt x="27186" y="12677"/>
                </a:cubicBezTo>
                <a:cubicBezTo>
                  <a:pt x="26619" y="12243"/>
                  <a:pt x="26052" y="11809"/>
                  <a:pt x="25452" y="11409"/>
                </a:cubicBezTo>
                <a:cubicBezTo>
                  <a:pt x="25185" y="11209"/>
                  <a:pt x="24851" y="11176"/>
                  <a:pt x="24551" y="11042"/>
                </a:cubicBezTo>
                <a:lnTo>
                  <a:pt x="24451" y="11242"/>
                </a:lnTo>
                <a:cubicBezTo>
                  <a:pt x="25085" y="11776"/>
                  <a:pt x="25752" y="12310"/>
                  <a:pt x="26386" y="12844"/>
                </a:cubicBezTo>
                <a:cubicBezTo>
                  <a:pt x="26352" y="12944"/>
                  <a:pt x="26285" y="13010"/>
                  <a:pt x="26252" y="13077"/>
                </a:cubicBezTo>
                <a:cubicBezTo>
                  <a:pt x="25985" y="12910"/>
                  <a:pt x="25752" y="12777"/>
                  <a:pt x="25518" y="12610"/>
                </a:cubicBezTo>
                <a:cubicBezTo>
                  <a:pt x="24851" y="12110"/>
                  <a:pt x="24184" y="11576"/>
                  <a:pt x="23483" y="11109"/>
                </a:cubicBezTo>
                <a:cubicBezTo>
                  <a:pt x="23426" y="11066"/>
                  <a:pt x="23357" y="11054"/>
                  <a:pt x="23283" y="11054"/>
                </a:cubicBezTo>
                <a:cubicBezTo>
                  <a:pt x="23185" y="11054"/>
                  <a:pt x="23078" y="11076"/>
                  <a:pt x="22983" y="11076"/>
                </a:cubicBezTo>
                <a:cubicBezTo>
                  <a:pt x="22983" y="11142"/>
                  <a:pt x="22983" y="11209"/>
                  <a:pt x="22983" y="11242"/>
                </a:cubicBezTo>
                <a:cubicBezTo>
                  <a:pt x="23584" y="11743"/>
                  <a:pt x="24217" y="12210"/>
                  <a:pt x="24884" y="12710"/>
                </a:cubicBezTo>
                <a:cubicBezTo>
                  <a:pt x="24689" y="12775"/>
                  <a:pt x="24512" y="12804"/>
                  <a:pt x="24349" y="12804"/>
                </a:cubicBezTo>
                <a:cubicBezTo>
                  <a:pt x="23256" y="12804"/>
                  <a:pt x="22781" y="11530"/>
                  <a:pt x="21649" y="11443"/>
                </a:cubicBezTo>
                <a:lnTo>
                  <a:pt x="21649" y="11443"/>
                </a:lnTo>
                <a:cubicBezTo>
                  <a:pt x="21849" y="12243"/>
                  <a:pt x="22750" y="12343"/>
                  <a:pt x="23050" y="12944"/>
                </a:cubicBezTo>
                <a:cubicBezTo>
                  <a:pt x="22854" y="13026"/>
                  <a:pt x="22683" y="13070"/>
                  <a:pt x="22517" y="13070"/>
                </a:cubicBezTo>
                <a:cubicBezTo>
                  <a:pt x="22147" y="13070"/>
                  <a:pt x="21801" y="12850"/>
                  <a:pt x="21249" y="12343"/>
                </a:cubicBezTo>
                <a:cubicBezTo>
                  <a:pt x="20782" y="11910"/>
                  <a:pt x="20248" y="11609"/>
                  <a:pt x="19747" y="11242"/>
                </a:cubicBezTo>
                <a:cubicBezTo>
                  <a:pt x="19681" y="11342"/>
                  <a:pt x="19614" y="11409"/>
                  <a:pt x="19514" y="11509"/>
                </a:cubicBezTo>
                <a:cubicBezTo>
                  <a:pt x="20214" y="12110"/>
                  <a:pt x="20915" y="12677"/>
                  <a:pt x="21615" y="13311"/>
                </a:cubicBezTo>
                <a:cubicBezTo>
                  <a:pt x="21400" y="13392"/>
                  <a:pt x="21205" y="13440"/>
                  <a:pt x="21024" y="13440"/>
                </a:cubicBezTo>
                <a:cubicBezTo>
                  <a:pt x="20758" y="13440"/>
                  <a:pt x="20520" y="13335"/>
                  <a:pt x="20281" y="13077"/>
                </a:cubicBezTo>
                <a:cubicBezTo>
                  <a:pt x="19814" y="12610"/>
                  <a:pt x="19247" y="12243"/>
                  <a:pt x="18713" y="11876"/>
                </a:cubicBezTo>
                <a:cubicBezTo>
                  <a:pt x="18547" y="11776"/>
                  <a:pt x="18346" y="11776"/>
                  <a:pt x="18113" y="11709"/>
                </a:cubicBezTo>
                <a:lnTo>
                  <a:pt x="18113" y="11709"/>
                </a:lnTo>
                <a:cubicBezTo>
                  <a:pt x="18180" y="12643"/>
                  <a:pt x="19180" y="12743"/>
                  <a:pt x="19614" y="13344"/>
                </a:cubicBezTo>
                <a:cubicBezTo>
                  <a:pt x="18980" y="12944"/>
                  <a:pt x="18246" y="12810"/>
                  <a:pt x="17746" y="12143"/>
                </a:cubicBezTo>
                <a:cubicBezTo>
                  <a:pt x="17312" y="11576"/>
                  <a:pt x="16512" y="11276"/>
                  <a:pt x="16045" y="10742"/>
                </a:cubicBezTo>
                <a:cubicBezTo>
                  <a:pt x="15378" y="10008"/>
                  <a:pt x="14477" y="9841"/>
                  <a:pt x="13676" y="9408"/>
                </a:cubicBezTo>
                <a:cubicBezTo>
                  <a:pt x="13543" y="9374"/>
                  <a:pt x="13443" y="9308"/>
                  <a:pt x="13310" y="9274"/>
                </a:cubicBezTo>
                <a:cubicBezTo>
                  <a:pt x="12309" y="9074"/>
                  <a:pt x="12242" y="9074"/>
                  <a:pt x="12509" y="8073"/>
                </a:cubicBezTo>
                <a:cubicBezTo>
                  <a:pt x="12843" y="6939"/>
                  <a:pt x="13176" y="5805"/>
                  <a:pt x="13710" y="4771"/>
                </a:cubicBezTo>
                <a:cubicBezTo>
                  <a:pt x="14277" y="3637"/>
                  <a:pt x="15244" y="2836"/>
                  <a:pt x="16378" y="2203"/>
                </a:cubicBezTo>
                <a:cubicBezTo>
                  <a:pt x="17713" y="1435"/>
                  <a:pt x="19147" y="1035"/>
                  <a:pt x="20681" y="802"/>
                </a:cubicBezTo>
                <a:cubicBezTo>
                  <a:pt x="20945" y="764"/>
                  <a:pt x="21201" y="746"/>
                  <a:pt x="21451" y="746"/>
                </a:cubicBezTo>
                <a:close/>
                <a:moveTo>
                  <a:pt x="17309" y="14109"/>
                </a:moveTo>
                <a:cubicBezTo>
                  <a:pt x="17917" y="14109"/>
                  <a:pt x="18451" y="14571"/>
                  <a:pt x="18580" y="15312"/>
                </a:cubicBezTo>
                <a:cubicBezTo>
                  <a:pt x="18146" y="14945"/>
                  <a:pt x="17746" y="14545"/>
                  <a:pt x="17246" y="14111"/>
                </a:cubicBezTo>
                <a:cubicBezTo>
                  <a:pt x="17267" y="14110"/>
                  <a:pt x="17288" y="14109"/>
                  <a:pt x="17309" y="14109"/>
                </a:cubicBezTo>
                <a:close/>
                <a:moveTo>
                  <a:pt x="45232" y="18981"/>
                </a:moveTo>
                <a:lnTo>
                  <a:pt x="46266" y="19682"/>
                </a:lnTo>
                <a:cubicBezTo>
                  <a:pt x="46200" y="19782"/>
                  <a:pt x="46166" y="19849"/>
                  <a:pt x="46100" y="19949"/>
                </a:cubicBezTo>
                <a:cubicBezTo>
                  <a:pt x="45766" y="19682"/>
                  <a:pt x="45432" y="19448"/>
                  <a:pt x="45099" y="19215"/>
                </a:cubicBezTo>
                <a:cubicBezTo>
                  <a:pt x="45132" y="19148"/>
                  <a:pt x="45199" y="19048"/>
                  <a:pt x="45232" y="18981"/>
                </a:cubicBezTo>
                <a:close/>
                <a:moveTo>
                  <a:pt x="38324" y="12225"/>
                </a:moveTo>
                <a:cubicBezTo>
                  <a:pt x="39384" y="12225"/>
                  <a:pt x="40429" y="12388"/>
                  <a:pt x="41430" y="12743"/>
                </a:cubicBezTo>
                <a:cubicBezTo>
                  <a:pt x="42597" y="13144"/>
                  <a:pt x="43931" y="13311"/>
                  <a:pt x="44865" y="14345"/>
                </a:cubicBezTo>
                <a:cubicBezTo>
                  <a:pt x="45132" y="14611"/>
                  <a:pt x="45599" y="14645"/>
                  <a:pt x="45833" y="14912"/>
                </a:cubicBezTo>
                <a:cubicBezTo>
                  <a:pt x="46100" y="15179"/>
                  <a:pt x="46133" y="15612"/>
                  <a:pt x="46400" y="15879"/>
                </a:cubicBezTo>
                <a:cubicBezTo>
                  <a:pt x="46833" y="16379"/>
                  <a:pt x="47334" y="16746"/>
                  <a:pt x="47801" y="17180"/>
                </a:cubicBezTo>
                <a:cubicBezTo>
                  <a:pt x="48134" y="17447"/>
                  <a:pt x="48468" y="17714"/>
                  <a:pt x="48768" y="17981"/>
                </a:cubicBezTo>
                <a:cubicBezTo>
                  <a:pt x="48735" y="18047"/>
                  <a:pt x="48701" y="18114"/>
                  <a:pt x="48668" y="18147"/>
                </a:cubicBezTo>
                <a:cubicBezTo>
                  <a:pt x="48034" y="17747"/>
                  <a:pt x="47401" y="17347"/>
                  <a:pt x="46700" y="16880"/>
                </a:cubicBezTo>
                <a:lnTo>
                  <a:pt x="46700" y="16880"/>
                </a:lnTo>
                <a:cubicBezTo>
                  <a:pt x="46833" y="17814"/>
                  <a:pt x="47434" y="18114"/>
                  <a:pt x="48001" y="18514"/>
                </a:cubicBezTo>
                <a:cubicBezTo>
                  <a:pt x="48101" y="18581"/>
                  <a:pt x="48134" y="18781"/>
                  <a:pt x="48234" y="18915"/>
                </a:cubicBezTo>
                <a:cubicBezTo>
                  <a:pt x="48120" y="18915"/>
                  <a:pt x="48006" y="18936"/>
                  <a:pt x="47904" y="18936"/>
                </a:cubicBezTo>
                <a:cubicBezTo>
                  <a:pt x="47827" y="18936"/>
                  <a:pt x="47758" y="18924"/>
                  <a:pt x="47701" y="18881"/>
                </a:cubicBezTo>
                <a:cubicBezTo>
                  <a:pt x="47300" y="18581"/>
                  <a:pt x="46934" y="18247"/>
                  <a:pt x="46500" y="17947"/>
                </a:cubicBezTo>
                <a:cubicBezTo>
                  <a:pt x="46400" y="17847"/>
                  <a:pt x="46166" y="17880"/>
                  <a:pt x="46000" y="17847"/>
                </a:cubicBezTo>
                <a:lnTo>
                  <a:pt x="46000" y="17847"/>
                </a:lnTo>
                <a:cubicBezTo>
                  <a:pt x="46033" y="18014"/>
                  <a:pt x="46000" y="18214"/>
                  <a:pt x="46100" y="18314"/>
                </a:cubicBezTo>
                <a:cubicBezTo>
                  <a:pt x="46433" y="18681"/>
                  <a:pt x="46833" y="19048"/>
                  <a:pt x="47234" y="19382"/>
                </a:cubicBezTo>
                <a:cubicBezTo>
                  <a:pt x="47200" y="19448"/>
                  <a:pt x="47167" y="19482"/>
                  <a:pt x="47167" y="19548"/>
                </a:cubicBezTo>
                <a:cubicBezTo>
                  <a:pt x="47034" y="19515"/>
                  <a:pt x="46900" y="19482"/>
                  <a:pt x="46800" y="19415"/>
                </a:cubicBezTo>
                <a:cubicBezTo>
                  <a:pt x="46500" y="19148"/>
                  <a:pt x="46233" y="18814"/>
                  <a:pt x="45933" y="18581"/>
                </a:cubicBezTo>
                <a:cubicBezTo>
                  <a:pt x="45684" y="18387"/>
                  <a:pt x="45521" y="18280"/>
                  <a:pt x="45401" y="18280"/>
                </a:cubicBezTo>
                <a:cubicBezTo>
                  <a:pt x="45232" y="18280"/>
                  <a:pt x="45149" y="18493"/>
                  <a:pt x="45032" y="18981"/>
                </a:cubicBezTo>
                <a:cubicBezTo>
                  <a:pt x="44865" y="18848"/>
                  <a:pt x="44699" y="18714"/>
                  <a:pt x="44532" y="18614"/>
                </a:cubicBezTo>
                <a:cubicBezTo>
                  <a:pt x="44365" y="18514"/>
                  <a:pt x="44198" y="18448"/>
                  <a:pt x="43965" y="18381"/>
                </a:cubicBezTo>
                <a:lnTo>
                  <a:pt x="43965" y="18381"/>
                </a:lnTo>
                <a:cubicBezTo>
                  <a:pt x="43898" y="19315"/>
                  <a:pt x="44732" y="19448"/>
                  <a:pt x="45166" y="19915"/>
                </a:cubicBezTo>
                <a:cubicBezTo>
                  <a:pt x="45036" y="19944"/>
                  <a:pt x="44916" y="19957"/>
                  <a:pt x="44807" y="19957"/>
                </a:cubicBezTo>
                <a:cubicBezTo>
                  <a:pt x="43760" y="19957"/>
                  <a:pt x="43552" y="18764"/>
                  <a:pt x="42797" y="18281"/>
                </a:cubicBezTo>
                <a:cubicBezTo>
                  <a:pt x="42697" y="18448"/>
                  <a:pt x="42630" y="18648"/>
                  <a:pt x="42530" y="18814"/>
                </a:cubicBezTo>
                <a:cubicBezTo>
                  <a:pt x="42163" y="18481"/>
                  <a:pt x="41763" y="18147"/>
                  <a:pt x="41396" y="17814"/>
                </a:cubicBezTo>
                <a:cubicBezTo>
                  <a:pt x="41330" y="17880"/>
                  <a:pt x="41263" y="17947"/>
                  <a:pt x="41196" y="18014"/>
                </a:cubicBezTo>
                <a:cubicBezTo>
                  <a:pt x="41563" y="18548"/>
                  <a:pt x="41930" y="19115"/>
                  <a:pt x="42297" y="19648"/>
                </a:cubicBezTo>
                <a:cubicBezTo>
                  <a:pt x="42197" y="19715"/>
                  <a:pt x="42097" y="19782"/>
                  <a:pt x="42030" y="19815"/>
                </a:cubicBezTo>
                <a:cubicBezTo>
                  <a:pt x="41563" y="19281"/>
                  <a:pt x="41096" y="18714"/>
                  <a:pt x="40662" y="18147"/>
                </a:cubicBezTo>
                <a:cubicBezTo>
                  <a:pt x="40462" y="17947"/>
                  <a:pt x="40329" y="17647"/>
                  <a:pt x="40095" y="17547"/>
                </a:cubicBezTo>
                <a:cubicBezTo>
                  <a:pt x="40058" y="17524"/>
                  <a:pt x="40013" y="17515"/>
                  <a:pt x="39964" y="17515"/>
                </a:cubicBezTo>
                <a:cubicBezTo>
                  <a:pt x="39796" y="17515"/>
                  <a:pt x="39576" y="17621"/>
                  <a:pt x="39395" y="17647"/>
                </a:cubicBezTo>
                <a:cubicBezTo>
                  <a:pt x="39495" y="17814"/>
                  <a:pt x="39562" y="17947"/>
                  <a:pt x="39662" y="18081"/>
                </a:cubicBezTo>
                <a:cubicBezTo>
                  <a:pt x="40029" y="18448"/>
                  <a:pt x="40396" y="18814"/>
                  <a:pt x="40863" y="19315"/>
                </a:cubicBezTo>
                <a:cubicBezTo>
                  <a:pt x="39995" y="19281"/>
                  <a:pt x="39728" y="18681"/>
                  <a:pt x="39328" y="18281"/>
                </a:cubicBezTo>
                <a:cubicBezTo>
                  <a:pt x="38894" y="17847"/>
                  <a:pt x="38528" y="17380"/>
                  <a:pt x="37994" y="16746"/>
                </a:cubicBezTo>
                <a:cubicBezTo>
                  <a:pt x="37894" y="17013"/>
                  <a:pt x="37827" y="17147"/>
                  <a:pt x="37794" y="17213"/>
                </a:cubicBezTo>
                <a:cubicBezTo>
                  <a:pt x="37427" y="16846"/>
                  <a:pt x="36960" y="16413"/>
                  <a:pt x="36493" y="15946"/>
                </a:cubicBezTo>
                <a:lnTo>
                  <a:pt x="36493" y="15946"/>
                </a:lnTo>
                <a:cubicBezTo>
                  <a:pt x="35892" y="16546"/>
                  <a:pt x="36860" y="16780"/>
                  <a:pt x="36793" y="17347"/>
                </a:cubicBezTo>
                <a:cubicBezTo>
                  <a:pt x="36193" y="16680"/>
                  <a:pt x="35659" y="16113"/>
                  <a:pt x="35125" y="15479"/>
                </a:cubicBezTo>
                <a:cubicBezTo>
                  <a:pt x="34625" y="14878"/>
                  <a:pt x="34191" y="14245"/>
                  <a:pt x="33591" y="13444"/>
                </a:cubicBezTo>
                <a:lnTo>
                  <a:pt x="33591" y="13444"/>
                </a:lnTo>
                <a:cubicBezTo>
                  <a:pt x="34325" y="13611"/>
                  <a:pt x="34925" y="13711"/>
                  <a:pt x="35492" y="13844"/>
                </a:cubicBezTo>
                <a:cubicBezTo>
                  <a:pt x="36693" y="14144"/>
                  <a:pt x="37894" y="14378"/>
                  <a:pt x="38995" y="14812"/>
                </a:cubicBezTo>
                <a:cubicBezTo>
                  <a:pt x="40095" y="15245"/>
                  <a:pt x="41063" y="15879"/>
                  <a:pt x="42097" y="16413"/>
                </a:cubicBezTo>
                <a:cubicBezTo>
                  <a:pt x="42997" y="16913"/>
                  <a:pt x="43898" y="17413"/>
                  <a:pt x="44799" y="17880"/>
                </a:cubicBezTo>
                <a:cubicBezTo>
                  <a:pt x="44857" y="17915"/>
                  <a:pt x="44923" y="17930"/>
                  <a:pt x="44995" y="17930"/>
                </a:cubicBezTo>
                <a:cubicBezTo>
                  <a:pt x="45128" y="17930"/>
                  <a:pt x="45280" y="17879"/>
                  <a:pt x="45432" y="17814"/>
                </a:cubicBezTo>
                <a:cubicBezTo>
                  <a:pt x="43898" y="16379"/>
                  <a:pt x="42030" y="15445"/>
                  <a:pt x="40162" y="14678"/>
                </a:cubicBezTo>
                <a:cubicBezTo>
                  <a:pt x="38261" y="13911"/>
                  <a:pt x="36293" y="13411"/>
                  <a:pt x="34158" y="12743"/>
                </a:cubicBezTo>
                <a:cubicBezTo>
                  <a:pt x="35092" y="12577"/>
                  <a:pt x="35892" y="12443"/>
                  <a:pt x="36726" y="12343"/>
                </a:cubicBezTo>
                <a:cubicBezTo>
                  <a:pt x="37260" y="12265"/>
                  <a:pt x="37794" y="12225"/>
                  <a:pt x="38324" y="12225"/>
                </a:cubicBezTo>
                <a:close/>
                <a:moveTo>
                  <a:pt x="30055" y="22017"/>
                </a:moveTo>
                <a:cubicBezTo>
                  <a:pt x="30755" y="22550"/>
                  <a:pt x="31456" y="23051"/>
                  <a:pt x="32190" y="23585"/>
                </a:cubicBezTo>
                <a:cubicBezTo>
                  <a:pt x="32156" y="23751"/>
                  <a:pt x="32090" y="23918"/>
                  <a:pt x="32056" y="24085"/>
                </a:cubicBezTo>
                <a:cubicBezTo>
                  <a:pt x="32023" y="24085"/>
                  <a:pt x="31923" y="24085"/>
                  <a:pt x="31889" y="24052"/>
                </a:cubicBezTo>
                <a:cubicBezTo>
                  <a:pt x="31356" y="23651"/>
                  <a:pt x="30789" y="23284"/>
                  <a:pt x="30288" y="22851"/>
                </a:cubicBezTo>
                <a:cubicBezTo>
                  <a:pt x="30088" y="22651"/>
                  <a:pt x="30021" y="22350"/>
                  <a:pt x="30055" y="22017"/>
                </a:cubicBezTo>
                <a:close/>
                <a:moveTo>
                  <a:pt x="29688" y="23284"/>
                </a:moveTo>
                <a:cubicBezTo>
                  <a:pt x="30522" y="23918"/>
                  <a:pt x="31156" y="24385"/>
                  <a:pt x="31789" y="24885"/>
                </a:cubicBezTo>
                <a:cubicBezTo>
                  <a:pt x="31711" y="25100"/>
                  <a:pt x="31611" y="25200"/>
                  <a:pt x="31474" y="25200"/>
                </a:cubicBezTo>
                <a:cubicBezTo>
                  <a:pt x="31377" y="25200"/>
                  <a:pt x="31261" y="25149"/>
                  <a:pt x="31122" y="25052"/>
                </a:cubicBezTo>
                <a:cubicBezTo>
                  <a:pt x="30655" y="24719"/>
                  <a:pt x="30122" y="24452"/>
                  <a:pt x="29688" y="24085"/>
                </a:cubicBezTo>
                <a:cubicBezTo>
                  <a:pt x="29554" y="23985"/>
                  <a:pt x="29655" y="23618"/>
                  <a:pt x="29688" y="23284"/>
                </a:cubicBezTo>
                <a:close/>
                <a:moveTo>
                  <a:pt x="17579" y="26353"/>
                </a:moveTo>
                <a:cubicBezTo>
                  <a:pt x="18346" y="27087"/>
                  <a:pt x="19114" y="27788"/>
                  <a:pt x="19981" y="28622"/>
                </a:cubicBezTo>
                <a:cubicBezTo>
                  <a:pt x="18813" y="28221"/>
                  <a:pt x="17513" y="26954"/>
                  <a:pt x="17579" y="26353"/>
                </a:cubicBezTo>
                <a:close/>
                <a:moveTo>
                  <a:pt x="10311" y="9326"/>
                </a:moveTo>
                <a:cubicBezTo>
                  <a:pt x="11026" y="9326"/>
                  <a:pt x="11751" y="9446"/>
                  <a:pt x="12476" y="9708"/>
                </a:cubicBezTo>
                <a:cubicBezTo>
                  <a:pt x="13643" y="10142"/>
                  <a:pt x="14744" y="10509"/>
                  <a:pt x="15745" y="11242"/>
                </a:cubicBezTo>
                <a:cubicBezTo>
                  <a:pt x="16112" y="11509"/>
                  <a:pt x="16478" y="11776"/>
                  <a:pt x="16879" y="12076"/>
                </a:cubicBezTo>
                <a:cubicBezTo>
                  <a:pt x="16679" y="12176"/>
                  <a:pt x="16512" y="12243"/>
                  <a:pt x="16345" y="12310"/>
                </a:cubicBezTo>
                <a:cubicBezTo>
                  <a:pt x="16745" y="12677"/>
                  <a:pt x="17112" y="12977"/>
                  <a:pt x="17546" y="13377"/>
                </a:cubicBezTo>
                <a:lnTo>
                  <a:pt x="16945" y="13377"/>
                </a:lnTo>
                <a:cubicBezTo>
                  <a:pt x="17079" y="13544"/>
                  <a:pt x="17179" y="13677"/>
                  <a:pt x="17279" y="13811"/>
                </a:cubicBezTo>
                <a:lnTo>
                  <a:pt x="17212" y="13944"/>
                </a:lnTo>
                <a:cubicBezTo>
                  <a:pt x="17046" y="13878"/>
                  <a:pt x="16879" y="13811"/>
                  <a:pt x="16645" y="13711"/>
                </a:cubicBezTo>
                <a:lnTo>
                  <a:pt x="16645" y="13711"/>
                </a:lnTo>
                <a:cubicBezTo>
                  <a:pt x="16645" y="13878"/>
                  <a:pt x="16612" y="14044"/>
                  <a:pt x="16679" y="14111"/>
                </a:cubicBezTo>
                <a:cubicBezTo>
                  <a:pt x="17012" y="14445"/>
                  <a:pt x="17379" y="14745"/>
                  <a:pt x="17746" y="15045"/>
                </a:cubicBezTo>
                <a:cubicBezTo>
                  <a:pt x="18313" y="15579"/>
                  <a:pt x="18880" y="16079"/>
                  <a:pt x="19414" y="16646"/>
                </a:cubicBezTo>
                <a:cubicBezTo>
                  <a:pt x="19581" y="16813"/>
                  <a:pt x="19614" y="17113"/>
                  <a:pt x="19614" y="17447"/>
                </a:cubicBezTo>
                <a:cubicBezTo>
                  <a:pt x="18713" y="16646"/>
                  <a:pt x="17813" y="15846"/>
                  <a:pt x="16912" y="15012"/>
                </a:cubicBezTo>
                <a:lnTo>
                  <a:pt x="16779" y="15179"/>
                </a:lnTo>
                <a:cubicBezTo>
                  <a:pt x="17613" y="16446"/>
                  <a:pt x="19147" y="17147"/>
                  <a:pt x="19848" y="18514"/>
                </a:cubicBezTo>
                <a:cubicBezTo>
                  <a:pt x="19781" y="18581"/>
                  <a:pt x="19714" y="18648"/>
                  <a:pt x="19647" y="18714"/>
                </a:cubicBezTo>
                <a:cubicBezTo>
                  <a:pt x="19447" y="18548"/>
                  <a:pt x="19214" y="18381"/>
                  <a:pt x="19014" y="18181"/>
                </a:cubicBezTo>
                <a:cubicBezTo>
                  <a:pt x="18880" y="18014"/>
                  <a:pt x="18780" y="17814"/>
                  <a:pt x="18613" y="17680"/>
                </a:cubicBezTo>
                <a:cubicBezTo>
                  <a:pt x="18547" y="17614"/>
                  <a:pt x="18380" y="17647"/>
                  <a:pt x="18246" y="17614"/>
                </a:cubicBezTo>
                <a:lnTo>
                  <a:pt x="18246" y="17614"/>
                </a:lnTo>
                <a:cubicBezTo>
                  <a:pt x="18246" y="17747"/>
                  <a:pt x="18213" y="17947"/>
                  <a:pt x="18280" y="18014"/>
                </a:cubicBezTo>
                <a:cubicBezTo>
                  <a:pt x="18647" y="18381"/>
                  <a:pt x="19080" y="18714"/>
                  <a:pt x="19414" y="19115"/>
                </a:cubicBezTo>
                <a:cubicBezTo>
                  <a:pt x="19647" y="19382"/>
                  <a:pt x="19781" y="19715"/>
                  <a:pt x="19848" y="20082"/>
                </a:cubicBezTo>
                <a:cubicBezTo>
                  <a:pt x="19581" y="19949"/>
                  <a:pt x="19347" y="19815"/>
                  <a:pt x="19114" y="19682"/>
                </a:cubicBezTo>
                <a:cubicBezTo>
                  <a:pt x="19047" y="19748"/>
                  <a:pt x="19014" y="19815"/>
                  <a:pt x="18980" y="19849"/>
                </a:cubicBezTo>
                <a:cubicBezTo>
                  <a:pt x="19214" y="20282"/>
                  <a:pt x="19981" y="20449"/>
                  <a:pt x="19614" y="21216"/>
                </a:cubicBezTo>
                <a:cubicBezTo>
                  <a:pt x="18513" y="20249"/>
                  <a:pt x="17446" y="19315"/>
                  <a:pt x="16378" y="18381"/>
                </a:cubicBezTo>
                <a:cubicBezTo>
                  <a:pt x="16312" y="18414"/>
                  <a:pt x="16245" y="18481"/>
                  <a:pt x="16178" y="18548"/>
                </a:cubicBezTo>
                <a:lnTo>
                  <a:pt x="16979" y="19415"/>
                </a:lnTo>
                <a:cubicBezTo>
                  <a:pt x="17679" y="20149"/>
                  <a:pt x="18380" y="20883"/>
                  <a:pt x="19047" y="21616"/>
                </a:cubicBezTo>
                <a:cubicBezTo>
                  <a:pt x="19180" y="21783"/>
                  <a:pt x="19180" y="22083"/>
                  <a:pt x="19247" y="22284"/>
                </a:cubicBezTo>
                <a:cubicBezTo>
                  <a:pt x="19014" y="22217"/>
                  <a:pt x="18680" y="22184"/>
                  <a:pt x="18513" y="22050"/>
                </a:cubicBezTo>
                <a:cubicBezTo>
                  <a:pt x="17779" y="21350"/>
                  <a:pt x="17079" y="20582"/>
                  <a:pt x="16345" y="19882"/>
                </a:cubicBezTo>
                <a:cubicBezTo>
                  <a:pt x="16312" y="19815"/>
                  <a:pt x="16212" y="19782"/>
                  <a:pt x="16078" y="19682"/>
                </a:cubicBezTo>
                <a:lnTo>
                  <a:pt x="16078" y="19682"/>
                </a:lnTo>
                <a:cubicBezTo>
                  <a:pt x="16412" y="21183"/>
                  <a:pt x="17879" y="21750"/>
                  <a:pt x="18480" y="22951"/>
                </a:cubicBezTo>
                <a:cubicBezTo>
                  <a:pt x="18413" y="23017"/>
                  <a:pt x="18380" y="23051"/>
                  <a:pt x="18313" y="23084"/>
                </a:cubicBezTo>
                <a:lnTo>
                  <a:pt x="15811" y="20582"/>
                </a:lnTo>
                <a:cubicBezTo>
                  <a:pt x="15745" y="20616"/>
                  <a:pt x="15678" y="20649"/>
                  <a:pt x="15645" y="20716"/>
                </a:cubicBezTo>
                <a:cubicBezTo>
                  <a:pt x="16278" y="22117"/>
                  <a:pt x="17746" y="22984"/>
                  <a:pt x="18447" y="24318"/>
                </a:cubicBezTo>
                <a:cubicBezTo>
                  <a:pt x="18380" y="24385"/>
                  <a:pt x="18313" y="24452"/>
                  <a:pt x="18246" y="24519"/>
                </a:cubicBezTo>
                <a:cubicBezTo>
                  <a:pt x="17312" y="23551"/>
                  <a:pt x="16378" y="22550"/>
                  <a:pt x="15478" y="21583"/>
                </a:cubicBezTo>
                <a:cubicBezTo>
                  <a:pt x="15378" y="21650"/>
                  <a:pt x="15311" y="21717"/>
                  <a:pt x="15244" y="21750"/>
                </a:cubicBezTo>
                <a:cubicBezTo>
                  <a:pt x="15344" y="21950"/>
                  <a:pt x="15411" y="22184"/>
                  <a:pt x="15578" y="22350"/>
                </a:cubicBezTo>
                <a:cubicBezTo>
                  <a:pt x="16245" y="23084"/>
                  <a:pt x="16912" y="23818"/>
                  <a:pt x="17579" y="24552"/>
                </a:cubicBezTo>
                <a:cubicBezTo>
                  <a:pt x="17946" y="24986"/>
                  <a:pt x="17946" y="25019"/>
                  <a:pt x="17513" y="25386"/>
                </a:cubicBezTo>
                <a:cubicBezTo>
                  <a:pt x="16579" y="24418"/>
                  <a:pt x="15645" y="23418"/>
                  <a:pt x="14677" y="22350"/>
                </a:cubicBezTo>
                <a:cubicBezTo>
                  <a:pt x="14510" y="22550"/>
                  <a:pt x="14410" y="22717"/>
                  <a:pt x="14310" y="22851"/>
                </a:cubicBezTo>
                <a:cubicBezTo>
                  <a:pt x="15278" y="23885"/>
                  <a:pt x="16212" y="24885"/>
                  <a:pt x="17212" y="25953"/>
                </a:cubicBezTo>
                <a:cubicBezTo>
                  <a:pt x="16979" y="26053"/>
                  <a:pt x="16812" y="26153"/>
                  <a:pt x="16579" y="26253"/>
                </a:cubicBezTo>
                <a:cubicBezTo>
                  <a:pt x="15645" y="25286"/>
                  <a:pt x="14844" y="24152"/>
                  <a:pt x="13710" y="23418"/>
                </a:cubicBezTo>
                <a:cubicBezTo>
                  <a:pt x="13643" y="23484"/>
                  <a:pt x="13576" y="23551"/>
                  <a:pt x="13510" y="23651"/>
                </a:cubicBezTo>
                <a:cubicBezTo>
                  <a:pt x="14410" y="24619"/>
                  <a:pt x="15311" y="25586"/>
                  <a:pt x="16212" y="26553"/>
                </a:cubicBezTo>
                <a:cubicBezTo>
                  <a:pt x="16093" y="26672"/>
                  <a:pt x="16001" y="26723"/>
                  <a:pt x="15916" y="26723"/>
                </a:cubicBezTo>
                <a:cubicBezTo>
                  <a:pt x="15786" y="26723"/>
                  <a:pt x="15673" y="26602"/>
                  <a:pt x="15511" y="26420"/>
                </a:cubicBezTo>
                <a:cubicBezTo>
                  <a:pt x="14744" y="25586"/>
                  <a:pt x="13877" y="24819"/>
                  <a:pt x="13043" y="24052"/>
                </a:cubicBezTo>
                <a:cubicBezTo>
                  <a:pt x="13036" y="24039"/>
                  <a:pt x="13025" y="24033"/>
                  <a:pt x="13009" y="24033"/>
                </a:cubicBezTo>
                <a:cubicBezTo>
                  <a:pt x="12942" y="24033"/>
                  <a:pt x="12792" y="24131"/>
                  <a:pt x="12576" y="24185"/>
                </a:cubicBezTo>
                <a:cubicBezTo>
                  <a:pt x="13143" y="24785"/>
                  <a:pt x="13643" y="25286"/>
                  <a:pt x="14143" y="25819"/>
                </a:cubicBezTo>
                <a:cubicBezTo>
                  <a:pt x="14444" y="26153"/>
                  <a:pt x="14711" y="26487"/>
                  <a:pt x="14977" y="26854"/>
                </a:cubicBezTo>
                <a:cubicBezTo>
                  <a:pt x="15044" y="26954"/>
                  <a:pt x="14977" y="27120"/>
                  <a:pt x="14977" y="27254"/>
                </a:cubicBezTo>
                <a:cubicBezTo>
                  <a:pt x="14844" y="27220"/>
                  <a:pt x="14644" y="27254"/>
                  <a:pt x="14544" y="27187"/>
                </a:cubicBezTo>
                <a:cubicBezTo>
                  <a:pt x="13977" y="26620"/>
                  <a:pt x="13443" y="26020"/>
                  <a:pt x="12876" y="25453"/>
                </a:cubicBezTo>
                <a:cubicBezTo>
                  <a:pt x="12576" y="25152"/>
                  <a:pt x="12209" y="24852"/>
                  <a:pt x="11875" y="24552"/>
                </a:cubicBezTo>
                <a:cubicBezTo>
                  <a:pt x="11808" y="24619"/>
                  <a:pt x="11742" y="24685"/>
                  <a:pt x="11642" y="24752"/>
                </a:cubicBezTo>
                <a:cubicBezTo>
                  <a:pt x="12476" y="25653"/>
                  <a:pt x="13276" y="26553"/>
                  <a:pt x="14077" y="27487"/>
                </a:cubicBezTo>
                <a:cubicBezTo>
                  <a:pt x="13890" y="27709"/>
                  <a:pt x="13755" y="27817"/>
                  <a:pt x="13618" y="27817"/>
                </a:cubicBezTo>
                <a:cubicBezTo>
                  <a:pt x="13488" y="27817"/>
                  <a:pt x="13356" y="27717"/>
                  <a:pt x="13176" y="27521"/>
                </a:cubicBezTo>
                <a:cubicBezTo>
                  <a:pt x="12409" y="26820"/>
                  <a:pt x="11642" y="26086"/>
                  <a:pt x="10908" y="25352"/>
                </a:cubicBezTo>
                <a:cubicBezTo>
                  <a:pt x="10841" y="25286"/>
                  <a:pt x="10841" y="25086"/>
                  <a:pt x="10741" y="24986"/>
                </a:cubicBezTo>
                <a:lnTo>
                  <a:pt x="10741" y="24986"/>
                </a:lnTo>
                <a:cubicBezTo>
                  <a:pt x="10407" y="25352"/>
                  <a:pt x="10741" y="25586"/>
                  <a:pt x="10975" y="25853"/>
                </a:cubicBezTo>
                <a:cubicBezTo>
                  <a:pt x="11608" y="26553"/>
                  <a:pt x="12242" y="27254"/>
                  <a:pt x="12876" y="27988"/>
                </a:cubicBezTo>
                <a:cubicBezTo>
                  <a:pt x="12909" y="27988"/>
                  <a:pt x="12909" y="28054"/>
                  <a:pt x="12909" y="28121"/>
                </a:cubicBezTo>
                <a:cubicBezTo>
                  <a:pt x="12759" y="28259"/>
                  <a:pt x="12634" y="28314"/>
                  <a:pt x="12521" y="28314"/>
                </a:cubicBezTo>
                <a:cubicBezTo>
                  <a:pt x="12306" y="28314"/>
                  <a:pt x="12138" y="28118"/>
                  <a:pt x="11942" y="27921"/>
                </a:cubicBezTo>
                <a:cubicBezTo>
                  <a:pt x="11175" y="27120"/>
                  <a:pt x="10407" y="26353"/>
                  <a:pt x="9640" y="25586"/>
                </a:cubicBezTo>
                <a:cubicBezTo>
                  <a:pt x="9617" y="25562"/>
                  <a:pt x="9585" y="25551"/>
                  <a:pt x="9547" y="25551"/>
                </a:cubicBezTo>
                <a:cubicBezTo>
                  <a:pt x="9479" y="25551"/>
                  <a:pt x="9393" y="25588"/>
                  <a:pt x="9307" y="25653"/>
                </a:cubicBezTo>
                <a:cubicBezTo>
                  <a:pt x="10107" y="26587"/>
                  <a:pt x="10908" y="27521"/>
                  <a:pt x="11775" y="28488"/>
                </a:cubicBezTo>
                <a:cubicBezTo>
                  <a:pt x="11649" y="28530"/>
                  <a:pt x="11537" y="28548"/>
                  <a:pt x="11435" y="28548"/>
                </a:cubicBezTo>
                <a:cubicBezTo>
                  <a:pt x="11050" y="28548"/>
                  <a:pt x="10819" y="28285"/>
                  <a:pt x="10608" y="28021"/>
                </a:cubicBezTo>
                <a:cubicBezTo>
                  <a:pt x="9874" y="27254"/>
                  <a:pt x="9173" y="26453"/>
                  <a:pt x="8373" y="25719"/>
                </a:cubicBezTo>
                <a:lnTo>
                  <a:pt x="8373" y="25719"/>
                </a:lnTo>
                <a:cubicBezTo>
                  <a:pt x="8473" y="27054"/>
                  <a:pt x="9974" y="27487"/>
                  <a:pt x="10374" y="28655"/>
                </a:cubicBezTo>
                <a:cubicBezTo>
                  <a:pt x="10267" y="28685"/>
                  <a:pt x="10172" y="28698"/>
                  <a:pt x="10087" y="28698"/>
                </a:cubicBezTo>
                <a:cubicBezTo>
                  <a:pt x="9509" y="28698"/>
                  <a:pt x="9389" y="28078"/>
                  <a:pt x="9040" y="27788"/>
                </a:cubicBezTo>
                <a:cubicBezTo>
                  <a:pt x="8606" y="27454"/>
                  <a:pt x="8306" y="26954"/>
                  <a:pt x="7939" y="26587"/>
                </a:cubicBezTo>
                <a:cubicBezTo>
                  <a:pt x="7706" y="26387"/>
                  <a:pt x="7439" y="26286"/>
                  <a:pt x="7172" y="26120"/>
                </a:cubicBezTo>
                <a:cubicBezTo>
                  <a:pt x="7138" y="26186"/>
                  <a:pt x="7105" y="26253"/>
                  <a:pt x="7038" y="26320"/>
                </a:cubicBezTo>
                <a:lnTo>
                  <a:pt x="8973" y="28521"/>
                </a:lnTo>
                <a:cubicBezTo>
                  <a:pt x="8906" y="28588"/>
                  <a:pt x="8873" y="28655"/>
                  <a:pt x="8806" y="28755"/>
                </a:cubicBezTo>
                <a:cubicBezTo>
                  <a:pt x="8539" y="28555"/>
                  <a:pt x="8206" y="28455"/>
                  <a:pt x="8006" y="28221"/>
                </a:cubicBezTo>
                <a:cubicBezTo>
                  <a:pt x="7472" y="27654"/>
                  <a:pt x="7005" y="27020"/>
                  <a:pt x="6505" y="26420"/>
                </a:cubicBezTo>
                <a:cubicBezTo>
                  <a:pt x="6405" y="26320"/>
                  <a:pt x="6204" y="26320"/>
                  <a:pt x="6038" y="26253"/>
                </a:cubicBezTo>
                <a:lnTo>
                  <a:pt x="5971" y="26420"/>
                </a:lnTo>
                <a:cubicBezTo>
                  <a:pt x="6371" y="26987"/>
                  <a:pt x="6805" y="27554"/>
                  <a:pt x="7205" y="28121"/>
                </a:cubicBezTo>
                <a:cubicBezTo>
                  <a:pt x="7172" y="28155"/>
                  <a:pt x="7105" y="28221"/>
                  <a:pt x="7072" y="28255"/>
                </a:cubicBezTo>
                <a:cubicBezTo>
                  <a:pt x="6405" y="27654"/>
                  <a:pt x="5771" y="27054"/>
                  <a:pt x="5037" y="26387"/>
                </a:cubicBezTo>
                <a:cubicBezTo>
                  <a:pt x="5004" y="26653"/>
                  <a:pt x="5004" y="26887"/>
                  <a:pt x="4970" y="27220"/>
                </a:cubicBezTo>
                <a:cubicBezTo>
                  <a:pt x="4437" y="26787"/>
                  <a:pt x="3970" y="26487"/>
                  <a:pt x="3536" y="26086"/>
                </a:cubicBezTo>
                <a:cubicBezTo>
                  <a:pt x="1901" y="24452"/>
                  <a:pt x="801" y="22651"/>
                  <a:pt x="867" y="20182"/>
                </a:cubicBezTo>
                <a:cubicBezTo>
                  <a:pt x="901" y="18848"/>
                  <a:pt x="1034" y="17580"/>
                  <a:pt x="1401" y="16346"/>
                </a:cubicBezTo>
                <a:cubicBezTo>
                  <a:pt x="1601" y="15679"/>
                  <a:pt x="1968" y="15045"/>
                  <a:pt x="2268" y="14411"/>
                </a:cubicBezTo>
                <a:cubicBezTo>
                  <a:pt x="3469" y="12043"/>
                  <a:pt x="5537" y="10675"/>
                  <a:pt x="7872" y="9775"/>
                </a:cubicBezTo>
                <a:cubicBezTo>
                  <a:pt x="8661" y="9488"/>
                  <a:pt x="9479" y="9326"/>
                  <a:pt x="10311" y="9326"/>
                </a:cubicBezTo>
                <a:close/>
                <a:moveTo>
                  <a:pt x="24166" y="13526"/>
                </a:moveTo>
                <a:cubicBezTo>
                  <a:pt x="25970" y="13526"/>
                  <a:pt x="27910" y="14312"/>
                  <a:pt x="30455" y="16279"/>
                </a:cubicBezTo>
                <a:cubicBezTo>
                  <a:pt x="30222" y="16313"/>
                  <a:pt x="29988" y="16346"/>
                  <a:pt x="29655" y="16346"/>
                </a:cubicBezTo>
                <a:cubicBezTo>
                  <a:pt x="30355" y="16880"/>
                  <a:pt x="30989" y="17313"/>
                  <a:pt x="31623" y="17747"/>
                </a:cubicBezTo>
                <a:cubicBezTo>
                  <a:pt x="31589" y="17780"/>
                  <a:pt x="31556" y="17780"/>
                  <a:pt x="31523" y="17814"/>
                </a:cubicBezTo>
                <a:cubicBezTo>
                  <a:pt x="30955" y="17680"/>
                  <a:pt x="30388" y="17547"/>
                  <a:pt x="29688" y="17347"/>
                </a:cubicBezTo>
                <a:lnTo>
                  <a:pt x="29688" y="17347"/>
                </a:lnTo>
                <a:cubicBezTo>
                  <a:pt x="29855" y="17614"/>
                  <a:pt x="29888" y="17780"/>
                  <a:pt x="30021" y="17847"/>
                </a:cubicBezTo>
                <a:cubicBezTo>
                  <a:pt x="30589" y="18181"/>
                  <a:pt x="31122" y="18614"/>
                  <a:pt x="31689" y="18781"/>
                </a:cubicBezTo>
                <a:cubicBezTo>
                  <a:pt x="32256" y="18948"/>
                  <a:pt x="32323" y="19281"/>
                  <a:pt x="32390" y="19949"/>
                </a:cubicBezTo>
                <a:cubicBezTo>
                  <a:pt x="31689" y="19448"/>
                  <a:pt x="31122" y="19048"/>
                  <a:pt x="30622" y="18714"/>
                </a:cubicBezTo>
                <a:cubicBezTo>
                  <a:pt x="30488" y="18881"/>
                  <a:pt x="30355" y="19048"/>
                  <a:pt x="30255" y="19181"/>
                </a:cubicBezTo>
                <a:cubicBezTo>
                  <a:pt x="30222" y="19281"/>
                  <a:pt x="30322" y="19448"/>
                  <a:pt x="30388" y="19515"/>
                </a:cubicBezTo>
                <a:cubicBezTo>
                  <a:pt x="30955" y="19915"/>
                  <a:pt x="31523" y="20249"/>
                  <a:pt x="32056" y="20649"/>
                </a:cubicBezTo>
                <a:cubicBezTo>
                  <a:pt x="32223" y="20783"/>
                  <a:pt x="32323" y="21016"/>
                  <a:pt x="32490" y="21183"/>
                </a:cubicBezTo>
                <a:cubicBezTo>
                  <a:pt x="32457" y="21216"/>
                  <a:pt x="32390" y="21283"/>
                  <a:pt x="32356" y="21316"/>
                </a:cubicBezTo>
                <a:cubicBezTo>
                  <a:pt x="31823" y="20983"/>
                  <a:pt x="31322" y="20616"/>
                  <a:pt x="30755" y="20316"/>
                </a:cubicBezTo>
                <a:cubicBezTo>
                  <a:pt x="30555" y="20215"/>
                  <a:pt x="30288" y="20182"/>
                  <a:pt x="30055" y="20115"/>
                </a:cubicBezTo>
                <a:lnTo>
                  <a:pt x="30055" y="20115"/>
                </a:lnTo>
                <a:cubicBezTo>
                  <a:pt x="30155" y="20349"/>
                  <a:pt x="30188" y="20682"/>
                  <a:pt x="30388" y="20816"/>
                </a:cubicBezTo>
                <a:cubicBezTo>
                  <a:pt x="30755" y="21116"/>
                  <a:pt x="31189" y="21383"/>
                  <a:pt x="31623" y="21550"/>
                </a:cubicBezTo>
                <a:cubicBezTo>
                  <a:pt x="32190" y="21750"/>
                  <a:pt x="32423" y="22083"/>
                  <a:pt x="32290" y="22784"/>
                </a:cubicBezTo>
                <a:cubicBezTo>
                  <a:pt x="31077" y="22147"/>
                  <a:pt x="30084" y="21014"/>
                  <a:pt x="28635" y="21014"/>
                </a:cubicBezTo>
                <a:cubicBezTo>
                  <a:pt x="28491" y="21014"/>
                  <a:pt x="28341" y="21025"/>
                  <a:pt x="28187" y="21049"/>
                </a:cubicBezTo>
                <a:cubicBezTo>
                  <a:pt x="28120" y="20082"/>
                  <a:pt x="27853" y="19215"/>
                  <a:pt x="26853" y="18981"/>
                </a:cubicBezTo>
                <a:cubicBezTo>
                  <a:pt x="26793" y="18969"/>
                  <a:pt x="26721" y="18964"/>
                  <a:pt x="26641" y="18964"/>
                </a:cubicBezTo>
                <a:cubicBezTo>
                  <a:pt x="26270" y="18964"/>
                  <a:pt x="25746" y="19083"/>
                  <a:pt x="25718" y="19248"/>
                </a:cubicBezTo>
                <a:cubicBezTo>
                  <a:pt x="25552" y="19882"/>
                  <a:pt x="24985" y="20649"/>
                  <a:pt x="25752" y="21183"/>
                </a:cubicBezTo>
                <a:cubicBezTo>
                  <a:pt x="25251" y="21550"/>
                  <a:pt x="24784" y="21883"/>
                  <a:pt x="24284" y="22184"/>
                </a:cubicBezTo>
                <a:cubicBezTo>
                  <a:pt x="23950" y="22417"/>
                  <a:pt x="24084" y="22717"/>
                  <a:pt x="24251" y="22984"/>
                </a:cubicBezTo>
                <a:cubicBezTo>
                  <a:pt x="24581" y="23508"/>
                  <a:pt x="25413" y="23986"/>
                  <a:pt x="26087" y="23986"/>
                </a:cubicBezTo>
                <a:cubicBezTo>
                  <a:pt x="26229" y="23986"/>
                  <a:pt x="26364" y="23965"/>
                  <a:pt x="26486" y="23918"/>
                </a:cubicBezTo>
                <a:cubicBezTo>
                  <a:pt x="26886" y="23718"/>
                  <a:pt x="27219" y="23351"/>
                  <a:pt x="27653" y="23017"/>
                </a:cubicBezTo>
                <a:cubicBezTo>
                  <a:pt x="28053" y="23384"/>
                  <a:pt x="28487" y="23885"/>
                  <a:pt x="28987" y="24285"/>
                </a:cubicBezTo>
                <a:cubicBezTo>
                  <a:pt x="29554" y="24719"/>
                  <a:pt x="30155" y="25052"/>
                  <a:pt x="30789" y="25419"/>
                </a:cubicBezTo>
                <a:cubicBezTo>
                  <a:pt x="31222" y="25686"/>
                  <a:pt x="31289" y="25819"/>
                  <a:pt x="30989" y="26253"/>
                </a:cubicBezTo>
                <a:cubicBezTo>
                  <a:pt x="30188" y="25686"/>
                  <a:pt x="29354" y="25119"/>
                  <a:pt x="28554" y="24519"/>
                </a:cubicBezTo>
                <a:cubicBezTo>
                  <a:pt x="28416" y="24416"/>
                  <a:pt x="28279" y="24339"/>
                  <a:pt x="28160" y="24339"/>
                </a:cubicBezTo>
                <a:cubicBezTo>
                  <a:pt x="28048" y="24339"/>
                  <a:pt x="27951" y="24407"/>
                  <a:pt x="27887" y="24585"/>
                </a:cubicBezTo>
                <a:cubicBezTo>
                  <a:pt x="27853" y="24652"/>
                  <a:pt x="28053" y="24919"/>
                  <a:pt x="28187" y="25019"/>
                </a:cubicBezTo>
                <a:cubicBezTo>
                  <a:pt x="28854" y="25486"/>
                  <a:pt x="29554" y="25920"/>
                  <a:pt x="30222" y="26420"/>
                </a:cubicBezTo>
                <a:cubicBezTo>
                  <a:pt x="30755" y="26787"/>
                  <a:pt x="30755" y="26987"/>
                  <a:pt x="30255" y="27387"/>
                </a:cubicBezTo>
                <a:cubicBezTo>
                  <a:pt x="29588" y="26887"/>
                  <a:pt x="28921" y="26387"/>
                  <a:pt x="28254" y="25920"/>
                </a:cubicBezTo>
                <a:cubicBezTo>
                  <a:pt x="28053" y="25753"/>
                  <a:pt x="27853" y="25586"/>
                  <a:pt x="27653" y="25453"/>
                </a:cubicBezTo>
                <a:cubicBezTo>
                  <a:pt x="27520" y="25352"/>
                  <a:pt x="27353" y="25352"/>
                  <a:pt x="27219" y="25319"/>
                </a:cubicBezTo>
                <a:lnTo>
                  <a:pt x="27219" y="25319"/>
                </a:lnTo>
                <a:cubicBezTo>
                  <a:pt x="27253" y="25486"/>
                  <a:pt x="27219" y="25686"/>
                  <a:pt x="27286" y="25786"/>
                </a:cubicBezTo>
                <a:cubicBezTo>
                  <a:pt x="27553" y="26053"/>
                  <a:pt x="27887" y="26286"/>
                  <a:pt x="28187" y="26520"/>
                </a:cubicBezTo>
                <a:cubicBezTo>
                  <a:pt x="28754" y="26954"/>
                  <a:pt x="29354" y="27387"/>
                  <a:pt x="29921" y="27854"/>
                </a:cubicBezTo>
                <a:cubicBezTo>
                  <a:pt x="29788" y="28021"/>
                  <a:pt x="29621" y="28221"/>
                  <a:pt x="29421" y="28455"/>
                </a:cubicBezTo>
                <a:cubicBezTo>
                  <a:pt x="28354" y="27988"/>
                  <a:pt x="27686" y="26787"/>
                  <a:pt x="26519" y="26520"/>
                </a:cubicBezTo>
                <a:cubicBezTo>
                  <a:pt x="26452" y="26587"/>
                  <a:pt x="26419" y="26653"/>
                  <a:pt x="26352" y="26720"/>
                </a:cubicBezTo>
                <a:cubicBezTo>
                  <a:pt x="27153" y="27421"/>
                  <a:pt x="27987" y="28088"/>
                  <a:pt x="28787" y="28788"/>
                </a:cubicBezTo>
                <a:cubicBezTo>
                  <a:pt x="28787" y="28855"/>
                  <a:pt x="28787" y="28888"/>
                  <a:pt x="28754" y="28955"/>
                </a:cubicBezTo>
                <a:cubicBezTo>
                  <a:pt x="28660" y="28955"/>
                  <a:pt x="28562" y="28960"/>
                  <a:pt x="28464" y="28960"/>
                </a:cubicBezTo>
                <a:cubicBezTo>
                  <a:pt x="28318" y="28960"/>
                  <a:pt x="28173" y="28948"/>
                  <a:pt x="28053" y="28888"/>
                </a:cubicBezTo>
                <a:cubicBezTo>
                  <a:pt x="27520" y="28588"/>
                  <a:pt x="27019" y="28221"/>
                  <a:pt x="26486" y="27888"/>
                </a:cubicBezTo>
                <a:cubicBezTo>
                  <a:pt x="26319" y="27821"/>
                  <a:pt x="26119" y="27821"/>
                  <a:pt x="25919" y="27754"/>
                </a:cubicBezTo>
                <a:cubicBezTo>
                  <a:pt x="25885" y="27854"/>
                  <a:pt x="25852" y="27954"/>
                  <a:pt x="25818" y="28054"/>
                </a:cubicBezTo>
                <a:cubicBezTo>
                  <a:pt x="26419" y="28488"/>
                  <a:pt x="27019" y="28922"/>
                  <a:pt x="27653" y="29389"/>
                </a:cubicBezTo>
                <a:cubicBezTo>
                  <a:pt x="27496" y="29455"/>
                  <a:pt x="27350" y="29483"/>
                  <a:pt x="27214" y="29483"/>
                </a:cubicBezTo>
                <a:cubicBezTo>
                  <a:pt x="26457" y="29483"/>
                  <a:pt x="25976" y="28611"/>
                  <a:pt x="25185" y="28555"/>
                </a:cubicBezTo>
                <a:cubicBezTo>
                  <a:pt x="25118" y="28755"/>
                  <a:pt x="25085" y="28988"/>
                  <a:pt x="25018" y="29189"/>
                </a:cubicBezTo>
                <a:cubicBezTo>
                  <a:pt x="25351" y="29289"/>
                  <a:pt x="25618" y="29389"/>
                  <a:pt x="25919" y="29455"/>
                </a:cubicBezTo>
                <a:lnTo>
                  <a:pt x="25885" y="29656"/>
                </a:lnTo>
                <a:cubicBezTo>
                  <a:pt x="25691" y="29665"/>
                  <a:pt x="25498" y="29670"/>
                  <a:pt x="25305" y="29670"/>
                </a:cubicBezTo>
                <a:cubicBezTo>
                  <a:pt x="23545" y="29670"/>
                  <a:pt x="21855" y="29279"/>
                  <a:pt x="20381" y="28888"/>
                </a:cubicBezTo>
                <a:cubicBezTo>
                  <a:pt x="20214" y="28455"/>
                  <a:pt x="20181" y="28188"/>
                  <a:pt x="20014" y="28021"/>
                </a:cubicBezTo>
                <a:cubicBezTo>
                  <a:pt x="19481" y="27421"/>
                  <a:pt x="18914" y="26887"/>
                  <a:pt x="18313" y="26353"/>
                </a:cubicBezTo>
                <a:cubicBezTo>
                  <a:pt x="17913" y="26020"/>
                  <a:pt x="17946" y="25786"/>
                  <a:pt x="18380" y="25519"/>
                </a:cubicBezTo>
                <a:cubicBezTo>
                  <a:pt x="20144" y="27257"/>
                  <a:pt x="20494" y="27602"/>
                  <a:pt x="20890" y="27602"/>
                </a:cubicBezTo>
                <a:cubicBezTo>
                  <a:pt x="20988" y="27602"/>
                  <a:pt x="21089" y="27581"/>
                  <a:pt x="21215" y="27554"/>
                </a:cubicBezTo>
                <a:cubicBezTo>
                  <a:pt x="20515" y="26854"/>
                  <a:pt x="19814" y="26186"/>
                  <a:pt x="19180" y="25486"/>
                </a:cubicBezTo>
                <a:cubicBezTo>
                  <a:pt x="18980" y="25286"/>
                  <a:pt x="18513" y="25086"/>
                  <a:pt x="18947" y="24585"/>
                </a:cubicBezTo>
                <a:lnTo>
                  <a:pt x="18947" y="24585"/>
                </a:lnTo>
                <a:cubicBezTo>
                  <a:pt x="19414" y="25019"/>
                  <a:pt x="19848" y="25486"/>
                  <a:pt x="20281" y="25853"/>
                </a:cubicBezTo>
                <a:cubicBezTo>
                  <a:pt x="20415" y="25986"/>
                  <a:pt x="20648" y="25986"/>
                  <a:pt x="20815" y="26053"/>
                </a:cubicBezTo>
                <a:cubicBezTo>
                  <a:pt x="20748" y="25886"/>
                  <a:pt x="20715" y="25719"/>
                  <a:pt x="20615" y="25586"/>
                </a:cubicBezTo>
                <a:cubicBezTo>
                  <a:pt x="20248" y="25152"/>
                  <a:pt x="19848" y="24752"/>
                  <a:pt x="19481" y="24285"/>
                </a:cubicBezTo>
                <a:cubicBezTo>
                  <a:pt x="19347" y="24152"/>
                  <a:pt x="19314" y="23951"/>
                  <a:pt x="19247" y="23785"/>
                </a:cubicBezTo>
                <a:cubicBezTo>
                  <a:pt x="19280" y="23718"/>
                  <a:pt x="19347" y="23685"/>
                  <a:pt x="19381" y="23651"/>
                </a:cubicBezTo>
                <a:cubicBezTo>
                  <a:pt x="19781" y="23918"/>
                  <a:pt x="20148" y="24185"/>
                  <a:pt x="20581" y="24485"/>
                </a:cubicBezTo>
                <a:cubicBezTo>
                  <a:pt x="20681" y="23651"/>
                  <a:pt x="19447" y="23384"/>
                  <a:pt x="19914" y="22484"/>
                </a:cubicBezTo>
                <a:lnTo>
                  <a:pt x="19914" y="22484"/>
                </a:lnTo>
                <a:cubicBezTo>
                  <a:pt x="20181" y="22684"/>
                  <a:pt x="20415" y="22851"/>
                  <a:pt x="20748" y="23118"/>
                </a:cubicBezTo>
                <a:cubicBezTo>
                  <a:pt x="20882" y="22417"/>
                  <a:pt x="20348" y="22150"/>
                  <a:pt x="20081" y="21750"/>
                </a:cubicBezTo>
                <a:cubicBezTo>
                  <a:pt x="20748" y="20215"/>
                  <a:pt x="20648" y="18614"/>
                  <a:pt x="19581" y="14978"/>
                </a:cubicBezTo>
                <a:cubicBezTo>
                  <a:pt x="21203" y="14091"/>
                  <a:pt x="22636" y="13526"/>
                  <a:pt x="24166" y="13526"/>
                </a:cubicBezTo>
                <a:close/>
                <a:moveTo>
                  <a:pt x="21717" y="0"/>
                </a:moveTo>
                <a:cubicBezTo>
                  <a:pt x="21683" y="0"/>
                  <a:pt x="21649" y="0"/>
                  <a:pt x="21615" y="1"/>
                </a:cubicBezTo>
                <a:cubicBezTo>
                  <a:pt x="19180" y="34"/>
                  <a:pt x="17012" y="868"/>
                  <a:pt x="14977" y="2203"/>
                </a:cubicBezTo>
                <a:cubicBezTo>
                  <a:pt x="13910" y="2903"/>
                  <a:pt x="13276" y="3870"/>
                  <a:pt x="12776" y="4905"/>
                </a:cubicBezTo>
                <a:cubicBezTo>
                  <a:pt x="12275" y="5972"/>
                  <a:pt x="12009" y="7173"/>
                  <a:pt x="11675" y="8307"/>
                </a:cubicBezTo>
                <a:cubicBezTo>
                  <a:pt x="11575" y="8674"/>
                  <a:pt x="11408" y="8774"/>
                  <a:pt x="11041" y="8807"/>
                </a:cubicBezTo>
                <a:cubicBezTo>
                  <a:pt x="9774" y="8941"/>
                  <a:pt x="8473" y="8974"/>
                  <a:pt x="7272" y="9341"/>
                </a:cubicBezTo>
                <a:cubicBezTo>
                  <a:pt x="6338" y="9608"/>
                  <a:pt x="5471" y="10242"/>
                  <a:pt x="4670" y="10842"/>
                </a:cubicBezTo>
                <a:cubicBezTo>
                  <a:pt x="3769" y="11543"/>
                  <a:pt x="2869" y="12310"/>
                  <a:pt x="2268" y="13210"/>
                </a:cubicBezTo>
                <a:cubicBezTo>
                  <a:pt x="1468" y="14478"/>
                  <a:pt x="901" y="15879"/>
                  <a:pt x="500" y="17347"/>
                </a:cubicBezTo>
                <a:cubicBezTo>
                  <a:pt x="0" y="19248"/>
                  <a:pt x="133" y="21083"/>
                  <a:pt x="600" y="22917"/>
                </a:cubicBezTo>
                <a:cubicBezTo>
                  <a:pt x="801" y="23585"/>
                  <a:pt x="1101" y="24318"/>
                  <a:pt x="1568" y="24852"/>
                </a:cubicBezTo>
                <a:cubicBezTo>
                  <a:pt x="2435" y="25886"/>
                  <a:pt x="3269" y="26987"/>
                  <a:pt x="4570" y="27621"/>
                </a:cubicBezTo>
                <a:cubicBezTo>
                  <a:pt x="5604" y="28121"/>
                  <a:pt x="6605" y="28788"/>
                  <a:pt x="7706" y="29155"/>
                </a:cubicBezTo>
                <a:cubicBezTo>
                  <a:pt x="8362" y="29364"/>
                  <a:pt x="9031" y="29459"/>
                  <a:pt x="9705" y="29459"/>
                </a:cubicBezTo>
                <a:cubicBezTo>
                  <a:pt x="10538" y="29459"/>
                  <a:pt x="11379" y="29313"/>
                  <a:pt x="12209" y="29055"/>
                </a:cubicBezTo>
                <a:cubicBezTo>
                  <a:pt x="13109" y="28788"/>
                  <a:pt x="14010" y="28555"/>
                  <a:pt x="14844" y="28188"/>
                </a:cubicBezTo>
                <a:cubicBezTo>
                  <a:pt x="15578" y="27854"/>
                  <a:pt x="16245" y="27321"/>
                  <a:pt x="16779" y="26987"/>
                </a:cubicBezTo>
                <a:cubicBezTo>
                  <a:pt x="17646" y="27687"/>
                  <a:pt x="18346" y="28321"/>
                  <a:pt x="19114" y="28888"/>
                </a:cubicBezTo>
                <a:cubicBezTo>
                  <a:pt x="20648" y="29989"/>
                  <a:pt x="22549" y="29889"/>
                  <a:pt x="24217" y="30490"/>
                </a:cubicBezTo>
                <a:cubicBezTo>
                  <a:pt x="24240" y="30501"/>
                  <a:pt x="24262" y="30504"/>
                  <a:pt x="24284" y="30504"/>
                </a:cubicBezTo>
                <a:cubicBezTo>
                  <a:pt x="24328" y="30504"/>
                  <a:pt x="24373" y="30490"/>
                  <a:pt x="24417" y="30490"/>
                </a:cubicBezTo>
                <a:cubicBezTo>
                  <a:pt x="24818" y="30456"/>
                  <a:pt x="25251" y="30423"/>
                  <a:pt x="25652" y="30423"/>
                </a:cubicBezTo>
                <a:cubicBezTo>
                  <a:pt x="25702" y="30424"/>
                  <a:pt x="25752" y="30424"/>
                  <a:pt x="25802" y="30424"/>
                </a:cubicBezTo>
                <a:cubicBezTo>
                  <a:pt x="27242" y="30424"/>
                  <a:pt x="28525" y="29959"/>
                  <a:pt x="29621" y="29089"/>
                </a:cubicBezTo>
                <a:cubicBezTo>
                  <a:pt x="31322" y="27754"/>
                  <a:pt x="32290" y="25886"/>
                  <a:pt x="32924" y="23885"/>
                </a:cubicBezTo>
                <a:cubicBezTo>
                  <a:pt x="33090" y="23384"/>
                  <a:pt x="33057" y="22851"/>
                  <a:pt x="33157" y="22350"/>
                </a:cubicBezTo>
                <a:cubicBezTo>
                  <a:pt x="33524" y="20482"/>
                  <a:pt x="32957" y="18781"/>
                  <a:pt x="32023" y="17213"/>
                </a:cubicBezTo>
                <a:cubicBezTo>
                  <a:pt x="31556" y="16479"/>
                  <a:pt x="30889" y="15879"/>
                  <a:pt x="30288" y="15212"/>
                </a:cubicBezTo>
                <a:cubicBezTo>
                  <a:pt x="29988" y="14912"/>
                  <a:pt x="29655" y="14645"/>
                  <a:pt x="29354" y="14378"/>
                </a:cubicBezTo>
                <a:cubicBezTo>
                  <a:pt x="30122" y="14111"/>
                  <a:pt x="30889" y="13744"/>
                  <a:pt x="31689" y="13511"/>
                </a:cubicBezTo>
                <a:cubicBezTo>
                  <a:pt x="31863" y="13459"/>
                  <a:pt x="32050" y="13431"/>
                  <a:pt x="32237" y="13431"/>
                </a:cubicBezTo>
                <a:cubicBezTo>
                  <a:pt x="32767" y="13431"/>
                  <a:pt x="33293" y="13651"/>
                  <a:pt x="33491" y="14144"/>
                </a:cubicBezTo>
                <a:cubicBezTo>
                  <a:pt x="33691" y="14611"/>
                  <a:pt x="33958" y="15078"/>
                  <a:pt x="34325" y="15445"/>
                </a:cubicBezTo>
                <a:cubicBezTo>
                  <a:pt x="35092" y="16246"/>
                  <a:pt x="35892" y="17047"/>
                  <a:pt x="36760" y="17747"/>
                </a:cubicBezTo>
                <a:cubicBezTo>
                  <a:pt x="37327" y="18247"/>
                  <a:pt x="37994" y="18614"/>
                  <a:pt x="38628" y="19015"/>
                </a:cubicBezTo>
                <a:cubicBezTo>
                  <a:pt x="39895" y="19849"/>
                  <a:pt x="41330" y="20182"/>
                  <a:pt x="42797" y="20382"/>
                </a:cubicBezTo>
                <a:cubicBezTo>
                  <a:pt x="43307" y="20442"/>
                  <a:pt x="43830" y="20475"/>
                  <a:pt x="44355" y="20475"/>
                </a:cubicBezTo>
                <a:cubicBezTo>
                  <a:pt x="44997" y="20475"/>
                  <a:pt x="45642" y="20426"/>
                  <a:pt x="46266" y="20316"/>
                </a:cubicBezTo>
                <a:cubicBezTo>
                  <a:pt x="47434" y="20115"/>
                  <a:pt x="48535" y="19615"/>
                  <a:pt x="49769" y="19181"/>
                </a:cubicBezTo>
                <a:cubicBezTo>
                  <a:pt x="49669" y="17580"/>
                  <a:pt x="48535" y="16379"/>
                  <a:pt x="47467" y="15379"/>
                </a:cubicBezTo>
                <a:cubicBezTo>
                  <a:pt x="44849" y="12883"/>
                  <a:pt x="41891" y="11464"/>
                  <a:pt x="38538" y="11464"/>
                </a:cubicBezTo>
                <a:cubicBezTo>
                  <a:pt x="37320" y="11464"/>
                  <a:pt x="36050" y="11652"/>
                  <a:pt x="34725" y="12043"/>
                </a:cubicBezTo>
                <a:cubicBezTo>
                  <a:pt x="37594" y="9941"/>
                  <a:pt x="39662" y="7373"/>
                  <a:pt x="41029" y="3937"/>
                </a:cubicBezTo>
                <a:cubicBezTo>
                  <a:pt x="40062" y="3704"/>
                  <a:pt x="39228" y="3437"/>
                  <a:pt x="38361" y="3303"/>
                </a:cubicBezTo>
                <a:cubicBezTo>
                  <a:pt x="38265" y="3292"/>
                  <a:pt x="38172" y="3286"/>
                  <a:pt x="38083" y="3286"/>
                </a:cubicBezTo>
                <a:cubicBezTo>
                  <a:pt x="37394" y="3286"/>
                  <a:pt x="36900" y="3629"/>
                  <a:pt x="36693" y="4337"/>
                </a:cubicBezTo>
                <a:cubicBezTo>
                  <a:pt x="36559" y="4771"/>
                  <a:pt x="36259" y="5171"/>
                  <a:pt x="35992" y="5572"/>
                </a:cubicBezTo>
                <a:cubicBezTo>
                  <a:pt x="35625" y="6105"/>
                  <a:pt x="35192" y="6539"/>
                  <a:pt x="34825" y="7073"/>
                </a:cubicBezTo>
                <a:cubicBezTo>
                  <a:pt x="33791" y="8607"/>
                  <a:pt x="32557" y="9941"/>
                  <a:pt x="31022" y="10942"/>
                </a:cubicBezTo>
                <a:cubicBezTo>
                  <a:pt x="30155" y="11476"/>
                  <a:pt x="29221" y="11910"/>
                  <a:pt x="28220" y="12410"/>
                </a:cubicBezTo>
                <a:cubicBezTo>
                  <a:pt x="28287" y="12176"/>
                  <a:pt x="28287" y="12110"/>
                  <a:pt x="28320" y="12010"/>
                </a:cubicBezTo>
                <a:cubicBezTo>
                  <a:pt x="28854" y="10809"/>
                  <a:pt x="28954" y="9541"/>
                  <a:pt x="28954" y="8274"/>
                </a:cubicBezTo>
                <a:cubicBezTo>
                  <a:pt x="28987" y="6105"/>
                  <a:pt x="28120" y="4237"/>
                  <a:pt x="26786" y="2570"/>
                </a:cubicBezTo>
                <a:cubicBezTo>
                  <a:pt x="25473" y="994"/>
                  <a:pt x="23773" y="0"/>
                  <a:pt x="217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Black"/>
              <a:buNone/>
              <a:defRPr sz="3000" b="0" i="0" u="none" strike="noStrike" cap="none">
                <a:solidFill>
                  <a:schemeClr val="dk1"/>
                </a:solidFill>
                <a:latin typeface="Encode Sans Black"/>
                <a:ea typeface="Encode Sans Black"/>
                <a:cs typeface="Encode Sans Black"/>
                <a:sym typeface="Encode Sans Black"/>
              </a:defRPr>
            </a:lvl9pPr>
          </a:lstStyle>
          <a:p>
            <a:endParaRPr/>
          </a:p>
        </p:txBody>
      </p:sp>
      <p:sp>
        <p:nvSpPr>
          <p:cNvPr id="7" name="Google Shape;7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hivo"/>
              <a:buChar char="●"/>
              <a:defRPr sz="18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●"/>
              <a:defRPr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●"/>
              <a:defRPr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○"/>
              <a:defRPr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hivo"/>
              <a:buChar char="■"/>
              <a:defRPr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>
            <a:endParaRPr/>
          </a:p>
        </p:txBody>
      </p:sp>
      <p:sp>
        <p:nvSpPr>
          <p:cNvPr id="8" name="Google Shape;8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831"/>
        </a:solidFill>
        <a:effectLst/>
      </p:bgPr>
    </p:bg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1"/>
          <p:cNvSpPr/>
          <p:nvPr/>
        </p:nvSpPr>
        <p:spPr>
          <a:xfrm>
            <a:off x="5595375" y="3544950"/>
            <a:ext cx="3121500" cy="108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8" name="Google Shape;1188;p1"/>
          <p:cNvPicPr preferRelativeResize="0"/>
          <p:nvPr/>
        </p:nvPicPr>
        <p:blipFill rotWithShape="1">
          <a:blip r:embed="rId3">
            <a:alphaModFix/>
          </a:blip>
          <a:srcRect l="15648" r="24459"/>
          <a:stretch/>
        </p:blipFill>
        <p:spPr>
          <a:xfrm>
            <a:off x="4976325" y="649050"/>
            <a:ext cx="3454449" cy="3845374"/>
          </a:xfrm>
          <a:prstGeom prst="rect">
            <a:avLst/>
          </a:prstGeom>
          <a:noFill/>
          <a:ln>
            <a:noFill/>
          </a:ln>
        </p:spPr>
      </p:pic>
      <p:sp>
        <p:nvSpPr>
          <p:cNvPr id="1189" name="Google Shape;1189;p1"/>
          <p:cNvSpPr txBox="1">
            <a:spLocks noGrp="1"/>
          </p:cNvSpPr>
          <p:nvPr>
            <p:ph type="subTitle" idx="1"/>
          </p:nvPr>
        </p:nvSpPr>
        <p:spPr>
          <a:xfrm>
            <a:off x="296039" y="2785860"/>
            <a:ext cx="4333993" cy="6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-GB" dirty="0"/>
              <a:t>Done by: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-GB" dirty="0"/>
              <a:t>Abrar </a:t>
            </a:r>
            <a:r>
              <a:rPr lang="en-GB" dirty="0" err="1"/>
              <a:t>Meshref</a:t>
            </a:r>
            <a:r>
              <a:rPr lang="en-GB" dirty="0"/>
              <a:t>      Alaa Rady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-GB" dirty="0"/>
              <a:t>Ahmed Maher        Ahmed Mohamed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-GB" dirty="0"/>
              <a:t>Hossam Mostafa   Mohamed </a:t>
            </a:r>
            <a:r>
              <a:rPr lang="en-GB" dirty="0" err="1"/>
              <a:t>Nagah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-GB" dirty="0"/>
              <a:t>Supervisor: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-GB" dirty="0"/>
              <a:t>Dr. Mohammed Selim  </a:t>
            </a:r>
            <a:endParaRPr dirty="0"/>
          </a:p>
        </p:txBody>
      </p:sp>
      <p:sp>
        <p:nvSpPr>
          <p:cNvPr id="1190" name="Google Shape;1190;p1"/>
          <p:cNvSpPr/>
          <p:nvPr/>
        </p:nvSpPr>
        <p:spPr>
          <a:xfrm>
            <a:off x="495850" y="1627350"/>
            <a:ext cx="3656100" cy="108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1" name="Google Shape;1191;p1"/>
          <p:cNvSpPr/>
          <p:nvPr/>
        </p:nvSpPr>
        <p:spPr>
          <a:xfrm>
            <a:off x="0" y="1276101"/>
            <a:ext cx="6379500" cy="66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2" name="Google Shape;1192;p1"/>
          <p:cNvSpPr txBox="1">
            <a:spLocks noGrp="1"/>
          </p:cNvSpPr>
          <p:nvPr>
            <p:ph type="ctrTitle"/>
          </p:nvPr>
        </p:nvSpPr>
        <p:spPr>
          <a:xfrm>
            <a:off x="438542" y="1217002"/>
            <a:ext cx="5956096" cy="16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4400" b="1" dirty="0">
                <a:solidFill>
                  <a:schemeClr val="lt1"/>
                </a:solidFill>
              </a:rPr>
              <a:t>Biogas Production from Agricultural Waste in Egypt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193" name="Google Shape;1193;p1"/>
          <p:cNvSpPr/>
          <p:nvPr/>
        </p:nvSpPr>
        <p:spPr>
          <a:xfrm>
            <a:off x="713225" y="2076499"/>
            <a:ext cx="3239760" cy="404700"/>
          </a:xfrm>
          <a:prstGeom prst="rect">
            <a:avLst/>
          </a:prstGeom>
        </p:spPr>
      </p:sp>
      <p:grpSp>
        <p:nvGrpSpPr>
          <p:cNvPr id="1194" name="Google Shape;1194;p1"/>
          <p:cNvGrpSpPr/>
          <p:nvPr/>
        </p:nvGrpSpPr>
        <p:grpSpPr>
          <a:xfrm rot="1716091">
            <a:off x="8128901" y="157308"/>
            <a:ext cx="890401" cy="870572"/>
            <a:chOff x="-2048125" y="2702750"/>
            <a:chExt cx="966550" cy="945025"/>
          </a:xfrm>
        </p:grpSpPr>
        <p:sp>
          <p:nvSpPr>
            <p:cNvPr id="1195" name="Google Shape;1195;p1"/>
            <p:cNvSpPr/>
            <p:nvPr/>
          </p:nvSpPr>
          <p:spPr>
            <a:xfrm>
              <a:off x="-2048125" y="2783650"/>
              <a:ext cx="316900" cy="528975"/>
            </a:xfrm>
            <a:custGeom>
              <a:avLst/>
              <a:gdLst/>
              <a:ahLst/>
              <a:cxnLst/>
              <a:rect l="l" t="t" r="r" b="b"/>
              <a:pathLst>
                <a:path w="12676" h="21159" extrusionOk="0">
                  <a:moveTo>
                    <a:pt x="9974" y="0"/>
                  </a:moveTo>
                  <a:cubicBezTo>
                    <a:pt x="9532" y="0"/>
                    <a:pt x="9123" y="125"/>
                    <a:pt x="8940" y="509"/>
                  </a:cubicBezTo>
                  <a:cubicBezTo>
                    <a:pt x="8740" y="876"/>
                    <a:pt x="8806" y="1376"/>
                    <a:pt x="8840" y="1777"/>
                  </a:cubicBezTo>
                  <a:cubicBezTo>
                    <a:pt x="8907" y="2444"/>
                    <a:pt x="9040" y="3077"/>
                    <a:pt x="9240" y="3711"/>
                  </a:cubicBezTo>
                  <a:cubicBezTo>
                    <a:pt x="9374" y="4145"/>
                    <a:pt x="9674" y="4679"/>
                    <a:pt x="9774" y="5146"/>
                  </a:cubicBezTo>
                  <a:cubicBezTo>
                    <a:pt x="9941" y="5379"/>
                    <a:pt x="9874" y="5579"/>
                    <a:pt x="9574" y="5779"/>
                  </a:cubicBezTo>
                  <a:cubicBezTo>
                    <a:pt x="9474" y="5713"/>
                    <a:pt x="9340" y="5613"/>
                    <a:pt x="9240" y="5546"/>
                  </a:cubicBezTo>
                  <a:cubicBezTo>
                    <a:pt x="8973" y="5312"/>
                    <a:pt x="8740" y="5079"/>
                    <a:pt x="8506" y="4812"/>
                  </a:cubicBezTo>
                  <a:cubicBezTo>
                    <a:pt x="7772" y="3945"/>
                    <a:pt x="7372" y="2811"/>
                    <a:pt x="6505" y="2077"/>
                  </a:cubicBezTo>
                  <a:cubicBezTo>
                    <a:pt x="5704" y="1343"/>
                    <a:pt x="4570" y="1143"/>
                    <a:pt x="3536" y="1143"/>
                  </a:cubicBezTo>
                  <a:cubicBezTo>
                    <a:pt x="2769" y="1176"/>
                    <a:pt x="2135" y="1476"/>
                    <a:pt x="2235" y="2310"/>
                  </a:cubicBezTo>
                  <a:cubicBezTo>
                    <a:pt x="2302" y="2911"/>
                    <a:pt x="2569" y="3578"/>
                    <a:pt x="2735" y="4145"/>
                  </a:cubicBezTo>
                  <a:cubicBezTo>
                    <a:pt x="2902" y="4679"/>
                    <a:pt x="3069" y="5212"/>
                    <a:pt x="3236" y="5713"/>
                  </a:cubicBezTo>
                  <a:cubicBezTo>
                    <a:pt x="2533" y="5600"/>
                    <a:pt x="1782" y="5464"/>
                    <a:pt x="1064" y="5464"/>
                  </a:cubicBezTo>
                  <a:cubicBezTo>
                    <a:pt x="931" y="5464"/>
                    <a:pt x="798" y="5469"/>
                    <a:pt x="667" y="5479"/>
                  </a:cubicBezTo>
                  <a:cubicBezTo>
                    <a:pt x="234" y="5513"/>
                    <a:pt x="67" y="5679"/>
                    <a:pt x="67" y="6146"/>
                  </a:cubicBezTo>
                  <a:cubicBezTo>
                    <a:pt x="0" y="7381"/>
                    <a:pt x="467" y="8915"/>
                    <a:pt x="1668" y="9449"/>
                  </a:cubicBezTo>
                  <a:cubicBezTo>
                    <a:pt x="1635" y="10049"/>
                    <a:pt x="2135" y="10449"/>
                    <a:pt x="2702" y="10616"/>
                  </a:cubicBezTo>
                  <a:cubicBezTo>
                    <a:pt x="3736" y="10850"/>
                    <a:pt x="4804" y="10883"/>
                    <a:pt x="5871" y="11150"/>
                  </a:cubicBezTo>
                  <a:cubicBezTo>
                    <a:pt x="6238" y="11283"/>
                    <a:pt x="7305" y="11450"/>
                    <a:pt x="7239" y="11984"/>
                  </a:cubicBezTo>
                  <a:cubicBezTo>
                    <a:pt x="7239" y="12151"/>
                    <a:pt x="6972" y="12351"/>
                    <a:pt x="6972" y="12584"/>
                  </a:cubicBezTo>
                  <a:cubicBezTo>
                    <a:pt x="6938" y="12751"/>
                    <a:pt x="6972" y="12918"/>
                    <a:pt x="7005" y="13051"/>
                  </a:cubicBezTo>
                  <a:cubicBezTo>
                    <a:pt x="6908" y="13037"/>
                    <a:pt x="6812" y="13029"/>
                    <a:pt x="6715" y="13029"/>
                  </a:cubicBezTo>
                  <a:cubicBezTo>
                    <a:pt x="6578" y="13029"/>
                    <a:pt x="6441" y="13046"/>
                    <a:pt x="6305" y="13085"/>
                  </a:cubicBezTo>
                  <a:cubicBezTo>
                    <a:pt x="5838" y="13251"/>
                    <a:pt x="5704" y="13552"/>
                    <a:pt x="5404" y="13885"/>
                  </a:cubicBezTo>
                  <a:cubicBezTo>
                    <a:pt x="5104" y="14252"/>
                    <a:pt x="4704" y="14286"/>
                    <a:pt x="4570" y="14819"/>
                  </a:cubicBezTo>
                  <a:cubicBezTo>
                    <a:pt x="4503" y="15186"/>
                    <a:pt x="4570" y="15586"/>
                    <a:pt x="4770" y="15887"/>
                  </a:cubicBezTo>
                  <a:cubicBezTo>
                    <a:pt x="5037" y="16320"/>
                    <a:pt x="5504" y="16587"/>
                    <a:pt x="5938" y="16821"/>
                  </a:cubicBezTo>
                  <a:cubicBezTo>
                    <a:pt x="6171" y="16987"/>
                    <a:pt x="6438" y="17121"/>
                    <a:pt x="6672" y="17321"/>
                  </a:cubicBezTo>
                  <a:cubicBezTo>
                    <a:pt x="6972" y="17588"/>
                    <a:pt x="7005" y="17855"/>
                    <a:pt x="7172" y="18222"/>
                  </a:cubicBezTo>
                  <a:cubicBezTo>
                    <a:pt x="7305" y="18622"/>
                    <a:pt x="7506" y="18589"/>
                    <a:pt x="7872" y="18689"/>
                  </a:cubicBezTo>
                  <a:cubicBezTo>
                    <a:pt x="8673" y="18889"/>
                    <a:pt x="9307" y="19356"/>
                    <a:pt x="10007" y="19823"/>
                  </a:cubicBezTo>
                  <a:cubicBezTo>
                    <a:pt x="10207" y="19956"/>
                    <a:pt x="10474" y="20090"/>
                    <a:pt x="10641" y="20223"/>
                  </a:cubicBezTo>
                  <a:cubicBezTo>
                    <a:pt x="10808" y="20423"/>
                    <a:pt x="11041" y="20357"/>
                    <a:pt x="10641" y="20457"/>
                  </a:cubicBezTo>
                  <a:cubicBezTo>
                    <a:pt x="10596" y="20466"/>
                    <a:pt x="10549" y="20470"/>
                    <a:pt x="10503" y="20470"/>
                  </a:cubicBezTo>
                  <a:cubicBezTo>
                    <a:pt x="10208" y="20470"/>
                    <a:pt x="9900" y="20305"/>
                    <a:pt x="9640" y="20190"/>
                  </a:cubicBezTo>
                  <a:cubicBezTo>
                    <a:pt x="8940" y="19923"/>
                    <a:pt x="8273" y="19589"/>
                    <a:pt x="7606" y="19222"/>
                  </a:cubicBezTo>
                  <a:cubicBezTo>
                    <a:pt x="7039" y="18889"/>
                    <a:pt x="6538" y="18455"/>
                    <a:pt x="5971" y="18122"/>
                  </a:cubicBezTo>
                  <a:cubicBezTo>
                    <a:pt x="5790" y="18008"/>
                    <a:pt x="5593" y="17941"/>
                    <a:pt x="5381" y="17941"/>
                  </a:cubicBezTo>
                  <a:cubicBezTo>
                    <a:pt x="5281" y="17941"/>
                    <a:pt x="5177" y="17956"/>
                    <a:pt x="5070" y="17988"/>
                  </a:cubicBezTo>
                  <a:cubicBezTo>
                    <a:pt x="4804" y="18122"/>
                    <a:pt x="4603" y="18355"/>
                    <a:pt x="4637" y="18689"/>
                  </a:cubicBezTo>
                  <a:cubicBezTo>
                    <a:pt x="4637" y="19022"/>
                    <a:pt x="5004" y="19222"/>
                    <a:pt x="4904" y="19556"/>
                  </a:cubicBezTo>
                  <a:cubicBezTo>
                    <a:pt x="4804" y="19856"/>
                    <a:pt x="4103" y="20123"/>
                    <a:pt x="3836" y="20390"/>
                  </a:cubicBezTo>
                  <a:cubicBezTo>
                    <a:pt x="3903" y="20557"/>
                    <a:pt x="3970" y="20757"/>
                    <a:pt x="4036" y="20924"/>
                  </a:cubicBezTo>
                  <a:cubicBezTo>
                    <a:pt x="4337" y="20523"/>
                    <a:pt x="4737" y="20357"/>
                    <a:pt x="5204" y="20123"/>
                  </a:cubicBezTo>
                  <a:cubicBezTo>
                    <a:pt x="5404" y="19990"/>
                    <a:pt x="5571" y="19823"/>
                    <a:pt x="5537" y="19556"/>
                  </a:cubicBezTo>
                  <a:cubicBezTo>
                    <a:pt x="5506" y="19244"/>
                    <a:pt x="4718" y="18409"/>
                    <a:pt x="5430" y="18409"/>
                  </a:cubicBezTo>
                  <a:cubicBezTo>
                    <a:pt x="5481" y="18409"/>
                    <a:pt x="5538" y="18413"/>
                    <a:pt x="5604" y="18422"/>
                  </a:cubicBezTo>
                  <a:cubicBezTo>
                    <a:pt x="5838" y="18455"/>
                    <a:pt x="6138" y="18755"/>
                    <a:pt x="6305" y="18922"/>
                  </a:cubicBezTo>
                  <a:cubicBezTo>
                    <a:pt x="6605" y="19122"/>
                    <a:pt x="6905" y="19322"/>
                    <a:pt x="7205" y="19523"/>
                  </a:cubicBezTo>
                  <a:cubicBezTo>
                    <a:pt x="7772" y="19890"/>
                    <a:pt x="8339" y="20223"/>
                    <a:pt x="8940" y="20490"/>
                  </a:cubicBezTo>
                  <a:cubicBezTo>
                    <a:pt x="9440" y="20757"/>
                    <a:pt x="10107" y="21124"/>
                    <a:pt x="10674" y="21157"/>
                  </a:cubicBezTo>
                  <a:cubicBezTo>
                    <a:pt x="10690" y="21158"/>
                    <a:pt x="10705" y="21158"/>
                    <a:pt x="10721" y="21158"/>
                  </a:cubicBezTo>
                  <a:cubicBezTo>
                    <a:pt x="11426" y="21158"/>
                    <a:pt x="11827" y="20415"/>
                    <a:pt x="11141" y="20023"/>
                  </a:cubicBezTo>
                  <a:cubicBezTo>
                    <a:pt x="10541" y="19656"/>
                    <a:pt x="9974" y="19289"/>
                    <a:pt x="9407" y="18922"/>
                  </a:cubicBezTo>
                  <a:cubicBezTo>
                    <a:pt x="9173" y="18755"/>
                    <a:pt x="8940" y="18555"/>
                    <a:pt x="8673" y="18422"/>
                  </a:cubicBezTo>
                  <a:cubicBezTo>
                    <a:pt x="8440" y="18322"/>
                    <a:pt x="8139" y="18355"/>
                    <a:pt x="7939" y="18255"/>
                  </a:cubicBezTo>
                  <a:cubicBezTo>
                    <a:pt x="7472" y="18055"/>
                    <a:pt x="7405" y="17421"/>
                    <a:pt x="7072" y="17088"/>
                  </a:cubicBezTo>
                  <a:cubicBezTo>
                    <a:pt x="6638" y="16654"/>
                    <a:pt x="6071" y="16454"/>
                    <a:pt x="5604" y="16087"/>
                  </a:cubicBezTo>
                  <a:cubicBezTo>
                    <a:pt x="5237" y="15820"/>
                    <a:pt x="4737" y="15220"/>
                    <a:pt x="5137" y="14719"/>
                  </a:cubicBezTo>
                  <a:cubicBezTo>
                    <a:pt x="5271" y="14552"/>
                    <a:pt x="5604" y="14486"/>
                    <a:pt x="5771" y="14319"/>
                  </a:cubicBezTo>
                  <a:cubicBezTo>
                    <a:pt x="6071" y="14052"/>
                    <a:pt x="6071" y="13652"/>
                    <a:pt x="6572" y="13585"/>
                  </a:cubicBezTo>
                  <a:cubicBezTo>
                    <a:pt x="6634" y="13575"/>
                    <a:pt x="6697" y="13570"/>
                    <a:pt x="6760" y="13570"/>
                  </a:cubicBezTo>
                  <a:cubicBezTo>
                    <a:pt x="7096" y="13570"/>
                    <a:pt x="7424" y="13706"/>
                    <a:pt x="7706" y="13819"/>
                  </a:cubicBezTo>
                  <a:cubicBezTo>
                    <a:pt x="7738" y="13828"/>
                    <a:pt x="7768" y="13832"/>
                    <a:pt x="7796" y="13832"/>
                  </a:cubicBezTo>
                  <a:cubicBezTo>
                    <a:pt x="8067" y="13832"/>
                    <a:pt x="8177" y="13439"/>
                    <a:pt x="7906" y="13318"/>
                  </a:cubicBezTo>
                  <a:cubicBezTo>
                    <a:pt x="7472" y="13185"/>
                    <a:pt x="7372" y="12784"/>
                    <a:pt x="7539" y="12418"/>
                  </a:cubicBezTo>
                  <a:cubicBezTo>
                    <a:pt x="7639" y="12251"/>
                    <a:pt x="7706" y="12217"/>
                    <a:pt x="7772" y="12084"/>
                  </a:cubicBezTo>
                  <a:cubicBezTo>
                    <a:pt x="7839" y="11951"/>
                    <a:pt x="7939" y="11850"/>
                    <a:pt x="7906" y="11684"/>
                  </a:cubicBezTo>
                  <a:cubicBezTo>
                    <a:pt x="7839" y="11283"/>
                    <a:pt x="7239" y="11183"/>
                    <a:pt x="6938" y="11050"/>
                  </a:cubicBezTo>
                  <a:cubicBezTo>
                    <a:pt x="6271" y="10816"/>
                    <a:pt x="5571" y="10616"/>
                    <a:pt x="4870" y="10449"/>
                  </a:cubicBezTo>
                  <a:cubicBezTo>
                    <a:pt x="4470" y="10349"/>
                    <a:pt x="4036" y="10283"/>
                    <a:pt x="3636" y="10216"/>
                  </a:cubicBezTo>
                  <a:cubicBezTo>
                    <a:pt x="3436" y="10216"/>
                    <a:pt x="3269" y="10183"/>
                    <a:pt x="3102" y="10149"/>
                  </a:cubicBezTo>
                  <a:cubicBezTo>
                    <a:pt x="2936" y="10116"/>
                    <a:pt x="2802" y="10083"/>
                    <a:pt x="2635" y="10049"/>
                  </a:cubicBezTo>
                  <a:cubicBezTo>
                    <a:pt x="2502" y="9849"/>
                    <a:pt x="2369" y="9616"/>
                    <a:pt x="2235" y="9382"/>
                  </a:cubicBezTo>
                  <a:cubicBezTo>
                    <a:pt x="2268" y="9249"/>
                    <a:pt x="2202" y="9082"/>
                    <a:pt x="2068" y="9048"/>
                  </a:cubicBezTo>
                  <a:cubicBezTo>
                    <a:pt x="1068" y="8748"/>
                    <a:pt x="434" y="7481"/>
                    <a:pt x="534" y="6447"/>
                  </a:cubicBezTo>
                  <a:cubicBezTo>
                    <a:pt x="574" y="6021"/>
                    <a:pt x="886" y="5928"/>
                    <a:pt x="1244" y="5928"/>
                  </a:cubicBezTo>
                  <a:cubicBezTo>
                    <a:pt x="1475" y="5928"/>
                    <a:pt x="1726" y="5966"/>
                    <a:pt x="1935" y="5980"/>
                  </a:cubicBezTo>
                  <a:cubicBezTo>
                    <a:pt x="2469" y="6013"/>
                    <a:pt x="2969" y="6080"/>
                    <a:pt x="3503" y="6180"/>
                  </a:cubicBezTo>
                  <a:cubicBezTo>
                    <a:pt x="3603" y="6180"/>
                    <a:pt x="3736" y="6080"/>
                    <a:pt x="3703" y="5946"/>
                  </a:cubicBezTo>
                  <a:cubicBezTo>
                    <a:pt x="3436" y="4945"/>
                    <a:pt x="3169" y="3945"/>
                    <a:pt x="2869" y="2944"/>
                  </a:cubicBezTo>
                  <a:cubicBezTo>
                    <a:pt x="2735" y="2510"/>
                    <a:pt x="2402" y="1977"/>
                    <a:pt x="3036" y="1676"/>
                  </a:cubicBezTo>
                  <a:cubicBezTo>
                    <a:pt x="3107" y="1634"/>
                    <a:pt x="3197" y="1621"/>
                    <a:pt x="3292" y="1621"/>
                  </a:cubicBezTo>
                  <a:cubicBezTo>
                    <a:pt x="3419" y="1621"/>
                    <a:pt x="3555" y="1643"/>
                    <a:pt x="3669" y="1643"/>
                  </a:cubicBezTo>
                  <a:cubicBezTo>
                    <a:pt x="4203" y="1676"/>
                    <a:pt x="4804" y="1743"/>
                    <a:pt x="5304" y="1977"/>
                  </a:cubicBezTo>
                  <a:cubicBezTo>
                    <a:pt x="6405" y="2377"/>
                    <a:pt x="6838" y="3378"/>
                    <a:pt x="7405" y="4278"/>
                  </a:cubicBezTo>
                  <a:cubicBezTo>
                    <a:pt x="7872" y="4979"/>
                    <a:pt x="8440" y="5679"/>
                    <a:pt x="9107" y="6146"/>
                  </a:cubicBezTo>
                  <a:cubicBezTo>
                    <a:pt x="9336" y="6292"/>
                    <a:pt x="9616" y="6438"/>
                    <a:pt x="9876" y="6438"/>
                  </a:cubicBezTo>
                  <a:cubicBezTo>
                    <a:pt x="10033" y="6438"/>
                    <a:pt x="10182" y="6385"/>
                    <a:pt x="10308" y="6246"/>
                  </a:cubicBezTo>
                  <a:cubicBezTo>
                    <a:pt x="10775" y="5746"/>
                    <a:pt x="10174" y="4979"/>
                    <a:pt x="9974" y="4478"/>
                  </a:cubicBezTo>
                  <a:cubicBezTo>
                    <a:pt x="9607" y="3578"/>
                    <a:pt x="9407" y="2577"/>
                    <a:pt x="9340" y="1576"/>
                  </a:cubicBezTo>
                  <a:cubicBezTo>
                    <a:pt x="9340" y="1276"/>
                    <a:pt x="9307" y="776"/>
                    <a:pt x="9674" y="576"/>
                  </a:cubicBezTo>
                  <a:cubicBezTo>
                    <a:pt x="9727" y="544"/>
                    <a:pt x="9810" y="532"/>
                    <a:pt x="9906" y="532"/>
                  </a:cubicBezTo>
                  <a:cubicBezTo>
                    <a:pt x="10113" y="532"/>
                    <a:pt x="10382" y="586"/>
                    <a:pt x="10541" y="609"/>
                  </a:cubicBezTo>
                  <a:cubicBezTo>
                    <a:pt x="11275" y="742"/>
                    <a:pt x="12109" y="1176"/>
                    <a:pt x="12109" y="2077"/>
                  </a:cubicBezTo>
                  <a:cubicBezTo>
                    <a:pt x="12109" y="2239"/>
                    <a:pt x="12245" y="2333"/>
                    <a:pt x="12375" y="2333"/>
                  </a:cubicBezTo>
                  <a:cubicBezTo>
                    <a:pt x="12486" y="2333"/>
                    <a:pt x="12594" y="2264"/>
                    <a:pt x="12609" y="2110"/>
                  </a:cubicBezTo>
                  <a:cubicBezTo>
                    <a:pt x="12676" y="1209"/>
                    <a:pt x="12042" y="509"/>
                    <a:pt x="11208" y="242"/>
                  </a:cubicBezTo>
                  <a:cubicBezTo>
                    <a:pt x="10891" y="125"/>
                    <a:pt x="10416" y="0"/>
                    <a:pt x="99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1"/>
            <p:cNvSpPr/>
            <p:nvPr/>
          </p:nvSpPr>
          <p:spPr>
            <a:xfrm>
              <a:off x="-1921375" y="3363375"/>
              <a:ext cx="54800" cy="40125"/>
            </a:xfrm>
            <a:custGeom>
              <a:avLst/>
              <a:gdLst/>
              <a:ahLst/>
              <a:cxnLst/>
              <a:rect l="l" t="t" r="r" b="b"/>
              <a:pathLst>
                <a:path w="2192" h="1605" extrusionOk="0">
                  <a:moveTo>
                    <a:pt x="1869" y="1"/>
                  </a:moveTo>
                  <a:cubicBezTo>
                    <a:pt x="1858" y="1"/>
                    <a:pt x="1847" y="1"/>
                    <a:pt x="1835" y="3"/>
                  </a:cubicBezTo>
                  <a:cubicBezTo>
                    <a:pt x="1455" y="45"/>
                    <a:pt x="1062" y="87"/>
                    <a:pt x="673" y="87"/>
                  </a:cubicBezTo>
                  <a:cubicBezTo>
                    <a:pt x="446" y="87"/>
                    <a:pt x="221" y="73"/>
                    <a:pt x="0" y="36"/>
                  </a:cubicBezTo>
                  <a:lnTo>
                    <a:pt x="0" y="36"/>
                  </a:lnTo>
                  <a:cubicBezTo>
                    <a:pt x="134" y="236"/>
                    <a:pt x="234" y="403"/>
                    <a:pt x="367" y="603"/>
                  </a:cubicBezTo>
                  <a:cubicBezTo>
                    <a:pt x="634" y="603"/>
                    <a:pt x="868" y="603"/>
                    <a:pt x="1135" y="570"/>
                  </a:cubicBezTo>
                  <a:lnTo>
                    <a:pt x="1135" y="570"/>
                  </a:lnTo>
                  <a:cubicBezTo>
                    <a:pt x="968" y="770"/>
                    <a:pt x="868" y="1004"/>
                    <a:pt x="801" y="1204"/>
                  </a:cubicBezTo>
                  <a:cubicBezTo>
                    <a:pt x="901" y="1337"/>
                    <a:pt x="1001" y="1471"/>
                    <a:pt x="1101" y="1604"/>
                  </a:cubicBezTo>
                  <a:cubicBezTo>
                    <a:pt x="1068" y="1104"/>
                    <a:pt x="1535" y="703"/>
                    <a:pt x="1969" y="470"/>
                  </a:cubicBezTo>
                  <a:cubicBezTo>
                    <a:pt x="2192" y="342"/>
                    <a:pt x="2110" y="1"/>
                    <a:pt x="18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1"/>
            <p:cNvSpPr/>
            <p:nvPr/>
          </p:nvSpPr>
          <p:spPr>
            <a:xfrm>
              <a:off x="-1874675" y="3407550"/>
              <a:ext cx="221850" cy="53825"/>
            </a:xfrm>
            <a:custGeom>
              <a:avLst/>
              <a:gdLst/>
              <a:ahLst/>
              <a:cxnLst/>
              <a:rect l="l" t="t" r="r" b="b"/>
              <a:pathLst>
                <a:path w="8874" h="2153" extrusionOk="0">
                  <a:moveTo>
                    <a:pt x="7843" y="0"/>
                  </a:moveTo>
                  <a:cubicBezTo>
                    <a:pt x="7658" y="0"/>
                    <a:pt x="7472" y="26"/>
                    <a:pt x="7306" y="71"/>
                  </a:cubicBezTo>
                  <a:cubicBezTo>
                    <a:pt x="7106" y="104"/>
                    <a:pt x="6905" y="204"/>
                    <a:pt x="6705" y="337"/>
                  </a:cubicBezTo>
                  <a:cubicBezTo>
                    <a:pt x="6426" y="486"/>
                    <a:pt x="6198" y="552"/>
                    <a:pt x="5953" y="552"/>
                  </a:cubicBezTo>
                  <a:cubicBezTo>
                    <a:pt x="5759" y="552"/>
                    <a:pt x="5555" y="511"/>
                    <a:pt x="5304" y="437"/>
                  </a:cubicBezTo>
                  <a:cubicBezTo>
                    <a:pt x="5054" y="371"/>
                    <a:pt x="4771" y="329"/>
                    <a:pt x="4487" y="329"/>
                  </a:cubicBezTo>
                  <a:cubicBezTo>
                    <a:pt x="4203" y="329"/>
                    <a:pt x="3920" y="371"/>
                    <a:pt x="3670" y="471"/>
                  </a:cubicBezTo>
                  <a:cubicBezTo>
                    <a:pt x="2936" y="738"/>
                    <a:pt x="2602" y="1572"/>
                    <a:pt x="1802" y="1672"/>
                  </a:cubicBezTo>
                  <a:cubicBezTo>
                    <a:pt x="1401" y="1405"/>
                    <a:pt x="968" y="1171"/>
                    <a:pt x="534" y="938"/>
                  </a:cubicBezTo>
                  <a:cubicBezTo>
                    <a:pt x="367" y="871"/>
                    <a:pt x="201" y="804"/>
                    <a:pt x="0" y="704"/>
                  </a:cubicBezTo>
                  <a:lnTo>
                    <a:pt x="0" y="704"/>
                  </a:lnTo>
                  <a:cubicBezTo>
                    <a:pt x="467" y="1171"/>
                    <a:pt x="1001" y="1605"/>
                    <a:pt x="1568" y="1972"/>
                  </a:cubicBezTo>
                  <a:cubicBezTo>
                    <a:pt x="1702" y="2005"/>
                    <a:pt x="1835" y="2072"/>
                    <a:pt x="1969" y="2139"/>
                  </a:cubicBezTo>
                  <a:cubicBezTo>
                    <a:pt x="1978" y="2148"/>
                    <a:pt x="1991" y="2153"/>
                    <a:pt x="2005" y="2153"/>
                  </a:cubicBezTo>
                  <a:cubicBezTo>
                    <a:pt x="2038" y="2153"/>
                    <a:pt x="2078" y="2129"/>
                    <a:pt x="2102" y="2105"/>
                  </a:cubicBezTo>
                  <a:cubicBezTo>
                    <a:pt x="2335" y="2105"/>
                    <a:pt x="2602" y="2005"/>
                    <a:pt x="2802" y="1872"/>
                  </a:cubicBezTo>
                  <a:cubicBezTo>
                    <a:pt x="3471" y="1477"/>
                    <a:pt x="3918" y="749"/>
                    <a:pt x="4749" y="749"/>
                  </a:cubicBezTo>
                  <a:cubicBezTo>
                    <a:pt x="4830" y="749"/>
                    <a:pt x="4915" y="756"/>
                    <a:pt x="5004" y="771"/>
                  </a:cubicBezTo>
                  <a:cubicBezTo>
                    <a:pt x="5491" y="844"/>
                    <a:pt x="5801" y="1095"/>
                    <a:pt x="6192" y="1095"/>
                  </a:cubicBezTo>
                  <a:cubicBezTo>
                    <a:pt x="6337" y="1095"/>
                    <a:pt x="6492" y="1061"/>
                    <a:pt x="6672" y="971"/>
                  </a:cubicBezTo>
                  <a:cubicBezTo>
                    <a:pt x="7046" y="784"/>
                    <a:pt x="7333" y="568"/>
                    <a:pt x="7751" y="568"/>
                  </a:cubicBezTo>
                  <a:cubicBezTo>
                    <a:pt x="7780" y="568"/>
                    <a:pt x="7809" y="569"/>
                    <a:pt x="7839" y="571"/>
                  </a:cubicBezTo>
                  <a:cubicBezTo>
                    <a:pt x="8106" y="571"/>
                    <a:pt x="8320" y="676"/>
                    <a:pt x="8576" y="676"/>
                  </a:cubicBezTo>
                  <a:cubicBezTo>
                    <a:pt x="8607" y="676"/>
                    <a:pt x="8640" y="675"/>
                    <a:pt x="8673" y="671"/>
                  </a:cubicBezTo>
                  <a:cubicBezTo>
                    <a:pt x="8840" y="671"/>
                    <a:pt x="8873" y="471"/>
                    <a:pt x="8807" y="371"/>
                  </a:cubicBezTo>
                  <a:cubicBezTo>
                    <a:pt x="8584" y="104"/>
                    <a:pt x="8214" y="0"/>
                    <a:pt x="78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1"/>
            <p:cNvSpPr/>
            <p:nvPr/>
          </p:nvSpPr>
          <p:spPr>
            <a:xfrm>
              <a:off x="-1682875" y="2922275"/>
              <a:ext cx="68400" cy="80100"/>
            </a:xfrm>
            <a:custGeom>
              <a:avLst/>
              <a:gdLst/>
              <a:ahLst/>
              <a:cxnLst/>
              <a:rect l="l" t="t" r="r" b="b"/>
              <a:pathLst>
                <a:path w="2736" h="3204" extrusionOk="0">
                  <a:moveTo>
                    <a:pt x="1" y="1"/>
                  </a:moveTo>
                  <a:cubicBezTo>
                    <a:pt x="134" y="234"/>
                    <a:pt x="301" y="468"/>
                    <a:pt x="434" y="701"/>
                  </a:cubicBezTo>
                  <a:cubicBezTo>
                    <a:pt x="935" y="1569"/>
                    <a:pt x="1602" y="2336"/>
                    <a:pt x="1935" y="3203"/>
                  </a:cubicBezTo>
                  <a:cubicBezTo>
                    <a:pt x="1969" y="3170"/>
                    <a:pt x="1969" y="3137"/>
                    <a:pt x="1969" y="3103"/>
                  </a:cubicBezTo>
                  <a:cubicBezTo>
                    <a:pt x="2035" y="2970"/>
                    <a:pt x="2102" y="2870"/>
                    <a:pt x="2202" y="2803"/>
                  </a:cubicBezTo>
                  <a:cubicBezTo>
                    <a:pt x="2436" y="2603"/>
                    <a:pt x="2736" y="2670"/>
                    <a:pt x="2602" y="2269"/>
                  </a:cubicBezTo>
                  <a:cubicBezTo>
                    <a:pt x="2402" y="1669"/>
                    <a:pt x="1668" y="1202"/>
                    <a:pt x="1201" y="835"/>
                  </a:cubicBezTo>
                  <a:cubicBezTo>
                    <a:pt x="801" y="568"/>
                    <a:pt x="401" y="3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1"/>
            <p:cNvSpPr/>
            <p:nvPr/>
          </p:nvSpPr>
          <p:spPr>
            <a:xfrm>
              <a:off x="-1628675" y="3024025"/>
              <a:ext cx="107600" cy="103975"/>
            </a:xfrm>
            <a:custGeom>
              <a:avLst/>
              <a:gdLst/>
              <a:ahLst/>
              <a:cxnLst/>
              <a:rect l="l" t="t" r="r" b="b"/>
              <a:pathLst>
                <a:path w="4304" h="4159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67"/>
                    <a:pt x="34" y="534"/>
                    <a:pt x="1" y="834"/>
                  </a:cubicBezTo>
                  <a:cubicBezTo>
                    <a:pt x="1135" y="1268"/>
                    <a:pt x="2036" y="2102"/>
                    <a:pt x="2836" y="2969"/>
                  </a:cubicBezTo>
                  <a:cubicBezTo>
                    <a:pt x="3070" y="3203"/>
                    <a:pt x="3303" y="3470"/>
                    <a:pt x="3537" y="3703"/>
                  </a:cubicBezTo>
                  <a:cubicBezTo>
                    <a:pt x="3637" y="3803"/>
                    <a:pt x="3870" y="4137"/>
                    <a:pt x="3937" y="4137"/>
                  </a:cubicBezTo>
                  <a:cubicBezTo>
                    <a:pt x="3987" y="4152"/>
                    <a:pt x="4030" y="4159"/>
                    <a:pt x="4066" y="4159"/>
                  </a:cubicBezTo>
                  <a:cubicBezTo>
                    <a:pt x="4271" y="4159"/>
                    <a:pt x="4271" y="3945"/>
                    <a:pt x="4271" y="3803"/>
                  </a:cubicBezTo>
                  <a:cubicBezTo>
                    <a:pt x="4304" y="3169"/>
                    <a:pt x="3703" y="2369"/>
                    <a:pt x="3303" y="1935"/>
                  </a:cubicBezTo>
                  <a:cubicBezTo>
                    <a:pt x="2836" y="1402"/>
                    <a:pt x="2269" y="1001"/>
                    <a:pt x="1635" y="734"/>
                  </a:cubicBezTo>
                  <a:cubicBezTo>
                    <a:pt x="1102" y="534"/>
                    <a:pt x="401" y="4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1"/>
            <p:cNvSpPr/>
            <p:nvPr/>
          </p:nvSpPr>
          <p:spPr>
            <a:xfrm>
              <a:off x="-1628675" y="3024025"/>
              <a:ext cx="107600" cy="103975"/>
            </a:xfrm>
            <a:custGeom>
              <a:avLst/>
              <a:gdLst/>
              <a:ahLst/>
              <a:cxnLst/>
              <a:rect l="l" t="t" r="r" b="b"/>
              <a:pathLst>
                <a:path w="4304" h="4159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267"/>
                    <a:pt x="34" y="534"/>
                    <a:pt x="1" y="834"/>
                  </a:cubicBezTo>
                  <a:cubicBezTo>
                    <a:pt x="1135" y="1268"/>
                    <a:pt x="2002" y="2102"/>
                    <a:pt x="2836" y="2969"/>
                  </a:cubicBezTo>
                  <a:cubicBezTo>
                    <a:pt x="3070" y="3203"/>
                    <a:pt x="3303" y="3470"/>
                    <a:pt x="3537" y="3703"/>
                  </a:cubicBezTo>
                  <a:cubicBezTo>
                    <a:pt x="3637" y="3803"/>
                    <a:pt x="3870" y="4137"/>
                    <a:pt x="3937" y="4137"/>
                  </a:cubicBezTo>
                  <a:cubicBezTo>
                    <a:pt x="3987" y="4152"/>
                    <a:pt x="4030" y="4159"/>
                    <a:pt x="4066" y="4159"/>
                  </a:cubicBezTo>
                  <a:cubicBezTo>
                    <a:pt x="4271" y="4159"/>
                    <a:pt x="4271" y="3945"/>
                    <a:pt x="4271" y="3803"/>
                  </a:cubicBezTo>
                  <a:cubicBezTo>
                    <a:pt x="4304" y="3169"/>
                    <a:pt x="3703" y="2369"/>
                    <a:pt x="3303" y="1935"/>
                  </a:cubicBezTo>
                  <a:cubicBezTo>
                    <a:pt x="2836" y="1402"/>
                    <a:pt x="2269" y="1001"/>
                    <a:pt x="1635" y="734"/>
                  </a:cubicBezTo>
                  <a:cubicBezTo>
                    <a:pt x="1102" y="534"/>
                    <a:pt x="401" y="4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1"/>
            <p:cNvSpPr/>
            <p:nvPr/>
          </p:nvSpPr>
          <p:spPr>
            <a:xfrm>
              <a:off x="-1682875" y="2922275"/>
              <a:ext cx="68400" cy="80100"/>
            </a:xfrm>
            <a:custGeom>
              <a:avLst/>
              <a:gdLst/>
              <a:ahLst/>
              <a:cxnLst/>
              <a:rect l="l" t="t" r="r" b="b"/>
              <a:pathLst>
                <a:path w="2736" h="3204" extrusionOk="0">
                  <a:moveTo>
                    <a:pt x="1" y="1"/>
                  </a:moveTo>
                  <a:cubicBezTo>
                    <a:pt x="134" y="234"/>
                    <a:pt x="301" y="468"/>
                    <a:pt x="434" y="701"/>
                  </a:cubicBezTo>
                  <a:cubicBezTo>
                    <a:pt x="968" y="1569"/>
                    <a:pt x="1602" y="2336"/>
                    <a:pt x="1935" y="3203"/>
                  </a:cubicBezTo>
                  <a:cubicBezTo>
                    <a:pt x="1969" y="3170"/>
                    <a:pt x="1969" y="3137"/>
                    <a:pt x="1969" y="3103"/>
                  </a:cubicBezTo>
                  <a:cubicBezTo>
                    <a:pt x="2035" y="2970"/>
                    <a:pt x="2102" y="2870"/>
                    <a:pt x="2202" y="2803"/>
                  </a:cubicBezTo>
                  <a:cubicBezTo>
                    <a:pt x="2436" y="2603"/>
                    <a:pt x="2736" y="2670"/>
                    <a:pt x="2602" y="2269"/>
                  </a:cubicBezTo>
                  <a:cubicBezTo>
                    <a:pt x="2402" y="1669"/>
                    <a:pt x="1668" y="1202"/>
                    <a:pt x="1201" y="835"/>
                  </a:cubicBezTo>
                  <a:cubicBezTo>
                    <a:pt x="801" y="568"/>
                    <a:pt x="401" y="3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1"/>
            <p:cNvSpPr/>
            <p:nvPr/>
          </p:nvSpPr>
          <p:spPr>
            <a:xfrm>
              <a:off x="-1742075" y="2702750"/>
              <a:ext cx="593775" cy="675175"/>
            </a:xfrm>
            <a:custGeom>
              <a:avLst/>
              <a:gdLst/>
              <a:ahLst/>
              <a:cxnLst/>
              <a:rect l="l" t="t" r="r" b="b"/>
              <a:pathLst>
                <a:path w="23751" h="27007" extrusionOk="0">
                  <a:moveTo>
                    <a:pt x="2369" y="8782"/>
                  </a:moveTo>
                  <a:cubicBezTo>
                    <a:pt x="2769" y="9082"/>
                    <a:pt x="3169" y="9349"/>
                    <a:pt x="3569" y="9616"/>
                  </a:cubicBezTo>
                  <a:cubicBezTo>
                    <a:pt x="4036" y="9983"/>
                    <a:pt x="4770" y="10450"/>
                    <a:pt x="4970" y="11050"/>
                  </a:cubicBezTo>
                  <a:cubicBezTo>
                    <a:pt x="5104" y="11451"/>
                    <a:pt x="4804" y="11384"/>
                    <a:pt x="4570" y="11584"/>
                  </a:cubicBezTo>
                  <a:cubicBezTo>
                    <a:pt x="4470" y="11651"/>
                    <a:pt x="4403" y="11751"/>
                    <a:pt x="4337" y="11884"/>
                  </a:cubicBezTo>
                  <a:cubicBezTo>
                    <a:pt x="4337" y="11918"/>
                    <a:pt x="4337" y="11951"/>
                    <a:pt x="4303" y="11984"/>
                  </a:cubicBezTo>
                  <a:cubicBezTo>
                    <a:pt x="3970" y="11117"/>
                    <a:pt x="3303" y="10350"/>
                    <a:pt x="2802" y="9482"/>
                  </a:cubicBezTo>
                  <a:cubicBezTo>
                    <a:pt x="2669" y="9249"/>
                    <a:pt x="2502" y="9015"/>
                    <a:pt x="2369" y="8782"/>
                  </a:cubicBezTo>
                  <a:close/>
                  <a:moveTo>
                    <a:pt x="4537" y="12852"/>
                  </a:moveTo>
                  <a:lnTo>
                    <a:pt x="4537" y="12852"/>
                  </a:lnTo>
                  <a:cubicBezTo>
                    <a:pt x="4937" y="13319"/>
                    <a:pt x="5638" y="13385"/>
                    <a:pt x="6171" y="13585"/>
                  </a:cubicBezTo>
                  <a:cubicBezTo>
                    <a:pt x="6805" y="13852"/>
                    <a:pt x="7372" y="14253"/>
                    <a:pt x="7839" y="14786"/>
                  </a:cubicBezTo>
                  <a:cubicBezTo>
                    <a:pt x="8239" y="15220"/>
                    <a:pt x="8840" y="16020"/>
                    <a:pt x="8807" y="16654"/>
                  </a:cubicBezTo>
                  <a:cubicBezTo>
                    <a:pt x="8807" y="16796"/>
                    <a:pt x="8807" y="17010"/>
                    <a:pt x="8602" y="17010"/>
                  </a:cubicBezTo>
                  <a:cubicBezTo>
                    <a:pt x="8566" y="17010"/>
                    <a:pt x="8523" y="17003"/>
                    <a:pt x="8473" y="16988"/>
                  </a:cubicBezTo>
                  <a:cubicBezTo>
                    <a:pt x="8406" y="16988"/>
                    <a:pt x="8173" y="16654"/>
                    <a:pt x="8073" y="16554"/>
                  </a:cubicBezTo>
                  <a:cubicBezTo>
                    <a:pt x="7839" y="16321"/>
                    <a:pt x="7606" y="16054"/>
                    <a:pt x="7372" y="15820"/>
                  </a:cubicBezTo>
                  <a:cubicBezTo>
                    <a:pt x="6572" y="14953"/>
                    <a:pt x="5671" y="14119"/>
                    <a:pt x="4537" y="13685"/>
                  </a:cubicBezTo>
                  <a:cubicBezTo>
                    <a:pt x="4570" y="13385"/>
                    <a:pt x="4570" y="13118"/>
                    <a:pt x="4537" y="12852"/>
                  </a:cubicBezTo>
                  <a:close/>
                  <a:moveTo>
                    <a:pt x="6138" y="0"/>
                  </a:moveTo>
                  <a:cubicBezTo>
                    <a:pt x="6063" y="0"/>
                    <a:pt x="5985" y="3"/>
                    <a:pt x="5904" y="9"/>
                  </a:cubicBezTo>
                  <a:cubicBezTo>
                    <a:pt x="4036" y="109"/>
                    <a:pt x="4370" y="1910"/>
                    <a:pt x="5037" y="3311"/>
                  </a:cubicBezTo>
                  <a:lnTo>
                    <a:pt x="3903" y="2244"/>
                  </a:lnTo>
                  <a:cubicBezTo>
                    <a:pt x="3502" y="1874"/>
                    <a:pt x="3072" y="1332"/>
                    <a:pt x="2482" y="1332"/>
                  </a:cubicBezTo>
                  <a:cubicBezTo>
                    <a:pt x="2434" y="1332"/>
                    <a:pt x="2385" y="1336"/>
                    <a:pt x="2335" y="1343"/>
                  </a:cubicBezTo>
                  <a:cubicBezTo>
                    <a:pt x="1468" y="1510"/>
                    <a:pt x="501" y="2411"/>
                    <a:pt x="300" y="3245"/>
                  </a:cubicBezTo>
                  <a:cubicBezTo>
                    <a:pt x="0" y="4445"/>
                    <a:pt x="1268" y="4946"/>
                    <a:pt x="1168" y="6047"/>
                  </a:cubicBezTo>
                  <a:cubicBezTo>
                    <a:pt x="1168" y="6147"/>
                    <a:pt x="1168" y="6280"/>
                    <a:pt x="1168" y="6380"/>
                  </a:cubicBezTo>
                  <a:cubicBezTo>
                    <a:pt x="934" y="5880"/>
                    <a:pt x="701" y="5446"/>
                    <a:pt x="267" y="5013"/>
                  </a:cubicBezTo>
                  <a:cubicBezTo>
                    <a:pt x="250" y="4988"/>
                    <a:pt x="228" y="4977"/>
                    <a:pt x="204" y="4977"/>
                  </a:cubicBezTo>
                  <a:cubicBezTo>
                    <a:pt x="134" y="4977"/>
                    <a:pt x="59" y="5071"/>
                    <a:pt x="134" y="5146"/>
                  </a:cubicBezTo>
                  <a:cubicBezTo>
                    <a:pt x="300" y="5346"/>
                    <a:pt x="434" y="5580"/>
                    <a:pt x="534" y="5813"/>
                  </a:cubicBezTo>
                  <a:cubicBezTo>
                    <a:pt x="534" y="5846"/>
                    <a:pt x="534" y="5846"/>
                    <a:pt x="534" y="5846"/>
                  </a:cubicBezTo>
                  <a:cubicBezTo>
                    <a:pt x="567" y="5880"/>
                    <a:pt x="567" y="5880"/>
                    <a:pt x="567" y="5880"/>
                  </a:cubicBezTo>
                  <a:cubicBezTo>
                    <a:pt x="767" y="6313"/>
                    <a:pt x="868" y="6814"/>
                    <a:pt x="1034" y="7281"/>
                  </a:cubicBezTo>
                  <a:cubicBezTo>
                    <a:pt x="1301" y="7981"/>
                    <a:pt x="1735" y="8682"/>
                    <a:pt x="2102" y="9349"/>
                  </a:cubicBezTo>
                  <a:cubicBezTo>
                    <a:pt x="2869" y="10750"/>
                    <a:pt x="4303" y="12151"/>
                    <a:pt x="3936" y="13819"/>
                  </a:cubicBezTo>
                  <a:cubicBezTo>
                    <a:pt x="3903" y="13952"/>
                    <a:pt x="4003" y="14086"/>
                    <a:pt x="4103" y="14119"/>
                  </a:cubicBezTo>
                  <a:cubicBezTo>
                    <a:pt x="5738" y="14586"/>
                    <a:pt x="6738" y="15920"/>
                    <a:pt x="7839" y="17088"/>
                  </a:cubicBezTo>
                  <a:cubicBezTo>
                    <a:pt x="8077" y="17346"/>
                    <a:pt x="8551" y="17674"/>
                    <a:pt x="8917" y="17674"/>
                  </a:cubicBezTo>
                  <a:cubicBezTo>
                    <a:pt x="9167" y="17674"/>
                    <a:pt x="9366" y="17521"/>
                    <a:pt x="9407" y="17088"/>
                  </a:cubicBezTo>
                  <a:cubicBezTo>
                    <a:pt x="9474" y="16187"/>
                    <a:pt x="8673" y="15053"/>
                    <a:pt x="8106" y="14419"/>
                  </a:cubicBezTo>
                  <a:cubicBezTo>
                    <a:pt x="7739" y="14052"/>
                    <a:pt x="7305" y="13719"/>
                    <a:pt x="6872" y="13452"/>
                  </a:cubicBezTo>
                  <a:cubicBezTo>
                    <a:pt x="6405" y="13185"/>
                    <a:pt x="5871" y="13118"/>
                    <a:pt x="5404" y="12885"/>
                  </a:cubicBezTo>
                  <a:cubicBezTo>
                    <a:pt x="4870" y="12651"/>
                    <a:pt x="4503" y="12218"/>
                    <a:pt x="5004" y="11817"/>
                  </a:cubicBezTo>
                  <a:cubicBezTo>
                    <a:pt x="5104" y="11751"/>
                    <a:pt x="5204" y="11751"/>
                    <a:pt x="5304" y="11684"/>
                  </a:cubicBezTo>
                  <a:cubicBezTo>
                    <a:pt x="5371" y="11617"/>
                    <a:pt x="5437" y="11551"/>
                    <a:pt x="5437" y="11484"/>
                  </a:cubicBezTo>
                  <a:cubicBezTo>
                    <a:pt x="5538" y="11217"/>
                    <a:pt x="5337" y="10883"/>
                    <a:pt x="5204" y="10650"/>
                  </a:cubicBezTo>
                  <a:cubicBezTo>
                    <a:pt x="4670" y="9749"/>
                    <a:pt x="3670" y="9282"/>
                    <a:pt x="2869" y="8615"/>
                  </a:cubicBezTo>
                  <a:cubicBezTo>
                    <a:pt x="2369" y="8181"/>
                    <a:pt x="1835" y="7581"/>
                    <a:pt x="1701" y="6914"/>
                  </a:cubicBezTo>
                  <a:cubicBezTo>
                    <a:pt x="1601" y="6447"/>
                    <a:pt x="1835" y="6013"/>
                    <a:pt x="1768" y="5580"/>
                  </a:cubicBezTo>
                  <a:cubicBezTo>
                    <a:pt x="1701" y="5146"/>
                    <a:pt x="1401" y="4846"/>
                    <a:pt x="1134" y="4546"/>
                  </a:cubicBezTo>
                  <a:cubicBezTo>
                    <a:pt x="534" y="3812"/>
                    <a:pt x="701" y="3011"/>
                    <a:pt x="1401" y="2444"/>
                  </a:cubicBezTo>
                  <a:cubicBezTo>
                    <a:pt x="1635" y="2244"/>
                    <a:pt x="1968" y="1944"/>
                    <a:pt x="2302" y="1910"/>
                  </a:cubicBezTo>
                  <a:cubicBezTo>
                    <a:pt x="2357" y="1897"/>
                    <a:pt x="2411" y="1891"/>
                    <a:pt x="2463" y="1891"/>
                  </a:cubicBezTo>
                  <a:cubicBezTo>
                    <a:pt x="2953" y="1891"/>
                    <a:pt x="3338" y="2413"/>
                    <a:pt x="3670" y="2744"/>
                  </a:cubicBezTo>
                  <a:cubicBezTo>
                    <a:pt x="4170" y="3211"/>
                    <a:pt x="4670" y="3712"/>
                    <a:pt x="5171" y="4179"/>
                  </a:cubicBezTo>
                  <a:cubicBezTo>
                    <a:pt x="6071" y="5046"/>
                    <a:pt x="6972" y="5913"/>
                    <a:pt x="7239" y="7181"/>
                  </a:cubicBezTo>
                  <a:cubicBezTo>
                    <a:pt x="7268" y="7328"/>
                    <a:pt x="7382" y="7397"/>
                    <a:pt x="7497" y="7397"/>
                  </a:cubicBezTo>
                  <a:cubicBezTo>
                    <a:pt x="7643" y="7397"/>
                    <a:pt x="7791" y="7286"/>
                    <a:pt x="7772" y="7081"/>
                  </a:cubicBezTo>
                  <a:cubicBezTo>
                    <a:pt x="7606" y="5813"/>
                    <a:pt x="6705" y="4879"/>
                    <a:pt x="5838" y="4045"/>
                  </a:cubicBezTo>
                  <a:cubicBezTo>
                    <a:pt x="5304" y="2911"/>
                    <a:pt x="4137" y="609"/>
                    <a:pt x="5938" y="443"/>
                  </a:cubicBezTo>
                  <a:cubicBezTo>
                    <a:pt x="6071" y="409"/>
                    <a:pt x="6171" y="409"/>
                    <a:pt x="6271" y="409"/>
                  </a:cubicBezTo>
                  <a:cubicBezTo>
                    <a:pt x="5838" y="443"/>
                    <a:pt x="5337" y="676"/>
                    <a:pt x="5104" y="1010"/>
                  </a:cubicBezTo>
                  <a:cubicBezTo>
                    <a:pt x="5077" y="1037"/>
                    <a:pt x="5115" y="1086"/>
                    <a:pt x="5149" y="1086"/>
                  </a:cubicBezTo>
                  <a:cubicBezTo>
                    <a:pt x="5157" y="1086"/>
                    <a:pt x="5164" y="1083"/>
                    <a:pt x="5171" y="1076"/>
                  </a:cubicBezTo>
                  <a:cubicBezTo>
                    <a:pt x="5437" y="976"/>
                    <a:pt x="5638" y="810"/>
                    <a:pt x="5938" y="743"/>
                  </a:cubicBezTo>
                  <a:cubicBezTo>
                    <a:pt x="6205" y="643"/>
                    <a:pt x="6472" y="643"/>
                    <a:pt x="6738" y="576"/>
                  </a:cubicBezTo>
                  <a:cubicBezTo>
                    <a:pt x="6805" y="576"/>
                    <a:pt x="6805" y="509"/>
                    <a:pt x="6738" y="476"/>
                  </a:cubicBezTo>
                  <a:lnTo>
                    <a:pt x="6738" y="476"/>
                  </a:lnTo>
                  <a:cubicBezTo>
                    <a:pt x="7973" y="843"/>
                    <a:pt x="8239" y="2477"/>
                    <a:pt x="8473" y="3645"/>
                  </a:cubicBezTo>
                  <a:cubicBezTo>
                    <a:pt x="8773" y="4879"/>
                    <a:pt x="9307" y="6047"/>
                    <a:pt x="9607" y="7281"/>
                  </a:cubicBezTo>
                  <a:cubicBezTo>
                    <a:pt x="9707" y="7614"/>
                    <a:pt x="9741" y="7981"/>
                    <a:pt x="9741" y="8348"/>
                  </a:cubicBezTo>
                  <a:cubicBezTo>
                    <a:pt x="9707" y="8548"/>
                    <a:pt x="9640" y="8749"/>
                    <a:pt x="9707" y="8949"/>
                  </a:cubicBezTo>
                  <a:cubicBezTo>
                    <a:pt x="9774" y="9115"/>
                    <a:pt x="9907" y="9216"/>
                    <a:pt x="10074" y="9249"/>
                  </a:cubicBezTo>
                  <a:cubicBezTo>
                    <a:pt x="10091" y="9251"/>
                    <a:pt x="10109" y="9252"/>
                    <a:pt x="10126" y="9252"/>
                  </a:cubicBezTo>
                  <a:cubicBezTo>
                    <a:pt x="10416" y="9252"/>
                    <a:pt x="10755" y="9002"/>
                    <a:pt x="10975" y="8782"/>
                  </a:cubicBezTo>
                  <a:cubicBezTo>
                    <a:pt x="10975" y="8749"/>
                    <a:pt x="10975" y="8715"/>
                    <a:pt x="10975" y="8648"/>
                  </a:cubicBezTo>
                  <a:cubicBezTo>
                    <a:pt x="11809" y="8015"/>
                    <a:pt x="12076" y="6213"/>
                    <a:pt x="12276" y="5446"/>
                  </a:cubicBezTo>
                  <a:cubicBezTo>
                    <a:pt x="12365" y="5090"/>
                    <a:pt x="12439" y="4572"/>
                    <a:pt x="12824" y="4572"/>
                  </a:cubicBezTo>
                  <a:cubicBezTo>
                    <a:pt x="13017" y="4572"/>
                    <a:pt x="13288" y="4701"/>
                    <a:pt x="13677" y="5046"/>
                  </a:cubicBezTo>
                  <a:cubicBezTo>
                    <a:pt x="13877" y="5213"/>
                    <a:pt x="13944" y="5580"/>
                    <a:pt x="14044" y="5813"/>
                  </a:cubicBezTo>
                  <a:cubicBezTo>
                    <a:pt x="14210" y="6447"/>
                    <a:pt x="14277" y="7081"/>
                    <a:pt x="14177" y="7714"/>
                  </a:cubicBezTo>
                  <a:cubicBezTo>
                    <a:pt x="13944" y="8982"/>
                    <a:pt x="13210" y="10016"/>
                    <a:pt x="12309" y="10850"/>
                  </a:cubicBezTo>
                  <a:cubicBezTo>
                    <a:pt x="12117" y="11015"/>
                    <a:pt x="12286" y="11293"/>
                    <a:pt x="12501" y="11293"/>
                  </a:cubicBezTo>
                  <a:cubicBezTo>
                    <a:pt x="12547" y="11293"/>
                    <a:pt x="12595" y="11280"/>
                    <a:pt x="12643" y="11250"/>
                  </a:cubicBezTo>
                  <a:cubicBezTo>
                    <a:pt x="12743" y="11517"/>
                    <a:pt x="12876" y="11784"/>
                    <a:pt x="12976" y="12051"/>
                  </a:cubicBezTo>
                  <a:cubicBezTo>
                    <a:pt x="13477" y="13385"/>
                    <a:pt x="12943" y="14720"/>
                    <a:pt x="12309" y="15920"/>
                  </a:cubicBezTo>
                  <a:cubicBezTo>
                    <a:pt x="11975" y="15987"/>
                    <a:pt x="11675" y="16087"/>
                    <a:pt x="11408" y="16187"/>
                  </a:cubicBezTo>
                  <a:cubicBezTo>
                    <a:pt x="11142" y="16287"/>
                    <a:pt x="11308" y="16621"/>
                    <a:pt x="11542" y="16621"/>
                  </a:cubicBezTo>
                  <a:cubicBezTo>
                    <a:pt x="11709" y="16621"/>
                    <a:pt x="11909" y="16588"/>
                    <a:pt x="12142" y="16521"/>
                  </a:cubicBezTo>
                  <a:cubicBezTo>
                    <a:pt x="12195" y="16591"/>
                    <a:pt x="12266" y="16634"/>
                    <a:pt x="12337" y="16634"/>
                  </a:cubicBezTo>
                  <a:cubicBezTo>
                    <a:pt x="12400" y="16634"/>
                    <a:pt x="12462" y="16600"/>
                    <a:pt x="12509" y="16521"/>
                  </a:cubicBezTo>
                  <a:cubicBezTo>
                    <a:pt x="12543" y="16487"/>
                    <a:pt x="12543" y="16487"/>
                    <a:pt x="12543" y="16454"/>
                  </a:cubicBezTo>
                  <a:cubicBezTo>
                    <a:pt x="12902" y="16403"/>
                    <a:pt x="13296" y="16351"/>
                    <a:pt x="13656" y="16351"/>
                  </a:cubicBezTo>
                  <a:cubicBezTo>
                    <a:pt x="14232" y="16351"/>
                    <a:pt x="14721" y="16483"/>
                    <a:pt x="14844" y="16954"/>
                  </a:cubicBezTo>
                  <a:cubicBezTo>
                    <a:pt x="14894" y="17105"/>
                    <a:pt x="15036" y="17188"/>
                    <a:pt x="15169" y="17188"/>
                  </a:cubicBezTo>
                  <a:cubicBezTo>
                    <a:pt x="15303" y="17188"/>
                    <a:pt x="15428" y="17105"/>
                    <a:pt x="15445" y="16921"/>
                  </a:cubicBezTo>
                  <a:cubicBezTo>
                    <a:pt x="15478" y="16187"/>
                    <a:pt x="15578" y="15487"/>
                    <a:pt x="15745" y="14753"/>
                  </a:cubicBezTo>
                  <a:cubicBezTo>
                    <a:pt x="17379" y="15453"/>
                    <a:pt x="19381" y="16921"/>
                    <a:pt x="18547" y="18923"/>
                  </a:cubicBezTo>
                  <a:cubicBezTo>
                    <a:pt x="18460" y="19125"/>
                    <a:pt x="18649" y="19302"/>
                    <a:pt x="18832" y="19302"/>
                  </a:cubicBezTo>
                  <a:cubicBezTo>
                    <a:pt x="18859" y="19302"/>
                    <a:pt x="18887" y="19298"/>
                    <a:pt x="18914" y="19289"/>
                  </a:cubicBezTo>
                  <a:cubicBezTo>
                    <a:pt x="19063" y="19243"/>
                    <a:pt x="19207" y="19222"/>
                    <a:pt x="19347" y="19222"/>
                  </a:cubicBezTo>
                  <a:cubicBezTo>
                    <a:pt x="20209" y="19222"/>
                    <a:pt x="20894" y="20026"/>
                    <a:pt x="21382" y="20657"/>
                  </a:cubicBezTo>
                  <a:cubicBezTo>
                    <a:pt x="21649" y="20991"/>
                    <a:pt x="21949" y="21358"/>
                    <a:pt x="22016" y="21791"/>
                  </a:cubicBezTo>
                  <a:cubicBezTo>
                    <a:pt x="22116" y="22292"/>
                    <a:pt x="21949" y="22725"/>
                    <a:pt x="21749" y="23192"/>
                  </a:cubicBezTo>
                  <a:cubicBezTo>
                    <a:pt x="21549" y="23759"/>
                    <a:pt x="21416" y="24293"/>
                    <a:pt x="21716" y="24860"/>
                  </a:cubicBezTo>
                  <a:cubicBezTo>
                    <a:pt x="21983" y="25260"/>
                    <a:pt x="23417" y="26061"/>
                    <a:pt x="22783" y="26595"/>
                  </a:cubicBezTo>
                  <a:cubicBezTo>
                    <a:pt x="22594" y="26757"/>
                    <a:pt x="22733" y="27007"/>
                    <a:pt x="22935" y="27007"/>
                  </a:cubicBezTo>
                  <a:cubicBezTo>
                    <a:pt x="22982" y="27007"/>
                    <a:pt x="23033" y="26993"/>
                    <a:pt x="23083" y="26962"/>
                  </a:cubicBezTo>
                  <a:cubicBezTo>
                    <a:pt x="23751" y="26495"/>
                    <a:pt x="23350" y="25661"/>
                    <a:pt x="22850" y="25227"/>
                  </a:cubicBezTo>
                  <a:cubicBezTo>
                    <a:pt x="22616" y="24994"/>
                    <a:pt x="22249" y="24793"/>
                    <a:pt x="22116" y="24460"/>
                  </a:cubicBezTo>
                  <a:cubicBezTo>
                    <a:pt x="21983" y="24126"/>
                    <a:pt x="22116" y="23793"/>
                    <a:pt x="22216" y="23492"/>
                  </a:cubicBezTo>
                  <a:cubicBezTo>
                    <a:pt x="22383" y="22959"/>
                    <a:pt x="22650" y="22525"/>
                    <a:pt x="22616" y="21958"/>
                  </a:cubicBezTo>
                  <a:cubicBezTo>
                    <a:pt x="22550" y="21024"/>
                    <a:pt x="21782" y="20123"/>
                    <a:pt x="21115" y="19490"/>
                  </a:cubicBezTo>
                  <a:cubicBezTo>
                    <a:pt x="20606" y="18980"/>
                    <a:pt x="19975" y="18653"/>
                    <a:pt x="19310" y="18653"/>
                  </a:cubicBezTo>
                  <a:cubicBezTo>
                    <a:pt x="19278" y="18653"/>
                    <a:pt x="19246" y="18654"/>
                    <a:pt x="19214" y="18656"/>
                  </a:cubicBezTo>
                  <a:cubicBezTo>
                    <a:pt x="19381" y="17822"/>
                    <a:pt x="19181" y="16988"/>
                    <a:pt x="18714" y="16254"/>
                  </a:cubicBezTo>
                  <a:cubicBezTo>
                    <a:pt x="17980" y="15187"/>
                    <a:pt x="16812" y="14653"/>
                    <a:pt x="15678" y="14186"/>
                  </a:cubicBezTo>
                  <a:cubicBezTo>
                    <a:pt x="15647" y="14178"/>
                    <a:pt x="15615" y="14174"/>
                    <a:pt x="15585" y="14174"/>
                  </a:cubicBezTo>
                  <a:cubicBezTo>
                    <a:pt x="15485" y="14174"/>
                    <a:pt x="15396" y="14217"/>
                    <a:pt x="15345" y="14319"/>
                  </a:cubicBezTo>
                  <a:cubicBezTo>
                    <a:pt x="15211" y="14886"/>
                    <a:pt x="15078" y="15453"/>
                    <a:pt x="14978" y="16020"/>
                  </a:cubicBezTo>
                  <a:cubicBezTo>
                    <a:pt x="14660" y="15767"/>
                    <a:pt x="14236" y="15674"/>
                    <a:pt x="13781" y="15674"/>
                  </a:cubicBezTo>
                  <a:cubicBezTo>
                    <a:pt x="13518" y="15674"/>
                    <a:pt x="13245" y="15705"/>
                    <a:pt x="12976" y="15754"/>
                  </a:cubicBezTo>
                  <a:cubicBezTo>
                    <a:pt x="13443" y="14853"/>
                    <a:pt x="13710" y="13886"/>
                    <a:pt x="13643" y="12885"/>
                  </a:cubicBezTo>
                  <a:cubicBezTo>
                    <a:pt x="13577" y="12284"/>
                    <a:pt x="13376" y="11817"/>
                    <a:pt x="13110" y="11284"/>
                  </a:cubicBezTo>
                  <a:cubicBezTo>
                    <a:pt x="13076" y="11217"/>
                    <a:pt x="13043" y="11150"/>
                    <a:pt x="13043" y="11084"/>
                  </a:cubicBezTo>
                  <a:cubicBezTo>
                    <a:pt x="12976" y="11084"/>
                    <a:pt x="12909" y="11050"/>
                    <a:pt x="12843" y="11050"/>
                  </a:cubicBezTo>
                  <a:cubicBezTo>
                    <a:pt x="14477" y="9482"/>
                    <a:pt x="15511" y="6747"/>
                    <a:pt x="14044" y="4712"/>
                  </a:cubicBezTo>
                  <a:cubicBezTo>
                    <a:pt x="13765" y="4335"/>
                    <a:pt x="13297" y="4040"/>
                    <a:pt x="12852" y="4040"/>
                  </a:cubicBezTo>
                  <a:cubicBezTo>
                    <a:pt x="12550" y="4040"/>
                    <a:pt x="12258" y="4175"/>
                    <a:pt x="12042" y="4512"/>
                  </a:cubicBezTo>
                  <a:cubicBezTo>
                    <a:pt x="11375" y="5646"/>
                    <a:pt x="11742" y="8115"/>
                    <a:pt x="10174" y="8482"/>
                  </a:cubicBezTo>
                  <a:cubicBezTo>
                    <a:pt x="10174" y="8382"/>
                    <a:pt x="10208" y="8215"/>
                    <a:pt x="10208" y="8081"/>
                  </a:cubicBezTo>
                  <a:cubicBezTo>
                    <a:pt x="10208" y="6947"/>
                    <a:pt x="9574" y="5880"/>
                    <a:pt x="9207" y="4812"/>
                  </a:cubicBezTo>
                  <a:cubicBezTo>
                    <a:pt x="8657" y="3065"/>
                    <a:pt x="8578" y="0"/>
                    <a:pt x="6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1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1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1"/>
            <p:cNvSpPr/>
            <p:nvPr/>
          </p:nvSpPr>
          <p:spPr>
            <a:xfrm>
              <a:off x="-1567800" y="3296725"/>
              <a:ext cx="84250" cy="59225"/>
            </a:xfrm>
            <a:custGeom>
              <a:avLst/>
              <a:gdLst/>
              <a:ahLst/>
              <a:cxnLst/>
              <a:rect l="l" t="t" r="r" b="b"/>
              <a:pathLst>
                <a:path w="3370" h="2369" extrusionOk="0">
                  <a:moveTo>
                    <a:pt x="435" y="0"/>
                  </a:moveTo>
                  <a:cubicBezTo>
                    <a:pt x="268" y="0"/>
                    <a:pt x="134" y="34"/>
                    <a:pt x="1" y="100"/>
                  </a:cubicBezTo>
                  <a:cubicBezTo>
                    <a:pt x="701" y="1301"/>
                    <a:pt x="1969" y="2235"/>
                    <a:pt x="3370" y="2369"/>
                  </a:cubicBezTo>
                  <a:cubicBezTo>
                    <a:pt x="3103" y="1335"/>
                    <a:pt x="2136" y="701"/>
                    <a:pt x="1135" y="267"/>
                  </a:cubicBezTo>
                  <a:cubicBezTo>
                    <a:pt x="935" y="167"/>
                    <a:pt x="635" y="0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1"/>
            <p:cNvSpPr/>
            <p:nvPr/>
          </p:nvSpPr>
          <p:spPr>
            <a:xfrm>
              <a:off x="-1877700" y="3105750"/>
              <a:ext cx="409925" cy="264500"/>
            </a:xfrm>
            <a:custGeom>
              <a:avLst/>
              <a:gdLst/>
              <a:ahLst/>
              <a:cxnLst/>
              <a:rect l="l" t="t" r="r" b="b"/>
              <a:pathLst>
                <a:path w="16397" h="10580" extrusionOk="0">
                  <a:moveTo>
                    <a:pt x="12831" y="7639"/>
                  </a:moveTo>
                  <a:cubicBezTo>
                    <a:pt x="13031" y="7639"/>
                    <a:pt x="13331" y="7806"/>
                    <a:pt x="13531" y="7906"/>
                  </a:cubicBezTo>
                  <a:cubicBezTo>
                    <a:pt x="14532" y="8340"/>
                    <a:pt x="15499" y="8974"/>
                    <a:pt x="15766" y="10008"/>
                  </a:cubicBezTo>
                  <a:cubicBezTo>
                    <a:pt x="14365" y="9874"/>
                    <a:pt x="13097" y="8940"/>
                    <a:pt x="12397" y="7739"/>
                  </a:cubicBezTo>
                  <a:cubicBezTo>
                    <a:pt x="12530" y="7673"/>
                    <a:pt x="12664" y="7639"/>
                    <a:pt x="12831" y="7639"/>
                  </a:cubicBezTo>
                  <a:close/>
                  <a:moveTo>
                    <a:pt x="3891" y="1"/>
                  </a:moveTo>
                  <a:cubicBezTo>
                    <a:pt x="2980" y="1"/>
                    <a:pt x="2159" y="473"/>
                    <a:pt x="1259" y="473"/>
                  </a:cubicBezTo>
                  <a:cubicBezTo>
                    <a:pt x="1202" y="473"/>
                    <a:pt x="1146" y="471"/>
                    <a:pt x="1089" y="468"/>
                  </a:cubicBezTo>
                  <a:cubicBezTo>
                    <a:pt x="1079" y="466"/>
                    <a:pt x="1070" y="465"/>
                    <a:pt x="1061" y="465"/>
                  </a:cubicBezTo>
                  <a:cubicBezTo>
                    <a:pt x="880" y="465"/>
                    <a:pt x="798" y="771"/>
                    <a:pt x="989" y="834"/>
                  </a:cubicBezTo>
                  <a:cubicBezTo>
                    <a:pt x="1256" y="901"/>
                    <a:pt x="1522" y="935"/>
                    <a:pt x="1756" y="935"/>
                  </a:cubicBezTo>
                  <a:cubicBezTo>
                    <a:pt x="989" y="1101"/>
                    <a:pt x="322" y="1869"/>
                    <a:pt x="21" y="2536"/>
                  </a:cubicBezTo>
                  <a:cubicBezTo>
                    <a:pt x="1" y="2577"/>
                    <a:pt x="31" y="2605"/>
                    <a:pt x="57" y="2605"/>
                  </a:cubicBezTo>
                  <a:cubicBezTo>
                    <a:pt x="74" y="2605"/>
                    <a:pt x="88" y="2595"/>
                    <a:pt x="88" y="2569"/>
                  </a:cubicBezTo>
                  <a:cubicBezTo>
                    <a:pt x="322" y="2202"/>
                    <a:pt x="588" y="1869"/>
                    <a:pt x="955" y="1602"/>
                  </a:cubicBezTo>
                  <a:cubicBezTo>
                    <a:pt x="1289" y="1335"/>
                    <a:pt x="1689" y="1201"/>
                    <a:pt x="2090" y="968"/>
                  </a:cubicBezTo>
                  <a:cubicBezTo>
                    <a:pt x="2123" y="968"/>
                    <a:pt x="2123" y="935"/>
                    <a:pt x="2090" y="901"/>
                  </a:cubicBezTo>
                  <a:cubicBezTo>
                    <a:pt x="2557" y="834"/>
                    <a:pt x="2990" y="734"/>
                    <a:pt x="3457" y="668"/>
                  </a:cubicBezTo>
                  <a:cubicBezTo>
                    <a:pt x="3583" y="647"/>
                    <a:pt x="3706" y="637"/>
                    <a:pt x="3826" y="637"/>
                  </a:cubicBezTo>
                  <a:cubicBezTo>
                    <a:pt x="4281" y="637"/>
                    <a:pt x="4703" y="769"/>
                    <a:pt x="5125" y="901"/>
                  </a:cubicBezTo>
                  <a:cubicBezTo>
                    <a:pt x="4934" y="853"/>
                    <a:pt x="4736" y="813"/>
                    <a:pt x="4541" y="813"/>
                  </a:cubicBezTo>
                  <a:cubicBezTo>
                    <a:pt x="4326" y="813"/>
                    <a:pt x="4116" y="862"/>
                    <a:pt x="3924" y="1001"/>
                  </a:cubicBezTo>
                  <a:cubicBezTo>
                    <a:pt x="3457" y="1301"/>
                    <a:pt x="3457" y="1768"/>
                    <a:pt x="3724" y="2202"/>
                  </a:cubicBezTo>
                  <a:cubicBezTo>
                    <a:pt x="3924" y="2602"/>
                    <a:pt x="4258" y="2936"/>
                    <a:pt x="4558" y="3270"/>
                  </a:cubicBezTo>
                  <a:cubicBezTo>
                    <a:pt x="4858" y="3670"/>
                    <a:pt x="4925" y="4070"/>
                    <a:pt x="5158" y="4504"/>
                  </a:cubicBezTo>
                  <a:cubicBezTo>
                    <a:pt x="5225" y="4637"/>
                    <a:pt x="5325" y="4737"/>
                    <a:pt x="5425" y="4837"/>
                  </a:cubicBezTo>
                  <a:cubicBezTo>
                    <a:pt x="5292" y="4871"/>
                    <a:pt x="5158" y="4971"/>
                    <a:pt x="5058" y="5037"/>
                  </a:cubicBezTo>
                  <a:cubicBezTo>
                    <a:pt x="4892" y="5171"/>
                    <a:pt x="4758" y="5271"/>
                    <a:pt x="4591" y="5371"/>
                  </a:cubicBezTo>
                  <a:cubicBezTo>
                    <a:pt x="4510" y="5425"/>
                    <a:pt x="4560" y="5523"/>
                    <a:pt x="4635" y="5523"/>
                  </a:cubicBezTo>
                  <a:cubicBezTo>
                    <a:pt x="4653" y="5523"/>
                    <a:pt x="4672" y="5517"/>
                    <a:pt x="4691" y="5504"/>
                  </a:cubicBezTo>
                  <a:lnTo>
                    <a:pt x="5125" y="5204"/>
                  </a:lnTo>
                  <a:cubicBezTo>
                    <a:pt x="5258" y="5104"/>
                    <a:pt x="5425" y="5037"/>
                    <a:pt x="5492" y="4904"/>
                  </a:cubicBezTo>
                  <a:cubicBezTo>
                    <a:pt x="5592" y="4971"/>
                    <a:pt x="5692" y="5037"/>
                    <a:pt x="5759" y="5071"/>
                  </a:cubicBezTo>
                  <a:cubicBezTo>
                    <a:pt x="5392" y="5271"/>
                    <a:pt x="5092" y="5605"/>
                    <a:pt x="4791" y="5871"/>
                  </a:cubicBezTo>
                  <a:cubicBezTo>
                    <a:pt x="4711" y="5925"/>
                    <a:pt x="4761" y="6023"/>
                    <a:pt x="4836" y="6023"/>
                  </a:cubicBezTo>
                  <a:cubicBezTo>
                    <a:pt x="4853" y="6023"/>
                    <a:pt x="4872" y="6018"/>
                    <a:pt x="4892" y="6005"/>
                  </a:cubicBezTo>
                  <a:cubicBezTo>
                    <a:pt x="5058" y="5838"/>
                    <a:pt x="5225" y="5705"/>
                    <a:pt x="5392" y="5571"/>
                  </a:cubicBezTo>
                  <a:cubicBezTo>
                    <a:pt x="5559" y="5438"/>
                    <a:pt x="5759" y="5304"/>
                    <a:pt x="5892" y="5138"/>
                  </a:cubicBezTo>
                  <a:cubicBezTo>
                    <a:pt x="6159" y="5238"/>
                    <a:pt x="6459" y="5304"/>
                    <a:pt x="6760" y="5371"/>
                  </a:cubicBezTo>
                  <a:cubicBezTo>
                    <a:pt x="7794" y="5504"/>
                    <a:pt x="8828" y="5671"/>
                    <a:pt x="9662" y="6405"/>
                  </a:cubicBezTo>
                  <a:cubicBezTo>
                    <a:pt x="10195" y="6905"/>
                    <a:pt x="10429" y="7873"/>
                    <a:pt x="11196" y="8106"/>
                  </a:cubicBezTo>
                  <a:cubicBezTo>
                    <a:pt x="11307" y="8134"/>
                    <a:pt x="11411" y="8150"/>
                    <a:pt x="11513" y="8150"/>
                  </a:cubicBezTo>
                  <a:cubicBezTo>
                    <a:pt x="11656" y="8150"/>
                    <a:pt x="11793" y="8118"/>
                    <a:pt x="11930" y="8040"/>
                  </a:cubicBezTo>
                  <a:cubicBezTo>
                    <a:pt x="12831" y="9507"/>
                    <a:pt x="14332" y="10308"/>
                    <a:pt x="16066" y="10575"/>
                  </a:cubicBezTo>
                  <a:cubicBezTo>
                    <a:pt x="16084" y="10578"/>
                    <a:pt x="16101" y="10579"/>
                    <a:pt x="16117" y="10579"/>
                  </a:cubicBezTo>
                  <a:cubicBezTo>
                    <a:pt x="16288" y="10579"/>
                    <a:pt x="16397" y="10427"/>
                    <a:pt x="16366" y="10275"/>
                  </a:cubicBezTo>
                  <a:cubicBezTo>
                    <a:pt x="16200" y="8540"/>
                    <a:pt x="14465" y="7673"/>
                    <a:pt x="12964" y="7272"/>
                  </a:cubicBezTo>
                  <a:cubicBezTo>
                    <a:pt x="12816" y="7230"/>
                    <a:pt x="12682" y="7188"/>
                    <a:pt x="12544" y="7188"/>
                  </a:cubicBezTo>
                  <a:cubicBezTo>
                    <a:pt x="12464" y="7188"/>
                    <a:pt x="12383" y="7202"/>
                    <a:pt x="12297" y="7239"/>
                  </a:cubicBezTo>
                  <a:cubicBezTo>
                    <a:pt x="12230" y="7239"/>
                    <a:pt x="12197" y="7272"/>
                    <a:pt x="12130" y="7306"/>
                  </a:cubicBezTo>
                  <a:cubicBezTo>
                    <a:pt x="12083" y="7249"/>
                    <a:pt x="12017" y="7224"/>
                    <a:pt x="11949" y="7224"/>
                  </a:cubicBezTo>
                  <a:cubicBezTo>
                    <a:pt x="11777" y="7224"/>
                    <a:pt x="11591" y="7381"/>
                    <a:pt x="11663" y="7573"/>
                  </a:cubicBezTo>
                  <a:cubicBezTo>
                    <a:pt x="11610" y="7590"/>
                    <a:pt x="11557" y="7601"/>
                    <a:pt x="11503" y="7601"/>
                  </a:cubicBezTo>
                  <a:cubicBezTo>
                    <a:pt x="11353" y="7601"/>
                    <a:pt x="11192" y="7518"/>
                    <a:pt x="10996" y="7272"/>
                  </a:cubicBezTo>
                  <a:cubicBezTo>
                    <a:pt x="10762" y="6972"/>
                    <a:pt x="10629" y="6605"/>
                    <a:pt x="10395" y="6305"/>
                  </a:cubicBezTo>
                  <a:cubicBezTo>
                    <a:pt x="10129" y="6005"/>
                    <a:pt x="9828" y="5771"/>
                    <a:pt x="9495" y="5571"/>
                  </a:cubicBezTo>
                  <a:cubicBezTo>
                    <a:pt x="8794" y="5171"/>
                    <a:pt x="8027" y="5004"/>
                    <a:pt x="7227" y="4904"/>
                  </a:cubicBezTo>
                  <a:cubicBezTo>
                    <a:pt x="6793" y="4837"/>
                    <a:pt x="6293" y="4837"/>
                    <a:pt x="5926" y="4537"/>
                  </a:cubicBezTo>
                  <a:cubicBezTo>
                    <a:pt x="5559" y="4237"/>
                    <a:pt x="5525" y="3770"/>
                    <a:pt x="5292" y="3370"/>
                  </a:cubicBezTo>
                  <a:cubicBezTo>
                    <a:pt x="5092" y="3069"/>
                    <a:pt x="4825" y="2836"/>
                    <a:pt x="4591" y="2569"/>
                  </a:cubicBezTo>
                  <a:cubicBezTo>
                    <a:pt x="4458" y="2436"/>
                    <a:pt x="4291" y="2269"/>
                    <a:pt x="4191" y="2069"/>
                  </a:cubicBezTo>
                  <a:cubicBezTo>
                    <a:pt x="3861" y="1382"/>
                    <a:pt x="4211" y="1215"/>
                    <a:pt x="4680" y="1215"/>
                  </a:cubicBezTo>
                  <a:cubicBezTo>
                    <a:pt x="4780" y="1215"/>
                    <a:pt x="4886" y="1223"/>
                    <a:pt x="4992" y="1235"/>
                  </a:cubicBezTo>
                  <a:cubicBezTo>
                    <a:pt x="5396" y="1295"/>
                    <a:pt x="5775" y="1429"/>
                    <a:pt x="6145" y="1429"/>
                  </a:cubicBezTo>
                  <a:cubicBezTo>
                    <a:pt x="6386" y="1429"/>
                    <a:pt x="6623" y="1372"/>
                    <a:pt x="6860" y="1201"/>
                  </a:cubicBezTo>
                  <a:cubicBezTo>
                    <a:pt x="7026" y="1068"/>
                    <a:pt x="6926" y="801"/>
                    <a:pt x="6726" y="768"/>
                  </a:cubicBezTo>
                  <a:cubicBezTo>
                    <a:pt x="5725" y="668"/>
                    <a:pt x="4925" y="1"/>
                    <a:pt x="3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1"/>
            <p:cNvSpPr/>
            <p:nvPr/>
          </p:nvSpPr>
          <p:spPr>
            <a:xfrm>
              <a:off x="-1697875" y="3414400"/>
              <a:ext cx="583600" cy="233375"/>
            </a:xfrm>
            <a:custGeom>
              <a:avLst/>
              <a:gdLst/>
              <a:ahLst/>
              <a:cxnLst/>
              <a:rect l="l" t="t" r="r" b="b"/>
              <a:pathLst>
                <a:path w="23344" h="9335" extrusionOk="0">
                  <a:moveTo>
                    <a:pt x="1542" y="0"/>
                  </a:moveTo>
                  <a:cubicBezTo>
                    <a:pt x="1506" y="0"/>
                    <a:pt x="1469" y="9"/>
                    <a:pt x="1435" y="30"/>
                  </a:cubicBezTo>
                  <a:cubicBezTo>
                    <a:pt x="968" y="364"/>
                    <a:pt x="0" y="931"/>
                    <a:pt x="334" y="1631"/>
                  </a:cubicBezTo>
                  <a:cubicBezTo>
                    <a:pt x="567" y="2132"/>
                    <a:pt x="1068" y="2632"/>
                    <a:pt x="1401" y="3066"/>
                  </a:cubicBezTo>
                  <a:cubicBezTo>
                    <a:pt x="1668" y="3399"/>
                    <a:pt x="1935" y="3733"/>
                    <a:pt x="2335" y="3866"/>
                  </a:cubicBezTo>
                  <a:cubicBezTo>
                    <a:pt x="2519" y="3940"/>
                    <a:pt x="2700" y="3970"/>
                    <a:pt x="2879" y="3970"/>
                  </a:cubicBezTo>
                  <a:cubicBezTo>
                    <a:pt x="3349" y="3970"/>
                    <a:pt x="3802" y="3759"/>
                    <a:pt x="4237" y="3566"/>
                  </a:cubicBezTo>
                  <a:cubicBezTo>
                    <a:pt x="4470" y="3466"/>
                    <a:pt x="4737" y="3366"/>
                    <a:pt x="5004" y="3299"/>
                  </a:cubicBezTo>
                  <a:cubicBezTo>
                    <a:pt x="5104" y="3266"/>
                    <a:pt x="5204" y="3266"/>
                    <a:pt x="5337" y="3266"/>
                  </a:cubicBezTo>
                  <a:cubicBezTo>
                    <a:pt x="5471" y="3566"/>
                    <a:pt x="5404" y="3766"/>
                    <a:pt x="5137" y="3899"/>
                  </a:cubicBezTo>
                  <a:cubicBezTo>
                    <a:pt x="4870" y="4200"/>
                    <a:pt x="4437" y="4300"/>
                    <a:pt x="4203" y="4633"/>
                  </a:cubicBezTo>
                  <a:cubicBezTo>
                    <a:pt x="3936" y="5067"/>
                    <a:pt x="3836" y="5667"/>
                    <a:pt x="4203" y="6068"/>
                  </a:cubicBezTo>
                  <a:cubicBezTo>
                    <a:pt x="4403" y="6234"/>
                    <a:pt x="4637" y="6301"/>
                    <a:pt x="4870" y="6301"/>
                  </a:cubicBezTo>
                  <a:cubicBezTo>
                    <a:pt x="5070" y="6301"/>
                    <a:pt x="5237" y="6234"/>
                    <a:pt x="5437" y="6234"/>
                  </a:cubicBezTo>
                  <a:cubicBezTo>
                    <a:pt x="5609" y="6234"/>
                    <a:pt x="5903" y="6308"/>
                    <a:pt x="6131" y="6308"/>
                  </a:cubicBezTo>
                  <a:cubicBezTo>
                    <a:pt x="6169" y="6308"/>
                    <a:pt x="6205" y="6306"/>
                    <a:pt x="6238" y="6301"/>
                  </a:cubicBezTo>
                  <a:cubicBezTo>
                    <a:pt x="6471" y="6301"/>
                    <a:pt x="6672" y="6134"/>
                    <a:pt x="6805" y="5934"/>
                  </a:cubicBezTo>
                  <a:cubicBezTo>
                    <a:pt x="7139" y="5534"/>
                    <a:pt x="7372" y="5200"/>
                    <a:pt x="7872" y="5034"/>
                  </a:cubicBezTo>
                  <a:cubicBezTo>
                    <a:pt x="8121" y="4943"/>
                    <a:pt x="8370" y="4904"/>
                    <a:pt x="8620" y="4904"/>
                  </a:cubicBezTo>
                  <a:cubicBezTo>
                    <a:pt x="9476" y="4904"/>
                    <a:pt x="10325" y="5369"/>
                    <a:pt x="11075" y="5834"/>
                  </a:cubicBezTo>
                  <a:cubicBezTo>
                    <a:pt x="10641" y="6068"/>
                    <a:pt x="10107" y="6401"/>
                    <a:pt x="10074" y="6868"/>
                  </a:cubicBezTo>
                  <a:cubicBezTo>
                    <a:pt x="10041" y="7302"/>
                    <a:pt x="10474" y="7502"/>
                    <a:pt x="10841" y="7569"/>
                  </a:cubicBezTo>
                  <a:cubicBezTo>
                    <a:pt x="10920" y="7581"/>
                    <a:pt x="10998" y="7587"/>
                    <a:pt x="11075" y="7587"/>
                  </a:cubicBezTo>
                  <a:cubicBezTo>
                    <a:pt x="11616" y="7587"/>
                    <a:pt x="12113" y="7302"/>
                    <a:pt x="12609" y="7068"/>
                  </a:cubicBezTo>
                  <a:cubicBezTo>
                    <a:pt x="13143" y="6802"/>
                    <a:pt x="13662" y="6683"/>
                    <a:pt x="14205" y="6683"/>
                  </a:cubicBezTo>
                  <a:cubicBezTo>
                    <a:pt x="14477" y="6683"/>
                    <a:pt x="14755" y="6713"/>
                    <a:pt x="15044" y="6768"/>
                  </a:cubicBezTo>
                  <a:cubicBezTo>
                    <a:pt x="15778" y="6868"/>
                    <a:pt x="16512" y="7068"/>
                    <a:pt x="17246" y="7202"/>
                  </a:cubicBezTo>
                  <a:cubicBezTo>
                    <a:pt x="18280" y="7335"/>
                    <a:pt x="19181" y="7502"/>
                    <a:pt x="20115" y="8036"/>
                  </a:cubicBezTo>
                  <a:cubicBezTo>
                    <a:pt x="20510" y="8247"/>
                    <a:pt x="21991" y="9334"/>
                    <a:pt x="22791" y="9334"/>
                  </a:cubicBezTo>
                  <a:cubicBezTo>
                    <a:pt x="23002" y="9334"/>
                    <a:pt x="23166" y="9258"/>
                    <a:pt x="23250" y="9070"/>
                  </a:cubicBezTo>
                  <a:cubicBezTo>
                    <a:pt x="23344" y="8883"/>
                    <a:pt x="23175" y="8666"/>
                    <a:pt x="22962" y="8666"/>
                  </a:cubicBezTo>
                  <a:cubicBezTo>
                    <a:pt x="22947" y="8666"/>
                    <a:pt x="22932" y="8667"/>
                    <a:pt x="22917" y="8670"/>
                  </a:cubicBezTo>
                  <a:cubicBezTo>
                    <a:pt x="22816" y="8703"/>
                    <a:pt x="22716" y="8770"/>
                    <a:pt x="22683" y="8836"/>
                  </a:cubicBezTo>
                  <a:cubicBezTo>
                    <a:pt x="22616" y="8636"/>
                    <a:pt x="19714" y="7168"/>
                    <a:pt x="19314" y="7002"/>
                  </a:cubicBezTo>
                  <a:cubicBezTo>
                    <a:pt x="18313" y="6635"/>
                    <a:pt x="17146" y="6635"/>
                    <a:pt x="16112" y="6401"/>
                  </a:cubicBezTo>
                  <a:cubicBezTo>
                    <a:pt x="15455" y="6270"/>
                    <a:pt x="14799" y="6124"/>
                    <a:pt x="14143" y="6124"/>
                  </a:cubicBezTo>
                  <a:cubicBezTo>
                    <a:pt x="13798" y="6124"/>
                    <a:pt x="13454" y="6165"/>
                    <a:pt x="13110" y="6268"/>
                  </a:cubicBezTo>
                  <a:cubicBezTo>
                    <a:pt x="12609" y="6401"/>
                    <a:pt x="12176" y="6735"/>
                    <a:pt x="11709" y="6902"/>
                  </a:cubicBezTo>
                  <a:cubicBezTo>
                    <a:pt x="11572" y="6970"/>
                    <a:pt x="11298" y="7081"/>
                    <a:pt x="11088" y="7081"/>
                  </a:cubicBezTo>
                  <a:cubicBezTo>
                    <a:pt x="10885" y="7081"/>
                    <a:pt x="10743" y="6978"/>
                    <a:pt x="10841" y="6635"/>
                  </a:cubicBezTo>
                  <a:cubicBezTo>
                    <a:pt x="10875" y="6468"/>
                    <a:pt x="11575" y="6134"/>
                    <a:pt x="11742" y="6034"/>
                  </a:cubicBezTo>
                  <a:cubicBezTo>
                    <a:pt x="11875" y="5934"/>
                    <a:pt x="11875" y="5701"/>
                    <a:pt x="11742" y="5634"/>
                  </a:cubicBezTo>
                  <a:cubicBezTo>
                    <a:pt x="10782" y="5018"/>
                    <a:pt x="9676" y="4348"/>
                    <a:pt x="8545" y="4348"/>
                  </a:cubicBezTo>
                  <a:cubicBezTo>
                    <a:pt x="8144" y="4348"/>
                    <a:pt x="7740" y="4433"/>
                    <a:pt x="7339" y="4633"/>
                  </a:cubicBezTo>
                  <a:cubicBezTo>
                    <a:pt x="7105" y="4767"/>
                    <a:pt x="6872" y="4934"/>
                    <a:pt x="6672" y="5167"/>
                  </a:cubicBezTo>
                  <a:cubicBezTo>
                    <a:pt x="6366" y="5534"/>
                    <a:pt x="6284" y="5705"/>
                    <a:pt x="5835" y="5705"/>
                  </a:cubicBezTo>
                  <a:cubicBezTo>
                    <a:pt x="5795" y="5705"/>
                    <a:pt x="5751" y="5704"/>
                    <a:pt x="5704" y="5701"/>
                  </a:cubicBezTo>
                  <a:cubicBezTo>
                    <a:pt x="5671" y="5694"/>
                    <a:pt x="5639" y="5691"/>
                    <a:pt x="5608" y="5691"/>
                  </a:cubicBezTo>
                  <a:cubicBezTo>
                    <a:pt x="5483" y="5691"/>
                    <a:pt x="5371" y="5734"/>
                    <a:pt x="5237" y="5734"/>
                  </a:cubicBezTo>
                  <a:cubicBezTo>
                    <a:pt x="5137" y="5734"/>
                    <a:pt x="5070" y="5734"/>
                    <a:pt x="4970" y="5767"/>
                  </a:cubicBezTo>
                  <a:cubicBezTo>
                    <a:pt x="4804" y="5567"/>
                    <a:pt x="4670" y="5401"/>
                    <a:pt x="4537" y="5200"/>
                  </a:cubicBezTo>
                  <a:cubicBezTo>
                    <a:pt x="4503" y="4833"/>
                    <a:pt x="5337" y="4433"/>
                    <a:pt x="5571" y="4266"/>
                  </a:cubicBezTo>
                  <a:cubicBezTo>
                    <a:pt x="5971" y="3933"/>
                    <a:pt x="6371" y="3432"/>
                    <a:pt x="5938" y="2965"/>
                  </a:cubicBezTo>
                  <a:cubicBezTo>
                    <a:pt x="5755" y="2782"/>
                    <a:pt x="5529" y="2718"/>
                    <a:pt x="5294" y="2718"/>
                  </a:cubicBezTo>
                  <a:cubicBezTo>
                    <a:pt x="5016" y="2718"/>
                    <a:pt x="4723" y="2808"/>
                    <a:pt x="4470" y="2899"/>
                  </a:cubicBezTo>
                  <a:cubicBezTo>
                    <a:pt x="4170" y="2999"/>
                    <a:pt x="3870" y="3166"/>
                    <a:pt x="3569" y="3266"/>
                  </a:cubicBezTo>
                  <a:cubicBezTo>
                    <a:pt x="3339" y="3365"/>
                    <a:pt x="3134" y="3413"/>
                    <a:pt x="2943" y="3413"/>
                  </a:cubicBezTo>
                  <a:cubicBezTo>
                    <a:pt x="2554" y="3413"/>
                    <a:pt x="2226" y="3212"/>
                    <a:pt x="1868" y="2832"/>
                  </a:cubicBezTo>
                  <a:cubicBezTo>
                    <a:pt x="1601" y="2565"/>
                    <a:pt x="1134" y="2065"/>
                    <a:pt x="968" y="1698"/>
                  </a:cubicBezTo>
                  <a:cubicBezTo>
                    <a:pt x="701" y="1498"/>
                    <a:pt x="734" y="1231"/>
                    <a:pt x="1068" y="964"/>
                  </a:cubicBezTo>
                  <a:cubicBezTo>
                    <a:pt x="1134" y="897"/>
                    <a:pt x="1201" y="831"/>
                    <a:pt x="1268" y="764"/>
                  </a:cubicBezTo>
                  <a:cubicBezTo>
                    <a:pt x="1468" y="564"/>
                    <a:pt x="1535" y="464"/>
                    <a:pt x="1701" y="297"/>
                  </a:cubicBezTo>
                  <a:cubicBezTo>
                    <a:pt x="1807" y="138"/>
                    <a:pt x="1682" y="0"/>
                    <a:pt x="15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1"/>
            <p:cNvSpPr/>
            <p:nvPr/>
          </p:nvSpPr>
          <p:spPr>
            <a:xfrm>
              <a:off x="-1464375" y="3119300"/>
              <a:ext cx="217675" cy="417175"/>
            </a:xfrm>
            <a:custGeom>
              <a:avLst/>
              <a:gdLst/>
              <a:ahLst/>
              <a:cxnLst/>
              <a:rect l="l" t="t" r="r" b="b"/>
              <a:pathLst>
                <a:path w="8707" h="16687" extrusionOk="0">
                  <a:moveTo>
                    <a:pt x="2635" y="4996"/>
                  </a:moveTo>
                  <a:lnTo>
                    <a:pt x="2635" y="4996"/>
                  </a:lnTo>
                  <a:cubicBezTo>
                    <a:pt x="3036" y="5263"/>
                    <a:pt x="3469" y="5563"/>
                    <a:pt x="3469" y="5830"/>
                  </a:cubicBezTo>
                  <a:cubicBezTo>
                    <a:pt x="3469" y="6176"/>
                    <a:pt x="3203" y="6433"/>
                    <a:pt x="3312" y="6796"/>
                  </a:cubicBezTo>
                  <a:lnTo>
                    <a:pt x="3312" y="6796"/>
                  </a:lnTo>
                  <a:cubicBezTo>
                    <a:pt x="3047" y="6311"/>
                    <a:pt x="2891" y="5820"/>
                    <a:pt x="2702" y="5229"/>
                  </a:cubicBezTo>
                  <a:cubicBezTo>
                    <a:pt x="2669" y="5163"/>
                    <a:pt x="2669" y="5096"/>
                    <a:pt x="2635" y="4996"/>
                  </a:cubicBezTo>
                  <a:close/>
                  <a:moveTo>
                    <a:pt x="3447" y="7028"/>
                  </a:moveTo>
                  <a:cubicBezTo>
                    <a:pt x="3592" y="7192"/>
                    <a:pt x="3797" y="7295"/>
                    <a:pt x="4003" y="7398"/>
                  </a:cubicBezTo>
                  <a:cubicBezTo>
                    <a:pt x="4470" y="7564"/>
                    <a:pt x="4804" y="7631"/>
                    <a:pt x="5137" y="8031"/>
                  </a:cubicBezTo>
                  <a:cubicBezTo>
                    <a:pt x="5471" y="8365"/>
                    <a:pt x="5938" y="9099"/>
                    <a:pt x="5404" y="9532"/>
                  </a:cubicBezTo>
                  <a:cubicBezTo>
                    <a:pt x="5271" y="9632"/>
                    <a:pt x="5304" y="9833"/>
                    <a:pt x="5404" y="9933"/>
                  </a:cubicBezTo>
                  <a:cubicBezTo>
                    <a:pt x="5537" y="10033"/>
                    <a:pt x="5604" y="10099"/>
                    <a:pt x="5738" y="10166"/>
                  </a:cubicBezTo>
                  <a:cubicBezTo>
                    <a:pt x="6004" y="10300"/>
                    <a:pt x="6071" y="10166"/>
                    <a:pt x="6105" y="10533"/>
                  </a:cubicBezTo>
                  <a:cubicBezTo>
                    <a:pt x="6105" y="10833"/>
                    <a:pt x="5871" y="10933"/>
                    <a:pt x="5771" y="11200"/>
                  </a:cubicBezTo>
                  <a:cubicBezTo>
                    <a:pt x="5771" y="11234"/>
                    <a:pt x="5771" y="11234"/>
                    <a:pt x="5771" y="11267"/>
                  </a:cubicBezTo>
                  <a:cubicBezTo>
                    <a:pt x="5437" y="9766"/>
                    <a:pt x="4637" y="8565"/>
                    <a:pt x="3703" y="7398"/>
                  </a:cubicBezTo>
                  <a:cubicBezTo>
                    <a:pt x="3608" y="7273"/>
                    <a:pt x="3523" y="7150"/>
                    <a:pt x="3447" y="7028"/>
                  </a:cubicBezTo>
                  <a:close/>
                  <a:moveTo>
                    <a:pt x="5871" y="11834"/>
                  </a:moveTo>
                  <a:lnTo>
                    <a:pt x="5871" y="11834"/>
                  </a:lnTo>
                  <a:cubicBezTo>
                    <a:pt x="5938" y="11934"/>
                    <a:pt x="6038" y="12034"/>
                    <a:pt x="6138" y="12134"/>
                  </a:cubicBezTo>
                  <a:cubicBezTo>
                    <a:pt x="6338" y="12268"/>
                    <a:pt x="6572" y="12301"/>
                    <a:pt x="6805" y="12334"/>
                  </a:cubicBezTo>
                  <a:cubicBezTo>
                    <a:pt x="7205" y="12434"/>
                    <a:pt x="7572" y="12601"/>
                    <a:pt x="7772" y="13002"/>
                  </a:cubicBezTo>
                  <a:cubicBezTo>
                    <a:pt x="7906" y="13302"/>
                    <a:pt x="7772" y="13869"/>
                    <a:pt x="7439" y="14036"/>
                  </a:cubicBezTo>
                  <a:cubicBezTo>
                    <a:pt x="7373" y="14073"/>
                    <a:pt x="7305" y="14089"/>
                    <a:pt x="7237" y="14089"/>
                  </a:cubicBezTo>
                  <a:cubicBezTo>
                    <a:pt x="6755" y="14089"/>
                    <a:pt x="6251" y="13252"/>
                    <a:pt x="6105" y="12901"/>
                  </a:cubicBezTo>
                  <a:cubicBezTo>
                    <a:pt x="5971" y="12568"/>
                    <a:pt x="5904" y="12201"/>
                    <a:pt x="5871" y="11834"/>
                  </a:cubicBezTo>
                  <a:close/>
                  <a:moveTo>
                    <a:pt x="217" y="1"/>
                  </a:moveTo>
                  <a:cubicBezTo>
                    <a:pt x="181" y="1"/>
                    <a:pt x="147" y="19"/>
                    <a:pt x="134" y="59"/>
                  </a:cubicBezTo>
                  <a:cubicBezTo>
                    <a:pt x="0" y="393"/>
                    <a:pt x="67" y="626"/>
                    <a:pt x="267" y="926"/>
                  </a:cubicBezTo>
                  <a:cubicBezTo>
                    <a:pt x="434" y="1160"/>
                    <a:pt x="734" y="1293"/>
                    <a:pt x="834" y="1560"/>
                  </a:cubicBezTo>
                  <a:cubicBezTo>
                    <a:pt x="968" y="1827"/>
                    <a:pt x="901" y="2127"/>
                    <a:pt x="901" y="2394"/>
                  </a:cubicBezTo>
                  <a:cubicBezTo>
                    <a:pt x="901" y="2794"/>
                    <a:pt x="867" y="3161"/>
                    <a:pt x="1034" y="3528"/>
                  </a:cubicBezTo>
                  <a:cubicBezTo>
                    <a:pt x="1134" y="3762"/>
                    <a:pt x="1301" y="3962"/>
                    <a:pt x="1501" y="4162"/>
                  </a:cubicBezTo>
                  <a:cubicBezTo>
                    <a:pt x="1501" y="4229"/>
                    <a:pt x="1501" y="4295"/>
                    <a:pt x="1535" y="4329"/>
                  </a:cubicBezTo>
                  <a:cubicBezTo>
                    <a:pt x="2135" y="5063"/>
                    <a:pt x="2168" y="5896"/>
                    <a:pt x="2535" y="6730"/>
                  </a:cubicBezTo>
                  <a:cubicBezTo>
                    <a:pt x="2769" y="7231"/>
                    <a:pt x="3136" y="7731"/>
                    <a:pt x="3503" y="8198"/>
                  </a:cubicBezTo>
                  <a:cubicBezTo>
                    <a:pt x="3458" y="8189"/>
                    <a:pt x="3413" y="8185"/>
                    <a:pt x="3369" y="8185"/>
                  </a:cubicBezTo>
                  <a:cubicBezTo>
                    <a:pt x="3249" y="8185"/>
                    <a:pt x="3133" y="8216"/>
                    <a:pt x="3036" y="8265"/>
                  </a:cubicBezTo>
                  <a:cubicBezTo>
                    <a:pt x="2735" y="7698"/>
                    <a:pt x="2335" y="7197"/>
                    <a:pt x="1768" y="6797"/>
                  </a:cubicBezTo>
                  <a:cubicBezTo>
                    <a:pt x="1759" y="6793"/>
                    <a:pt x="1750" y="6790"/>
                    <a:pt x="1741" y="6790"/>
                  </a:cubicBezTo>
                  <a:cubicBezTo>
                    <a:pt x="1686" y="6790"/>
                    <a:pt x="1644" y="6873"/>
                    <a:pt x="1701" y="6931"/>
                  </a:cubicBezTo>
                  <a:cubicBezTo>
                    <a:pt x="2202" y="7331"/>
                    <a:pt x="2535" y="7831"/>
                    <a:pt x="2802" y="8398"/>
                  </a:cubicBezTo>
                  <a:cubicBezTo>
                    <a:pt x="2735" y="8432"/>
                    <a:pt x="2669" y="8498"/>
                    <a:pt x="2569" y="8532"/>
                  </a:cubicBezTo>
                  <a:cubicBezTo>
                    <a:pt x="2168" y="8832"/>
                    <a:pt x="1735" y="9132"/>
                    <a:pt x="1334" y="9432"/>
                  </a:cubicBezTo>
                  <a:cubicBezTo>
                    <a:pt x="1248" y="9461"/>
                    <a:pt x="1310" y="9539"/>
                    <a:pt x="1372" y="9539"/>
                  </a:cubicBezTo>
                  <a:cubicBezTo>
                    <a:pt x="1382" y="9539"/>
                    <a:pt x="1392" y="9537"/>
                    <a:pt x="1401" y="9532"/>
                  </a:cubicBezTo>
                  <a:lnTo>
                    <a:pt x="2502" y="8832"/>
                  </a:lnTo>
                  <a:cubicBezTo>
                    <a:pt x="2635" y="8732"/>
                    <a:pt x="2769" y="8665"/>
                    <a:pt x="2902" y="8598"/>
                  </a:cubicBezTo>
                  <a:cubicBezTo>
                    <a:pt x="3269" y="9466"/>
                    <a:pt x="3469" y="10433"/>
                    <a:pt x="3736" y="11334"/>
                  </a:cubicBezTo>
                  <a:cubicBezTo>
                    <a:pt x="4036" y="12434"/>
                    <a:pt x="4537" y="13802"/>
                    <a:pt x="5604" y="14336"/>
                  </a:cubicBezTo>
                  <a:cubicBezTo>
                    <a:pt x="5618" y="14340"/>
                    <a:pt x="5631" y="14342"/>
                    <a:pt x="5643" y="14342"/>
                  </a:cubicBezTo>
                  <a:cubicBezTo>
                    <a:pt x="5720" y="14342"/>
                    <a:pt x="5762" y="14260"/>
                    <a:pt x="5704" y="14202"/>
                  </a:cubicBezTo>
                  <a:cubicBezTo>
                    <a:pt x="5104" y="13635"/>
                    <a:pt x="4637" y="13068"/>
                    <a:pt x="4303" y="12301"/>
                  </a:cubicBezTo>
                  <a:cubicBezTo>
                    <a:pt x="4003" y="11567"/>
                    <a:pt x="3836" y="10800"/>
                    <a:pt x="3636" y="10033"/>
                  </a:cubicBezTo>
                  <a:cubicBezTo>
                    <a:pt x="3503" y="9499"/>
                    <a:pt x="3336" y="8999"/>
                    <a:pt x="3136" y="8498"/>
                  </a:cubicBezTo>
                  <a:cubicBezTo>
                    <a:pt x="3269" y="8465"/>
                    <a:pt x="3403" y="8398"/>
                    <a:pt x="3569" y="8332"/>
                  </a:cubicBezTo>
                  <a:lnTo>
                    <a:pt x="3603" y="8332"/>
                  </a:lnTo>
                  <a:cubicBezTo>
                    <a:pt x="3836" y="8632"/>
                    <a:pt x="4070" y="8899"/>
                    <a:pt x="4303" y="9199"/>
                  </a:cubicBezTo>
                  <a:cubicBezTo>
                    <a:pt x="4704" y="9799"/>
                    <a:pt x="5037" y="10333"/>
                    <a:pt x="5204" y="11000"/>
                  </a:cubicBezTo>
                  <a:cubicBezTo>
                    <a:pt x="5304" y="11534"/>
                    <a:pt x="5337" y="12101"/>
                    <a:pt x="5471" y="12601"/>
                  </a:cubicBezTo>
                  <a:cubicBezTo>
                    <a:pt x="5638" y="13302"/>
                    <a:pt x="6004" y="14002"/>
                    <a:pt x="6672" y="14336"/>
                  </a:cubicBezTo>
                  <a:cubicBezTo>
                    <a:pt x="6872" y="14436"/>
                    <a:pt x="7072" y="14469"/>
                    <a:pt x="7272" y="14503"/>
                  </a:cubicBezTo>
                  <a:cubicBezTo>
                    <a:pt x="6638" y="15003"/>
                    <a:pt x="6205" y="15870"/>
                    <a:pt x="5838" y="16571"/>
                  </a:cubicBezTo>
                  <a:cubicBezTo>
                    <a:pt x="5816" y="16636"/>
                    <a:pt x="5879" y="16687"/>
                    <a:pt x="5935" y="16687"/>
                  </a:cubicBezTo>
                  <a:cubicBezTo>
                    <a:pt x="5965" y="16687"/>
                    <a:pt x="5993" y="16672"/>
                    <a:pt x="6004" y="16637"/>
                  </a:cubicBezTo>
                  <a:cubicBezTo>
                    <a:pt x="6205" y="16237"/>
                    <a:pt x="6405" y="15837"/>
                    <a:pt x="6672" y="15470"/>
                  </a:cubicBezTo>
                  <a:cubicBezTo>
                    <a:pt x="6872" y="15136"/>
                    <a:pt x="7172" y="14836"/>
                    <a:pt x="7339" y="14503"/>
                  </a:cubicBezTo>
                  <a:cubicBezTo>
                    <a:pt x="8373" y="14469"/>
                    <a:pt x="8706" y="12968"/>
                    <a:pt x="7739" y="12234"/>
                  </a:cubicBezTo>
                  <a:cubicBezTo>
                    <a:pt x="7405" y="11967"/>
                    <a:pt x="7039" y="12034"/>
                    <a:pt x="6672" y="11834"/>
                  </a:cubicBezTo>
                  <a:cubicBezTo>
                    <a:pt x="5871" y="11467"/>
                    <a:pt x="6638" y="11067"/>
                    <a:pt x="6772" y="10633"/>
                  </a:cubicBezTo>
                  <a:cubicBezTo>
                    <a:pt x="6805" y="10533"/>
                    <a:pt x="6805" y="10433"/>
                    <a:pt x="6805" y="10366"/>
                  </a:cubicBezTo>
                  <a:cubicBezTo>
                    <a:pt x="6838" y="10400"/>
                    <a:pt x="6872" y="10433"/>
                    <a:pt x="6905" y="10466"/>
                  </a:cubicBezTo>
                  <a:cubicBezTo>
                    <a:pt x="6918" y="10492"/>
                    <a:pt x="6945" y="10503"/>
                    <a:pt x="6972" y="10503"/>
                  </a:cubicBezTo>
                  <a:cubicBezTo>
                    <a:pt x="7016" y="10503"/>
                    <a:pt x="7059" y="10474"/>
                    <a:pt x="7039" y="10433"/>
                  </a:cubicBezTo>
                  <a:cubicBezTo>
                    <a:pt x="6972" y="10200"/>
                    <a:pt x="6872" y="10099"/>
                    <a:pt x="6738" y="9899"/>
                  </a:cubicBezTo>
                  <a:cubicBezTo>
                    <a:pt x="6605" y="9699"/>
                    <a:pt x="6538" y="9499"/>
                    <a:pt x="6538" y="9232"/>
                  </a:cubicBezTo>
                  <a:cubicBezTo>
                    <a:pt x="6505" y="8865"/>
                    <a:pt x="6538" y="8498"/>
                    <a:pt x="6305" y="8198"/>
                  </a:cubicBezTo>
                  <a:cubicBezTo>
                    <a:pt x="6285" y="8179"/>
                    <a:pt x="6263" y="8170"/>
                    <a:pt x="6242" y="8170"/>
                  </a:cubicBezTo>
                  <a:cubicBezTo>
                    <a:pt x="6191" y="8170"/>
                    <a:pt x="6148" y="8218"/>
                    <a:pt x="6171" y="8265"/>
                  </a:cubicBezTo>
                  <a:cubicBezTo>
                    <a:pt x="6338" y="8665"/>
                    <a:pt x="6238" y="9099"/>
                    <a:pt x="6338" y="9499"/>
                  </a:cubicBezTo>
                  <a:cubicBezTo>
                    <a:pt x="6338" y="9666"/>
                    <a:pt x="6405" y="9799"/>
                    <a:pt x="6505" y="9933"/>
                  </a:cubicBezTo>
                  <a:cubicBezTo>
                    <a:pt x="6338" y="9866"/>
                    <a:pt x="6138" y="9766"/>
                    <a:pt x="5971" y="9699"/>
                  </a:cubicBezTo>
                  <a:cubicBezTo>
                    <a:pt x="6438" y="9032"/>
                    <a:pt x="5938" y="8098"/>
                    <a:pt x="5404" y="7531"/>
                  </a:cubicBezTo>
                  <a:cubicBezTo>
                    <a:pt x="5271" y="7364"/>
                    <a:pt x="5104" y="7231"/>
                    <a:pt x="4870" y="7131"/>
                  </a:cubicBezTo>
                  <a:cubicBezTo>
                    <a:pt x="4503" y="6964"/>
                    <a:pt x="4003" y="7031"/>
                    <a:pt x="3870" y="6597"/>
                  </a:cubicBezTo>
                  <a:cubicBezTo>
                    <a:pt x="3770" y="6163"/>
                    <a:pt x="4203" y="5830"/>
                    <a:pt x="4070" y="5396"/>
                  </a:cubicBezTo>
                  <a:cubicBezTo>
                    <a:pt x="3936" y="4896"/>
                    <a:pt x="3202" y="4829"/>
                    <a:pt x="2836" y="4562"/>
                  </a:cubicBezTo>
                  <a:cubicBezTo>
                    <a:pt x="2135" y="4095"/>
                    <a:pt x="1435" y="3528"/>
                    <a:pt x="1435" y="2661"/>
                  </a:cubicBezTo>
                  <a:cubicBezTo>
                    <a:pt x="1435" y="2461"/>
                    <a:pt x="1468" y="2261"/>
                    <a:pt x="1468" y="2060"/>
                  </a:cubicBezTo>
                  <a:cubicBezTo>
                    <a:pt x="1701" y="3361"/>
                    <a:pt x="2735" y="4495"/>
                    <a:pt x="4036" y="4862"/>
                  </a:cubicBezTo>
                  <a:cubicBezTo>
                    <a:pt x="4047" y="4865"/>
                    <a:pt x="4056" y="4866"/>
                    <a:pt x="4066" y="4866"/>
                  </a:cubicBezTo>
                  <a:cubicBezTo>
                    <a:pt x="4179" y="4866"/>
                    <a:pt x="4226" y="4691"/>
                    <a:pt x="4103" y="4629"/>
                  </a:cubicBezTo>
                  <a:cubicBezTo>
                    <a:pt x="2535" y="4062"/>
                    <a:pt x="1701" y="2928"/>
                    <a:pt x="1501" y="1260"/>
                  </a:cubicBezTo>
                  <a:cubicBezTo>
                    <a:pt x="1501" y="1243"/>
                    <a:pt x="1476" y="1235"/>
                    <a:pt x="1451" y="1235"/>
                  </a:cubicBezTo>
                  <a:cubicBezTo>
                    <a:pt x="1426" y="1235"/>
                    <a:pt x="1401" y="1243"/>
                    <a:pt x="1401" y="1260"/>
                  </a:cubicBezTo>
                  <a:cubicBezTo>
                    <a:pt x="1401" y="1393"/>
                    <a:pt x="1401" y="1527"/>
                    <a:pt x="1401" y="1627"/>
                  </a:cubicBezTo>
                  <a:cubicBezTo>
                    <a:pt x="1401" y="1560"/>
                    <a:pt x="1368" y="1493"/>
                    <a:pt x="1334" y="1460"/>
                  </a:cubicBezTo>
                  <a:cubicBezTo>
                    <a:pt x="1134" y="960"/>
                    <a:pt x="300" y="659"/>
                    <a:pt x="334" y="126"/>
                  </a:cubicBezTo>
                  <a:cubicBezTo>
                    <a:pt x="334" y="45"/>
                    <a:pt x="273" y="1"/>
                    <a:pt x="2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1"/>
            <p:cNvSpPr/>
            <p:nvPr/>
          </p:nvSpPr>
          <p:spPr>
            <a:xfrm>
              <a:off x="-1924700" y="2918625"/>
              <a:ext cx="142100" cy="30550"/>
            </a:xfrm>
            <a:custGeom>
              <a:avLst/>
              <a:gdLst/>
              <a:ahLst/>
              <a:cxnLst/>
              <a:rect l="l" t="t" r="r" b="b"/>
              <a:pathLst>
                <a:path w="5684" h="1222" extrusionOk="0">
                  <a:moveTo>
                    <a:pt x="2558" y="1"/>
                  </a:moveTo>
                  <a:cubicBezTo>
                    <a:pt x="2318" y="1"/>
                    <a:pt x="2093" y="39"/>
                    <a:pt x="1868" y="114"/>
                  </a:cubicBezTo>
                  <a:cubicBezTo>
                    <a:pt x="1359" y="283"/>
                    <a:pt x="899" y="429"/>
                    <a:pt x="384" y="429"/>
                  </a:cubicBezTo>
                  <a:cubicBezTo>
                    <a:pt x="292" y="429"/>
                    <a:pt x="197" y="424"/>
                    <a:pt x="100" y="414"/>
                  </a:cubicBezTo>
                  <a:cubicBezTo>
                    <a:pt x="0" y="414"/>
                    <a:pt x="0" y="547"/>
                    <a:pt x="67" y="547"/>
                  </a:cubicBezTo>
                  <a:cubicBezTo>
                    <a:pt x="454" y="605"/>
                    <a:pt x="786" y="641"/>
                    <a:pt x="1126" y="641"/>
                  </a:cubicBezTo>
                  <a:cubicBezTo>
                    <a:pt x="1372" y="641"/>
                    <a:pt x="1622" y="622"/>
                    <a:pt x="1901" y="581"/>
                  </a:cubicBezTo>
                  <a:cubicBezTo>
                    <a:pt x="1997" y="569"/>
                    <a:pt x="2089" y="564"/>
                    <a:pt x="2177" y="564"/>
                  </a:cubicBezTo>
                  <a:cubicBezTo>
                    <a:pt x="2854" y="564"/>
                    <a:pt x="3320" y="878"/>
                    <a:pt x="3970" y="1114"/>
                  </a:cubicBezTo>
                  <a:cubicBezTo>
                    <a:pt x="4134" y="1182"/>
                    <a:pt x="4356" y="1222"/>
                    <a:pt x="4579" y="1222"/>
                  </a:cubicBezTo>
                  <a:cubicBezTo>
                    <a:pt x="5125" y="1222"/>
                    <a:pt x="5684" y="986"/>
                    <a:pt x="5471" y="347"/>
                  </a:cubicBezTo>
                  <a:cubicBezTo>
                    <a:pt x="5447" y="300"/>
                    <a:pt x="5390" y="253"/>
                    <a:pt x="5335" y="253"/>
                  </a:cubicBezTo>
                  <a:cubicBezTo>
                    <a:pt x="5312" y="253"/>
                    <a:pt x="5290" y="261"/>
                    <a:pt x="5270" y="280"/>
                  </a:cubicBezTo>
                  <a:cubicBezTo>
                    <a:pt x="4979" y="436"/>
                    <a:pt x="4745" y="523"/>
                    <a:pt x="4494" y="523"/>
                  </a:cubicBezTo>
                  <a:cubicBezTo>
                    <a:pt x="4314" y="523"/>
                    <a:pt x="4126" y="478"/>
                    <a:pt x="3903" y="380"/>
                  </a:cubicBezTo>
                  <a:cubicBezTo>
                    <a:pt x="3536" y="214"/>
                    <a:pt x="3202" y="47"/>
                    <a:pt x="2802" y="13"/>
                  </a:cubicBezTo>
                  <a:cubicBezTo>
                    <a:pt x="2719" y="5"/>
                    <a:pt x="2637" y="1"/>
                    <a:pt x="2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1"/>
            <p:cNvSpPr/>
            <p:nvPr/>
          </p:nvSpPr>
          <p:spPr>
            <a:xfrm>
              <a:off x="-1903675" y="3121425"/>
              <a:ext cx="27250" cy="24100"/>
            </a:xfrm>
            <a:custGeom>
              <a:avLst/>
              <a:gdLst/>
              <a:ahLst/>
              <a:cxnLst/>
              <a:rect l="l" t="t" r="r" b="b"/>
              <a:pathLst>
                <a:path w="1090" h="964" extrusionOk="0">
                  <a:moveTo>
                    <a:pt x="1041" y="1"/>
                  </a:moveTo>
                  <a:cubicBezTo>
                    <a:pt x="1036" y="1"/>
                    <a:pt x="1032" y="3"/>
                    <a:pt x="1027" y="7"/>
                  </a:cubicBezTo>
                  <a:cubicBezTo>
                    <a:pt x="627" y="207"/>
                    <a:pt x="327" y="541"/>
                    <a:pt x="26" y="841"/>
                  </a:cubicBezTo>
                  <a:cubicBezTo>
                    <a:pt x="1" y="892"/>
                    <a:pt x="34" y="963"/>
                    <a:pt x="66" y="963"/>
                  </a:cubicBezTo>
                  <a:cubicBezTo>
                    <a:pt x="76" y="963"/>
                    <a:pt x="85" y="957"/>
                    <a:pt x="93" y="941"/>
                  </a:cubicBezTo>
                  <a:cubicBezTo>
                    <a:pt x="427" y="674"/>
                    <a:pt x="760" y="408"/>
                    <a:pt x="1060" y="107"/>
                  </a:cubicBezTo>
                  <a:cubicBezTo>
                    <a:pt x="1089" y="79"/>
                    <a:pt x="1068" y="1"/>
                    <a:pt x="1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1"/>
            <p:cNvSpPr/>
            <p:nvPr/>
          </p:nvSpPr>
          <p:spPr>
            <a:xfrm>
              <a:off x="-1896200" y="3123100"/>
              <a:ext cx="32150" cy="25425"/>
            </a:xfrm>
            <a:custGeom>
              <a:avLst/>
              <a:gdLst/>
              <a:ahLst/>
              <a:cxnLst/>
              <a:rect l="l" t="t" r="r" b="b"/>
              <a:pathLst>
                <a:path w="1286" h="1017" extrusionOk="0">
                  <a:moveTo>
                    <a:pt x="1189" y="0"/>
                  </a:moveTo>
                  <a:cubicBezTo>
                    <a:pt x="1180" y="0"/>
                    <a:pt x="1171" y="2"/>
                    <a:pt x="1162" y="7"/>
                  </a:cubicBezTo>
                  <a:cubicBezTo>
                    <a:pt x="728" y="174"/>
                    <a:pt x="328" y="574"/>
                    <a:pt x="28" y="908"/>
                  </a:cubicBezTo>
                  <a:cubicBezTo>
                    <a:pt x="0" y="962"/>
                    <a:pt x="62" y="1017"/>
                    <a:pt x="104" y="1017"/>
                  </a:cubicBezTo>
                  <a:cubicBezTo>
                    <a:pt x="113" y="1017"/>
                    <a:pt x="121" y="1014"/>
                    <a:pt x="128" y="1008"/>
                  </a:cubicBezTo>
                  <a:cubicBezTo>
                    <a:pt x="294" y="841"/>
                    <a:pt x="461" y="674"/>
                    <a:pt x="661" y="541"/>
                  </a:cubicBezTo>
                  <a:cubicBezTo>
                    <a:pt x="828" y="374"/>
                    <a:pt x="1062" y="274"/>
                    <a:pt x="1228" y="107"/>
                  </a:cubicBezTo>
                  <a:cubicBezTo>
                    <a:pt x="1286" y="78"/>
                    <a:pt x="1244" y="0"/>
                    <a:pt x="1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1"/>
            <p:cNvSpPr/>
            <p:nvPr/>
          </p:nvSpPr>
          <p:spPr>
            <a:xfrm>
              <a:off x="-1885125" y="3128275"/>
              <a:ext cx="27975" cy="19750"/>
            </a:xfrm>
            <a:custGeom>
              <a:avLst/>
              <a:gdLst/>
              <a:ahLst/>
              <a:cxnLst/>
              <a:rect l="l" t="t" r="r" b="b"/>
              <a:pathLst>
                <a:path w="1119" h="790" extrusionOk="0">
                  <a:moveTo>
                    <a:pt x="1019" y="0"/>
                  </a:moveTo>
                  <a:cubicBezTo>
                    <a:pt x="652" y="100"/>
                    <a:pt x="318" y="434"/>
                    <a:pt x="52" y="667"/>
                  </a:cubicBezTo>
                  <a:cubicBezTo>
                    <a:pt x="0" y="719"/>
                    <a:pt x="47" y="789"/>
                    <a:pt x="102" y="789"/>
                  </a:cubicBezTo>
                  <a:cubicBezTo>
                    <a:pt x="119" y="789"/>
                    <a:pt x="136" y="783"/>
                    <a:pt x="152" y="767"/>
                  </a:cubicBezTo>
                  <a:cubicBezTo>
                    <a:pt x="285" y="634"/>
                    <a:pt x="452" y="534"/>
                    <a:pt x="585" y="434"/>
                  </a:cubicBezTo>
                  <a:cubicBezTo>
                    <a:pt x="752" y="300"/>
                    <a:pt x="919" y="234"/>
                    <a:pt x="1052" y="100"/>
                  </a:cubicBezTo>
                  <a:cubicBezTo>
                    <a:pt x="1119" y="67"/>
                    <a:pt x="1052" y="0"/>
                    <a:pt x="1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1"/>
            <p:cNvSpPr/>
            <p:nvPr/>
          </p:nvSpPr>
          <p:spPr>
            <a:xfrm>
              <a:off x="-1878350" y="3133925"/>
              <a:ext cx="21825" cy="17575"/>
            </a:xfrm>
            <a:custGeom>
              <a:avLst/>
              <a:gdLst/>
              <a:ahLst/>
              <a:cxnLst/>
              <a:rect l="l" t="t" r="r" b="b"/>
              <a:pathLst>
                <a:path w="873" h="703" extrusionOk="0">
                  <a:moveTo>
                    <a:pt x="775" y="1"/>
                  </a:moveTo>
                  <a:cubicBezTo>
                    <a:pt x="767" y="1"/>
                    <a:pt x="757" y="3"/>
                    <a:pt x="748" y="8"/>
                  </a:cubicBezTo>
                  <a:cubicBezTo>
                    <a:pt x="448" y="141"/>
                    <a:pt x="248" y="341"/>
                    <a:pt x="47" y="608"/>
                  </a:cubicBezTo>
                  <a:cubicBezTo>
                    <a:pt x="0" y="655"/>
                    <a:pt x="36" y="702"/>
                    <a:pt x="85" y="702"/>
                  </a:cubicBezTo>
                  <a:cubicBezTo>
                    <a:pt x="106" y="702"/>
                    <a:pt x="128" y="694"/>
                    <a:pt x="147" y="675"/>
                  </a:cubicBezTo>
                  <a:cubicBezTo>
                    <a:pt x="348" y="441"/>
                    <a:pt x="581" y="275"/>
                    <a:pt x="815" y="108"/>
                  </a:cubicBezTo>
                  <a:cubicBezTo>
                    <a:pt x="872" y="79"/>
                    <a:pt x="831" y="1"/>
                    <a:pt x="7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1"/>
            <p:cNvSpPr/>
            <p:nvPr/>
          </p:nvSpPr>
          <p:spPr>
            <a:xfrm>
              <a:off x="-1695150" y="2767850"/>
              <a:ext cx="37075" cy="12025"/>
            </a:xfrm>
            <a:custGeom>
              <a:avLst/>
              <a:gdLst/>
              <a:ahLst/>
              <a:cxnLst/>
              <a:rect l="l" t="t" r="r" b="b"/>
              <a:pathLst>
                <a:path w="1483" h="481" extrusionOk="0">
                  <a:moveTo>
                    <a:pt x="1440" y="0"/>
                  </a:moveTo>
                  <a:cubicBezTo>
                    <a:pt x="1435" y="0"/>
                    <a:pt x="1430" y="2"/>
                    <a:pt x="1426" y="7"/>
                  </a:cubicBezTo>
                  <a:cubicBezTo>
                    <a:pt x="959" y="74"/>
                    <a:pt x="492" y="274"/>
                    <a:pt x="58" y="407"/>
                  </a:cubicBezTo>
                  <a:cubicBezTo>
                    <a:pt x="1" y="407"/>
                    <a:pt x="17" y="481"/>
                    <a:pt x="65" y="481"/>
                  </a:cubicBezTo>
                  <a:cubicBezTo>
                    <a:pt x="73" y="481"/>
                    <a:pt x="82" y="479"/>
                    <a:pt x="91" y="474"/>
                  </a:cubicBezTo>
                  <a:cubicBezTo>
                    <a:pt x="525" y="374"/>
                    <a:pt x="1025" y="274"/>
                    <a:pt x="1426" y="74"/>
                  </a:cubicBezTo>
                  <a:cubicBezTo>
                    <a:pt x="1483" y="74"/>
                    <a:pt x="1466" y="0"/>
                    <a:pt x="1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1"/>
            <p:cNvSpPr/>
            <p:nvPr/>
          </p:nvSpPr>
          <p:spPr>
            <a:xfrm>
              <a:off x="-1690925" y="2775350"/>
              <a:ext cx="38925" cy="12825"/>
            </a:xfrm>
            <a:custGeom>
              <a:avLst/>
              <a:gdLst/>
              <a:ahLst/>
              <a:cxnLst/>
              <a:rect l="l" t="t" r="r" b="b"/>
              <a:pathLst>
                <a:path w="1557" h="513" extrusionOk="0">
                  <a:moveTo>
                    <a:pt x="1393" y="0"/>
                  </a:moveTo>
                  <a:cubicBezTo>
                    <a:pt x="1185" y="0"/>
                    <a:pt x="962" y="83"/>
                    <a:pt x="790" y="140"/>
                  </a:cubicBezTo>
                  <a:cubicBezTo>
                    <a:pt x="556" y="207"/>
                    <a:pt x="323" y="307"/>
                    <a:pt x="89" y="374"/>
                  </a:cubicBezTo>
                  <a:cubicBezTo>
                    <a:pt x="0" y="404"/>
                    <a:pt x="43" y="513"/>
                    <a:pt x="124" y="513"/>
                  </a:cubicBezTo>
                  <a:cubicBezTo>
                    <a:pt x="134" y="513"/>
                    <a:pt x="145" y="511"/>
                    <a:pt x="156" y="507"/>
                  </a:cubicBezTo>
                  <a:cubicBezTo>
                    <a:pt x="389" y="407"/>
                    <a:pt x="623" y="341"/>
                    <a:pt x="890" y="274"/>
                  </a:cubicBezTo>
                  <a:cubicBezTo>
                    <a:pt x="1090" y="241"/>
                    <a:pt x="1323" y="241"/>
                    <a:pt x="1523" y="107"/>
                  </a:cubicBezTo>
                  <a:cubicBezTo>
                    <a:pt x="1557" y="107"/>
                    <a:pt x="1557" y="40"/>
                    <a:pt x="1490" y="7"/>
                  </a:cubicBezTo>
                  <a:cubicBezTo>
                    <a:pt x="1458" y="2"/>
                    <a:pt x="1426" y="0"/>
                    <a:pt x="13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1"/>
            <p:cNvSpPr/>
            <p:nvPr/>
          </p:nvSpPr>
          <p:spPr>
            <a:xfrm>
              <a:off x="-1682650" y="2782175"/>
              <a:ext cx="38175" cy="12700"/>
            </a:xfrm>
            <a:custGeom>
              <a:avLst/>
              <a:gdLst/>
              <a:ahLst/>
              <a:cxnLst/>
              <a:rect l="l" t="t" r="r" b="b"/>
              <a:pathLst>
                <a:path w="1527" h="508" extrusionOk="0">
                  <a:moveTo>
                    <a:pt x="1426" y="1"/>
                  </a:moveTo>
                  <a:cubicBezTo>
                    <a:pt x="1226" y="1"/>
                    <a:pt x="992" y="101"/>
                    <a:pt x="792" y="168"/>
                  </a:cubicBezTo>
                  <a:cubicBezTo>
                    <a:pt x="525" y="268"/>
                    <a:pt x="292" y="334"/>
                    <a:pt x="58" y="401"/>
                  </a:cubicBezTo>
                  <a:cubicBezTo>
                    <a:pt x="1" y="430"/>
                    <a:pt x="18" y="508"/>
                    <a:pt x="66" y="508"/>
                  </a:cubicBezTo>
                  <a:cubicBezTo>
                    <a:pt x="74" y="508"/>
                    <a:pt x="82" y="506"/>
                    <a:pt x="92" y="501"/>
                  </a:cubicBezTo>
                  <a:cubicBezTo>
                    <a:pt x="325" y="435"/>
                    <a:pt x="559" y="368"/>
                    <a:pt x="826" y="301"/>
                  </a:cubicBezTo>
                  <a:cubicBezTo>
                    <a:pt x="1026" y="234"/>
                    <a:pt x="1259" y="201"/>
                    <a:pt x="1459" y="68"/>
                  </a:cubicBezTo>
                  <a:cubicBezTo>
                    <a:pt x="1526" y="68"/>
                    <a:pt x="1493" y="1"/>
                    <a:pt x="14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1"/>
            <p:cNvSpPr/>
            <p:nvPr/>
          </p:nvSpPr>
          <p:spPr>
            <a:xfrm>
              <a:off x="-1675375" y="2788850"/>
              <a:ext cx="40900" cy="14200"/>
            </a:xfrm>
            <a:custGeom>
              <a:avLst/>
              <a:gdLst/>
              <a:ahLst/>
              <a:cxnLst/>
              <a:rect l="l" t="t" r="r" b="b"/>
              <a:pathLst>
                <a:path w="1636" h="568" extrusionOk="0">
                  <a:moveTo>
                    <a:pt x="1535" y="1"/>
                  </a:moveTo>
                  <a:cubicBezTo>
                    <a:pt x="1035" y="67"/>
                    <a:pt x="535" y="268"/>
                    <a:pt x="101" y="434"/>
                  </a:cubicBezTo>
                  <a:cubicBezTo>
                    <a:pt x="1" y="468"/>
                    <a:pt x="68" y="568"/>
                    <a:pt x="134" y="568"/>
                  </a:cubicBezTo>
                  <a:cubicBezTo>
                    <a:pt x="601" y="401"/>
                    <a:pt x="1102" y="301"/>
                    <a:pt x="1569" y="134"/>
                  </a:cubicBezTo>
                  <a:cubicBezTo>
                    <a:pt x="1635" y="101"/>
                    <a:pt x="1602" y="1"/>
                    <a:pt x="1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1"/>
            <p:cNvSpPr/>
            <p:nvPr/>
          </p:nvSpPr>
          <p:spPr>
            <a:xfrm>
              <a:off x="-1667675" y="2796350"/>
              <a:ext cx="39025" cy="16025"/>
            </a:xfrm>
            <a:custGeom>
              <a:avLst/>
              <a:gdLst/>
              <a:ahLst/>
              <a:cxnLst/>
              <a:rect l="l" t="t" r="r" b="b"/>
              <a:pathLst>
                <a:path w="1561" h="641" extrusionOk="0">
                  <a:moveTo>
                    <a:pt x="1461" y="1"/>
                  </a:moveTo>
                  <a:cubicBezTo>
                    <a:pt x="1227" y="34"/>
                    <a:pt x="994" y="134"/>
                    <a:pt x="794" y="201"/>
                  </a:cubicBezTo>
                  <a:cubicBezTo>
                    <a:pt x="527" y="301"/>
                    <a:pt x="293" y="401"/>
                    <a:pt x="60" y="501"/>
                  </a:cubicBezTo>
                  <a:cubicBezTo>
                    <a:pt x="0" y="531"/>
                    <a:pt x="20" y="640"/>
                    <a:pt x="96" y="640"/>
                  </a:cubicBezTo>
                  <a:cubicBezTo>
                    <a:pt x="105" y="640"/>
                    <a:pt x="116" y="638"/>
                    <a:pt x="126" y="635"/>
                  </a:cubicBezTo>
                  <a:cubicBezTo>
                    <a:pt x="327" y="535"/>
                    <a:pt x="560" y="435"/>
                    <a:pt x="794" y="335"/>
                  </a:cubicBezTo>
                  <a:cubicBezTo>
                    <a:pt x="1027" y="268"/>
                    <a:pt x="1261" y="201"/>
                    <a:pt x="1494" y="101"/>
                  </a:cubicBezTo>
                  <a:cubicBezTo>
                    <a:pt x="1561" y="101"/>
                    <a:pt x="1527" y="1"/>
                    <a:pt x="14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1"/>
            <p:cNvSpPr/>
            <p:nvPr/>
          </p:nvSpPr>
          <p:spPr>
            <a:xfrm>
              <a:off x="-1657025" y="2803725"/>
              <a:ext cx="36725" cy="12675"/>
            </a:xfrm>
            <a:custGeom>
              <a:avLst/>
              <a:gdLst/>
              <a:ahLst/>
              <a:cxnLst/>
              <a:rect l="l" t="t" r="r" b="b"/>
              <a:pathLst>
                <a:path w="1469" h="507" extrusionOk="0">
                  <a:moveTo>
                    <a:pt x="1336" y="1"/>
                  </a:moveTo>
                  <a:cubicBezTo>
                    <a:pt x="1152" y="1"/>
                    <a:pt x="950" y="113"/>
                    <a:pt x="801" y="173"/>
                  </a:cubicBezTo>
                  <a:cubicBezTo>
                    <a:pt x="534" y="240"/>
                    <a:pt x="268" y="306"/>
                    <a:pt x="34" y="440"/>
                  </a:cubicBezTo>
                  <a:cubicBezTo>
                    <a:pt x="1" y="473"/>
                    <a:pt x="34" y="507"/>
                    <a:pt x="67" y="507"/>
                  </a:cubicBezTo>
                  <a:cubicBezTo>
                    <a:pt x="334" y="473"/>
                    <a:pt x="568" y="373"/>
                    <a:pt x="835" y="306"/>
                  </a:cubicBezTo>
                  <a:cubicBezTo>
                    <a:pt x="1035" y="273"/>
                    <a:pt x="1268" y="240"/>
                    <a:pt x="1435" y="106"/>
                  </a:cubicBezTo>
                  <a:cubicBezTo>
                    <a:pt x="1468" y="73"/>
                    <a:pt x="1468" y="6"/>
                    <a:pt x="1402" y="6"/>
                  </a:cubicBezTo>
                  <a:cubicBezTo>
                    <a:pt x="1380" y="3"/>
                    <a:pt x="1358" y="1"/>
                    <a:pt x="13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1"/>
            <p:cNvSpPr/>
            <p:nvPr/>
          </p:nvSpPr>
          <p:spPr>
            <a:xfrm>
              <a:off x="-1651775" y="2812050"/>
              <a:ext cx="39575" cy="14525"/>
            </a:xfrm>
            <a:custGeom>
              <a:avLst/>
              <a:gdLst/>
              <a:ahLst/>
              <a:cxnLst/>
              <a:rect l="l" t="t" r="r" b="b"/>
              <a:pathLst>
                <a:path w="1583" h="581" extrusionOk="0">
                  <a:moveTo>
                    <a:pt x="1518" y="0"/>
                  </a:moveTo>
                  <a:cubicBezTo>
                    <a:pt x="1510" y="0"/>
                    <a:pt x="1501" y="2"/>
                    <a:pt x="1492" y="7"/>
                  </a:cubicBezTo>
                  <a:cubicBezTo>
                    <a:pt x="992" y="40"/>
                    <a:pt x="491" y="274"/>
                    <a:pt x="58" y="474"/>
                  </a:cubicBezTo>
                  <a:cubicBezTo>
                    <a:pt x="0" y="502"/>
                    <a:pt x="17" y="581"/>
                    <a:pt x="65" y="581"/>
                  </a:cubicBezTo>
                  <a:cubicBezTo>
                    <a:pt x="73" y="581"/>
                    <a:pt x="82" y="579"/>
                    <a:pt x="91" y="574"/>
                  </a:cubicBezTo>
                  <a:cubicBezTo>
                    <a:pt x="324" y="474"/>
                    <a:pt x="558" y="374"/>
                    <a:pt x="791" y="307"/>
                  </a:cubicBezTo>
                  <a:cubicBezTo>
                    <a:pt x="1025" y="240"/>
                    <a:pt x="1292" y="174"/>
                    <a:pt x="1525" y="107"/>
                  </a:cubicBezTo>
                  <a:cubicBezTo>
                    <a:pt x="1583" y="78"/>
                    <a:pt x="1566" y="0"/>
                    <a:pt x="1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1"/>
            <p:cNvSpPr/>
            <p:nvPr/>
          </p:nvSpPr>
          <p:spPr>
            <a:xfrm>
              <a:off x="-1645900" y="2819700"/>
              <a:ext cx="38100" cy="16850"/>
            </a:xfrm>
            <a:custGeom>
              <a:avLst/>
              <a:gdLst/>
              <a:ahLst/>
              <a:cxnLst/>
              <a:rect l="l" t="t" r="r" b="b"/>
              <a:pathLst>
                <a:path w="1524" h="674" extrusionOk="0">
                  <a:moveTo>
                    <a:pt x="1457" y="1"/>
                  </a:moveTo>
                  <a:cubicBezTo>
                    <a:pt x="990" y="101"/>
                    <a:pt x="523" y="335"/>
                    <a:pt x="89" y="535"/>
                  </a:cubicBezTo>
                  <a:cubicBezTo>
                    <a:pt x="0" y="564"/>
                    <a:pt x="43" y="673"/>
                    <a:pt x="125" y="673"/>
                  </a:cubicBezTo>
                  <a:cubicBezTo>
                    <a:pt x="135" y="673"/>
                    <a:pt x="145" y="672"/>
                    <a:pt x="156" y="668"/>
                  </a:cubicBezTo>
                  <a:cubicBezTo>
                    <a:pt x="356" y="568"/>
                    <a:pt x="590" y="468"/>
                    <a:pt x="823" y="401"/>
                  </a:cubicBezTo>
                  <a:cubicBezTo>
                    <a:pt x="1023" y="301"/>
                    <a:pt x="1290" y="234"/>
                    <a:pt x="1490" y="134"/>
                  </a:cubicBezTo>
                  <a:cubicBezTo>
                    <a:pt x="1524" y="101"/>
                    <a:pt x="1524" y="1"/>
                    <a:pt x="14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1"/>
            <p:cNvSpPr/>
            <p:nvPr/>
          </p:nvSpPr>
          <p:spPr>
            <a:xfrm>
              <a:off x="-1640125" y="2823750"/>
              <a:ext cx="42075" cy="20325"/>
            </a:xfrm>
            <a:custGeom>
              <a:avLst/>
              <a:gdLst/>
              <a:ahLst/>
              <a:cxnLst/>
              <a:rect l="l" t="t" r="r" b="b"/>
              <a:pathLst>
                <a:path w="1683" h="813" extrusionOk="0">
                  <a:moveTo>
                    <a:pt x="1557" y="1"/>
                  </a:moveTo>
                  <a:cubicBezTo>
                    <a:pt x="1548" y="1"/>
                    <a:pt x="1537" y="2"/>
                    <a:pt x="1526" y="6"/>
                  </a:cubicBezTo>
                  <a:cubicBezTo>
                    <a:pt x="1026" y="206"/>
                    <a:pt x="526" y="439"/>
                    <a:pt x="59" y="673"/>
                  </a:cubicBezTo>
                  <a:cubicBezTo>
                    <a:pt x="1" y="731"/>
                    <a:pt x="18" y="813"/>
                    <a:pt x="67" y="813"/>
                  </a:cubicBezTo>
                  <a:cubicBezTo>
                    <a:pt x="74" y="813"/>
                    <a:pt x="83" y="811"/>
                    <a:pt x="92" y="806"/>
                  </a:cubicBezTo>
                  <a:cubicBezTo>
                    <a:pt x="592" y="573"/>
                    <a:pt x="1093" y="373"/>
                    <a:pt x="1593" y="173"/>
                  </a:cubicBezTo>
                  <a:cubicBezTo>
                    <a:pt x="1682" y="113"/>
                    <a:pt x="1639" y="1"/>
                    <a:pt x="15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1"/>
            <p:cNvSpPr/>
            <p:nvPr/>
          </p:nvSpPr>
          <p:spPr>
            <a:xfrm>
              <a:off x="-1636775" y="2831375"/>
              <a:ext cx="44000" cy="20225"/>
            </a:xfrm>
            <a:custGeom>
              <a:avLst/>
              <a:gdLst/>
              <a:ahLst/>
              <a:cxnLst/>
              <a:rect l="l" t="t" r="r" b="b"/>
              <a:pathLst>
                <a:path w="1760" h="809" extrusionOk="0">
                  <a:moveTo>
                    <a:pt x="1659" y="1"/>
                  </a:moveTo>
                  <a:cubicBezTo>
                    <a:pt x="1092" y="168"/>
                    <a:pt x="558" y="401"/>
                    <a:pt x="58" y="701"/>
                  </a:cubicBezTo>
                  <a:cubicBezTo>
                    <a:pt x="1" y="730"/>
                    <a:pt x="42" y="808"/>
                    <a:pt x="97" y="808"/>
                  </a:cubicBezTo>
                  <a:cubicBezTo>
                    <a:pt x="106" y="808"/>
                    <a:pt x="115" y="806"/>
                    <a:pt x="125" y="802"/>
                  </a:cubicBezTo>
                  <a:cubicBezTo>
                    <a:pt x="592" y="501"/>
                    <a:pt x="1125" y="301"/>
                    <a:pt x="1692" y="134"/>
                  </a:cubicBezTo>
                  <a:cubicBezTo>
                    <a:pt x="1759" y="101"/>
                    <a:pt x="1726" y="1"/>
                    <a:pt x="16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1"/>
            <p:cNvSpPr/>
            <p:nvPr/>
          </p:nvSpPr>
          <p:spPr>
            <a:xfrm>
              <a:off x="-1627825" y="2837050"/>
              <a:ext cx="39925" cy="20225"/>
            </a:xfrm>
            <a:custGeom>
              <a:avLst/>
              <a:gdLst/>
              <a:ahLst/>
              <a:cxnLst/>
              <a:rect l="l" t="t" r="r" b="b"/>
              <a:pathLst>
                <a:path w="1597" h="809" extrusionOk="0">
                  <a:moveTo>
                    <a:pt x="1549" y="1"/>
                  </a:moveTo>
                  <a:cubicBezTo>
                    <a:pt x="1544" y="1"/>
                    <a:pt x="1539" y="3"/>
                    <a:pt x="1535" y="7"/>
                  </a:cubicBezTo>
                  <a:cubicBezTo>
                    <a:pt x="1001" y="208"/>
                    <a:pt x="534" y="474"/>
                    <a:pt x="34" y="708"/>
                  </a:cubicBezTo>
                  <a:cubicBezTo>
                    <a:pt x="0" y="741"/>
                    <a:pt x="34" y="808"/>
                    <a:pt x="67" y="808"/>
                  </a:cubicBezTo>
                  <a:cubicBezTo>
                    <a:pt x="567" y="575"/>
                    <a:pt x="1101" y="374"/>
                    <a:pt x="1568" y="74"/>
                  </a:cubicBezTo>
                  <a:cubicBezTo>
                    <a:pt x="1597" y="74"/>
                    <a:pt x="1576" y="1"/>
                    <a:pt x="1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1"/>
            <p:cNvSpPr/>
            <p:nvPr/>
          </p:nvSpPr>
          <p:spPr>
            <a:xfrm>
              <a:off x="-1621875" y="2846175"/>
              <a:ext cx="39900" cy="20425"/>
            </a:xfrm>
            <a:custGeom>
              <a:avLst/>
              <a:gdLst/>
              <a:ahLst/>
              <a:cxnLst/>
              <a:rect l="l" t="t" r="r" b="b"/>
              <a:pathLst>
                <a:path w="1596" h="817" extrusionOk="0">
                  <a:moveTo>
                    <a:pt x="1561" y="0"/>
                  </a:moveTo>
                  <a:cubicBezTo>
                    <a:pt x="1553" y="0"/>
                    <a:pt x="1543" y="3"/>
                    <a:pt x="1530" y="9"/>
                  </a:cubicBezTo>
                  <a:cubicBezTo>
                    <a:pt x="996" y="143"/>
                    <a:pt x="496" y="443"/>
                    <a:pt x="29" y="710"/>
                  </a:cubicBezTo>
                  <a:cubicBezTo>
                    <a:pt x="0" y="739"/>
                    <a:pt x="46" y="817"/>
                    <a:pt x="80" y="817"/>
                  </a:cubicBezTo>
                  <a:cubicBezTo>
                    <a:pt x="86" y="817"/>
                    <a:pt x="91" y="815"/>
                    <a:pt x="96" y="810"/>
                  </a:cubicBezTo>
                  <a:cubicBezTo>
                    <a:pt x="329" y="677"/>
                    <a:pt x="563" y="543"/>
                    <a:pt x="796" y="410"/>
                  </a:cubicBezTo>
                  <a:cubicBezTo>
                    <a:pt x="1063" y="310"/>
                    <a:pt x="1330" y="210"/>
                    <a:pt x="1563" y="76"/>
                  </a:cubicBezTo>
                  <a:cubicBezTo>
                    <a:pt x="1590" y="49"/>
                    <a:pt x="1596" y="0"/>
                    <a:pt x="15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1"/>
            <p:cNvSpPr/>
            <p:nvPr/>
          </p:nvSpPr>
          <p:spPr>
            <a:xfrm>
              <a:off x="-1620100" y="2854575"/>
              <a:ext cx="47100" cy="22025"/>
            </a:xfrm>
            <a:custGeom>
              <a:avLst/>
              <a:gdLst/>
              <a:ahLst/>
              <a:cxnLst/>
              <a:rect l="l" t="t" r="r" b="b"/>
              <a:pathLst>
                <a:path w="1884" h="881" extrusionOk="0">
                  <a:moveTo>
                    <a:pt x="1840" y="0"/>
                  </a:moveTo>
                  <a:cubicBezTo>
                    <a:pt x="1836" y="0"/>
                    <a:pt x="1831" y="2"/>
                    <a:pt x="1826" y="7"/>
                  </a:cubicBezTo>
                  <a:cubicBezTo>
                    <a:pt x="1192" y="140"/>
                    <a:pt x="592" y="474"/>
                    <a:pt x="58" y="774"/>
                  </a:cubicBezTo>
                  <a:cubicBezTo>
                    <a:pt x="1" y="803"/>
                    <a:pt x="17" y="881"/>
                    <a:pt x="66" y="881"/>
                  </a:cubicBezTo>
                  <a:cubicBezTo>
                    <a:pt x="74" y="881"/>
                    <a:pt x="82" y="879"/>
                    <a:pt x="91" y="874"/>
                  </a:cubicBezTo>
                  <a:cubicBezTo>
                    <a:pt x="392" y="741"/>
                    <a:pt x="659" y="574"/>
                    <a:pt x="959" y="474"/>
                  </a:cubicBezTo>
                  <a:cubicBezTo>
                    <a:pt x="1259" y="341"/>
                    <a:pt x="1559" y="240"/>
                    <a:pt x="1826" y="74"/>
                  </a:cubicBezTo>
                  <a:cubicBezTo>
                    <a:pt x="1883" y="74"/>
                    <a:pt x="1867" y="0"/>
                    <a:pt x="18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1"/>
            <p:cNvSpPr/>
            <p:nvPr/>
          </p:nvSpPr>
          <p:spPr>
            <a:xfrm>
              <a:off x="-1622600" y="2863900"/>
              <a:ext cx="49000" cy="26875"/>
            </a:xfrm>
            <a:custGeom>
              <a:avLst/>
              <a:gdLst/>
              <a:ahLst/>
              <a:cxnLst/>
              <a:rect l="l" t="t" r="r" b="b"/>
              <a:pathLst>
                <a:path w="1960" h="1075" extrusionOk="0">
                  <a:moveTo>
                    <a:pt x="1859" y="1"/>
                  </a:moveTo>
                  <a:cubicBezTo>
                    <a:pt x="1526" y="68"/>
                    <a:pt x="1226" y="234"/>
                    <a:pt x="925" y="401"/>
                  </a:cubicBezTo>
                  <a:cubicBezTo>
                    <a:pt x="625" y="568"/>
                    <a:pt x="325" y="735"/>
                    <a:pt x="58" y="935"/>
                  </a:cubicBezTo>
                  <a:cubicBezTo>
                    <a:pt x="0" y="993"/>
                    <a:pt x="42" y="1075"/>
                    <a:pt x="119" y="1075"/>
                  </a:cubicBezTo>
                  <a:cubicBezTo>
                    <a:pt x="131" y="1075"/>
                    <a:pt x="144" y="1073"/>
                    <a:pt x="158" y="1068"/>
                  </a:cubicBezTo>
                  <a:cubicBezTo>
                    <a:pt x="458" y="902"/>
                    <a:pt x="759" y="735"/>
                    <a:pt x="1059" y="568"/>
                  </a:cubicBezTo>
                  <a:cubicBezTo>
                    <a:pt x="1359" y="435"/>
                    <a:pt x="1659" y="334"/>
                    <a:pt x="1926" y="134"/>
                  </a:cubicBezTo>
                  <a:cubicBezTo>
                    <a:pt x="1959" y="101"/>
                    <a:pt x="1926" y="1"/>
                    <a:pt x="1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1"/>
            <p:cNvSpPr/>
            <p:nvPr/>
          </p:nvSpPr>
          <p:spPr>
            <a:xfrm>
              <a:off x="-1613425" y="2870575"/>
              <a:ext cx="45650" cy="22725"/>
            </a:xfrm>
            <a:custGeom>
              <a:avLst/>
              <a:gdLst/>
              <a:ahLst/>
              <a:cxnLst/>
              <a:rect l="l" t="t" r="r" b="b"/>
              <a:pathLst>
                <a:path w="1826" h="909" extrusionOk="0">
                  <a:moveTo>
                    <a:pt x="1726" y="1"/>
                  </a:moveTo>
                  <a:cubicBezTo>
                    <a:pt x="1426" y="101"/>
                    <a:pt x="1159" y="268"/>
                    <a:pt x="892" y="401"/>
                  </a:cubicBezTo>
                  <a:cubicBezTo>
                    <a:pt x="592" y="534"/>
                    <a:pt x="325" y="668"/>
                    <a:pt x="58" y="801"/>
                  </a:cubicBezTo>
                  <a:cubicBezTo>
                    <a:pt x="1" y="830"/>
                    <a:pt x="17" y="908"/>
                    <a:pt x="66" y="908"/>
                  </a:cubicBezTo>
                  <a:cubicBezTo>
                    <a:pt x="73" y="908"/>
                    <a:pt x="82" y="906"/>
                    <a:pt x="91" y="901"/>
                  </a:cubicBezTo>
                  <a:cubicBezTo>
                    <a:pt x="392" y="768"/>
                    <a:pt x="692" y="635"/>
                    <a:pt x="992" y="501"/>
                  </a:cubicBezTo>
                  <a:cubicBezTo>
                    <a:pt x="1259" y="368"/>
                    <a:pt x="1526" y="268"/>
                    <a:pt x="1759" y="101"/>
                  </a:cubicBezTo>
                  <a:cubicBezTo>
                    <a:pt x="1826" y="67"/>
                    <a:pt x="1759" y="1"/>
                    <a:pt x="17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1"/>
            <p:cNvSpPr/>
            <p:nvPr/>
          </p:nvSpPr>
          <p:spPr>
            <a:xfrm>
              <a:off x="-1615100" y="2878750"/>
              <a:ext cx="52950" cy="27050"/>
            </a:xfrm>
            <a:custGeom>
              <a:avLst/>
              <a:gdLst/>
              <a:ahLst/>
              <a:cxnLst/>
              <a:rect l="l" t="t" r="r" b="b"/>
              <a:pathLst>
                <a:path w="2118" h="1082" extrusionOk="0">
                  <a:moveTo>
                    <a:pt x="2042" y="1"/>
                  </a:moveTo>
                  <a:cubicBezTo>
                    <a:pt x="2036" y="1"/>
                    <a:pt x="2031" y="3"/>
                    <a:pt x="2026" y="7"/>
                  </a:cubicBezTo>
                  <a:cubicBezTo>
                    <a:pt x="1326" y="241"/>
                    <a:pt x="692" y="641"/>
                    <a:pt x="58" y="975"/>
                  </a:cubicBezTo>
                  <a:cubicBezTo>
                    <a:pt x="1" y="1003"/>
                    <a:pt x="18" y="1081"/>
                    <a:pt x="66" y="1081"/>
                  </a:cubicBezTo>
                  <a:cubicBezTo>
                    <a:pt x="74" y="1081"/>
                    <a:pt x="82" y="1079"/>
                    <a:pt x="92" y="1075"/>
                  </a:cubicBezTo>
                  <a:cubicBezTo>
                    <a:pt x="759" y="775"/>
                    <a:pt x="1459" y="508"/>
                    <a:pt x="2060" y="107"/>
                  </a:cubicBezTo>
                  <a:cubicBezTo>
                    <a:pt x="2117" y="79"/>
                    <a:pt x="2076" y="1"/>
                    <a:pt x="20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1"/>
            <p:cNvSpPr/>
            <p:nvPr/>
          </p:nvSpPr>
          <p:spPr>
            <a:xfrm>
              <a:off x="-1605125" y="2888700"/>
              <a:ext cx="46525" cy="23725"/>
            </a:xfrm>
            <a:custGeom>
              <a:avLst/>
              <a:gdLst/>
              <a:ahLst/>
              <a:cxnLst/>
              <a:rect l="l" t="t" r="r" b="b"/>
              <a:pathLst>
                <a:path w="1861" h="949" extrusionOk="0">
                  <a:moveTo>
                    <a:pt x="1843" y="1"/>
                  </a:moveTo>
                  <a:cubicBezTo>
                    <a:pt x="1839" y="1"/>
                    <a:pt x="1834" y="3"/>
                    <a:pt x="1827" y="10"/>
                  </a:cubicBezTo>
                  <a:cubicBezTo>
                    <a:pt x="1527" y="76"/>
                    <a:pt x="1260" y="276"/>
                    <a:pt x="994" y="410"/>
                  </a:cubicBezTo>
                  <a:cubicBezTo>
                    <a:pt x="693" y="543"/>
                    <a:pt x="360" y="677"/>
                    <a:pt x="60" y="810"/>
                  </a:cubicBezTo>
                  <a:cubicBezTo>
                    <a:pt x="0" y="840"/>
                    <a:pt x="20" y="949"/>
                    <a:pt x="96" y="949"/>
                  </a:cubicBezTo>
                  <a:cubicBezTo>
                    <a:pt x="105" y="949"/>
                    <a:pt x="115" y="947"/>
                    <a:pt x="126" y="944"/>
                  </a:cubicBezTo>
                  <a:cubicBezTo>
                    <a:pt x="426" y="810"/>
                    <a:pt x="727" y="677"/>
                    <a:pt x="1027" y="543"/>
                  </a:cubicBezTo>
                  <a:cubicBezTo>
                    <a:pt x="1294" y="410"/>
                    <a:pt x="1627" y="276"/>
                    <a:pt x="1861" y="76"/>
                  </a:cubicBezTo>
                  <a:cubicBezTo>
                    <a:pt x="1861" y="49"/>
                    <a:pt x="1861" y="1"/>
                    <a:pt x="18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1"/>
            <p:cNvSpPr/>
            <p:nvPr/>
          </p:nvSpPr>
          <p:spPr>
            <a:xfrm>
              <a:off x="-1600975" y="2901275"/>
              <a:ext cx="40700" cy="21175"/>
            </a:xfrm>
            <a:custGeom>
              <a:avLst/>
              <a:gdLst/>
              <a:ahLst/>
              <a:cxnLst/>
              <a:rect l="l" t="t" r="r" b="b"/>
              <a:pathLst>
                <a:path w="1628" h="847" extrusionOk="0">
                  <a:moveTo>
                    <a:pt x="1586" y="0"/>
                  </a:moveTo>
                  <a:cubicBezTo>
                    <a:pt x="1579" y="0"/>
                    <a:pt x="1571" y="2"/>
                    <a:pt x="1561" y="7"/>
                  </a:cubicBezTo>
                  <a:cubicBezTo>
                    <a:pt x="1328" y="74"/>
                    <a:pt x="1094" y="207"/>
                    <a:pt x="861" y="307"/>
                  </a:cubicBezTo>
                  <a:cubicBezTo>
                    <a:pt x="594" y="441"/>
                    <a:pt x="327" y="574"/>
                    <a:pt x="60" y="707"/>
                  </a:cubicBezTo>
                  <a:cubicBezTo>
                    <a:pt x="1" y="737"/>
                    <a:pt x="47" y="846"/>
                    <a:pt x="105" y="846"/>
                  </a:cubicBezTo>
                  <a:cubicBezTo>
                    <a:pt x="112" y="846"/>
                    <a:pt x="120" y="845"/>
                    <a:pt x="127" y="841"/>
                  </a:cubicBezTo>
                  <a:cubicBezTo>
                    <a:pt x="394" y="707"/>
                    <a:pt x="661" y="574"/>
                    <a:pt x="894" y="441"/>
                  </a:cubicBezTo>
                  <a:cubicBezTo>
                    <a:pt x="1128" y="341"/>
                    <a:pt x="1395" y="240"/>
                    <a:pt x="1595" y="74"/>
                  </a:cubicBezTo>
                  <a:cubicBezTo>
                    <a:pt x="1623" y="74"/>
                    <a:pt x="1627" y="0"/>
                    <a:pt x="15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1"/>
            <p:cNvSpPr/>
            <p:nvPr/>
          </p:nvSpPr>
          <p:spPr>
            <a:xfrm>
              <a:off x="-1589200" y="2917050"/>
              <a:ext cx="14600" cy="7900"/>
            </a:xfrm>
            <a:custGeom>
              <a:avLst/>
              <a:gdLst/>
              <a:ahLst/>
              <a:cxnLst/>
              <a:rect l="l" t="t" r="r" b="b"/>
              <a:pathLst>
                <a:path w="584" h="316" extrusionOk="0">
                  <a:moveTo>
                    <a:pt x="512" y="1"/>
                  </a:moveTo>
                  <a:cubicBezTo>
                    <a:pt x="504" y="1"/>
                    <a:pt x="496" y="3"/>
                    <a:pt x="490" y="10"/>
                  </a:cubicBezTo>
                  <a:cubicBezTo>
                    <a:pt x="357" y="76"/>
                    <a:pt x="223" y="143"/>
                    <a:pt x="90" y="177"/>
                  </a:cubicBezTo>
                  <a:cubicBezTo>
                    <a:pt x="1" y="206"/>
                    <a:pt x="44" y="315"/>
                    <a:pt x="101" y="315"/>
                  </a:cubicBezTo>
                  <a:cubicBezTo>
                    <a:pt x="108" y="315"/>
                    <a:pt x="116" y="314"/>
                    <a:pt x="123" y="310"/>
                  </a:cubicBezTo>
                  <a:cubicBezTo>
                    <a:pt x="290" y="277"/>
                    <a:pt x="423" y="177"/>
                    <a:pt x="557" y="76"/>
                  </a:cubicBezTo>
                  <a:cubicBezTo>
                    <a:pt x="584" y="50"/>
                    <a:pt x="545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1"/>
            <p:cNvSpPr/>
            <p:nvPr/>
          </p:nvSpPr>
          <p:spPr>
            <a:xfrm>
              <a:off x="-1572775" y="2770500"/>
              <a:ext cx="28350" cy="9350"/>
            </a:xfrm>
            <a:custGeom>
              <a:avLst/>
              <a:gdLst/>
              <a:ahLst/>
              <a:cxnLst/>
              <a:rect l="l" t="t" r="r" b="b"/>
              <a:pathLst>
                <a:path w="1134" h="374" extrusionOk="0">
                  <a:moveTo>
                    <a:pt x="1067" y="1"/>
                  </a:moveTo>
                  <a:cubicBezTo>
                    <a:pt x="734" y="34"/>
                    <a:pt x="367" y="168"/>
                    <a:pt x="66" y="268"/>
                  </a:cubicBezTo>
                  <a:cubicBezTo>
                    <a:pt x="7" y="268"/>
                    <a:pt x="1" y="373"/>
                    <a:pt x="47" y="373"/>
                  </a:cubicBezTo>
                  <a:cubicBezTo>
                    <a:pt x="52" y="373"/>
                    <a:pt x="59" y="372"/>
                    <a:pt x="66" y="368"/>
                  </a:cubicBezTo>
                  <a:cubicBezTo>
                    <a:pt x="400" y="301"/>
                    <a:pt x="767" y="234"/>
                    <a:pt x="1067" y="101"/>
                  </a:cubicBezTo>
                  <a:cubicBezTo>
                    <a:pt x="1134" y="68"/>
                    <a:pt x="1101" y="1"/>
                    <a:pt x="10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1"/>
            <p:cNvSpPr/>
            <p:nvPr/>
          </p:nvSpPr>
          <p:spPr>
            <a:xfrm>
              <a:off x="-1572600" y="2780525"/>
              <a:ext cx="28175" cy="8500"/>
            </a:xfrm>
            <a:custGeom>
              <a:avLst/>
              <a:gdLst/>
              <a:ahLst/>
              <a:cxnLst/>
              <a:rect l="l" t="t" r="r" b="b"/>
              <a:pathLst>
                <a:path w="1127" h="340" extrusionOk="0">
                  <a:moveTo>
                    <a:pt x="1027" y="0"/>
                  </a:moveTo>
                  <a:cubicBezTo>
                    <a:pt x="727" y="34"/>
                    <a:pt x="393" y="134"/>
                    <a:pt x="59" y="200"/>
                  </a:cubicBezTo>
                  <a:cubicBezTo>
                    <a:pt x="0" y="230"/>
                    <a:pt x="20" y="339"/>
                    <a:pt x="72" y="339"/>
                  </a:cubicBezTo>
                  <a:cubicBezTo>
                    <a:pt x="79" y="339"/>
                    <a:pt x="86" y="337"/>
                    <a:pt x="93" y="334"/>
                  </a:cubicBezTo>
                  <a:cubicBezTo>
                    <a:pt x="426" y="267"/>
                    <a:pt x="760" y="234"/>
                    <a:pt x="1060" y="100"/>
                  </a:cubicBezTo>
                  <a:cubicBezTo>
                    <a:pt x="1127" y="67"/>
                    <a:pt x="1094" y="0"/>
                    <a:pt x="10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1"/>
            <p:cNvSpPr/>
            <p:nvPr/>
          </p:nvSpPr>
          <p:spPr>
            <a:xfrm>
              <a:off x="-1561950" y="2789475"/>
              <a:ext cx="24200" cy="8575"/>
            </a:xfrm>
            <a:custGeom>
              <a:avLst/>
              <a:gdLst/>
              <a:ahLst/>
              <a:cxnLst/>
              <a:rect l="l" t="t" r="r" b="b"/>
              <a:pathLst>
                <a:path w="968" h="343" extrusionOk="0">
                  <a:moveTo>
                    <a:pt x="858" y="0"/>
                  </a:moveTo>
                  <a:cubicBezTo>
                    <a:pt x="751" y="0"/>
                    <a:pt x="648" y="49"/>
                    <a:pt x="567" y="76"/>
                  </a:cubicBezTo>
                  <a:cubicBezTo>
                    <a:pt x="401" y="109"/>
                    <a:pt x="267" y="143"/>
                    <a:pt x="100" y="176"/>
                  </a:cubicBezTo>
                  <a:cubicBezTo>
                    <a:pt x="0" y="209"/>
                    <a:pt x="34" y="343"/>
                    <a:pt x="134" y="343"/>
                  </a:cubicBezTo>
                  <a:cubicBezTo>
                    <a:pt x="301" y="276"/>
                    <a:pt x="434" y="243"/>
                    <a:pt x="601" y="209"/>
                  </a:cubicBezTo>
                  <a:cubicBezTo>
                    <a:pt x="734" y="176"/>
                    <a:pt x="868" y="176"/>
                    <a:pt x="934" y="109"/>
                  </a:cubicBezTo>
                  <a:cubicBezTo>
                    <a:pt x="968" y="76"/>
                    <a:pt x="968" y="42"/>
                    <a:pt x="934" y="9"/>
                  </a:cubicBezTo>
                  <a:cubicBezTo>
                    <a:pt x="909" y="3"/>
                    <a:pt x="883" y="0"/>
                    <a:pt x="8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1"/>
            <p:cNvSpPr/>
            <p:nvPr/>
          </p:nvSpPr>
          <p:spPr>
            <a:xfrm>
              <a:off x="-1567575" y="2799700"/>
              <a:ext cx="32325" cy="10150"/>
            </a:xfrm>
            <a:custGeom>
              <a:avLst/>
              <a:gdLst/>
              <a:ahLst/>
              <a:cxnLst/>
              <a:rect l="l" t="t" r="r" b="b"/>
              <a:pathLst>
                <a:path w="1293" h="406" extrusionOk="0">
                  <a:moveTo>
                    <a:pt x="1193" y="0"/>
                  </a:moveTo>
                  <a:cubicBezTo>
                    <a:pt x="993" y="0"/>
                    <a:pt x="826" y="67"/>
                    <a:pt x="626" y="100"/>
                  </a:cubicBezTo>
                  <a:cubicBezTo>
                    <a:pt x="459" y="167"/>
                    <a:pt x="259" y="201"/>
                    <a:pt x="92" y="234"/>
                  </a:cubicBezTo>
                  <a:cubicBezTo>
                    <a:pt x="1" y="264"/>
                    <a:pt x="20" y="405"/>
                    <a:pt x="100" y="405"/>
                  </a:cubicBezTo>
                  <a:cubicBezTo>
                    <a:pt x="108" y="405"/>
                    <a:pt x="116" y="404"/>
                    <a:pt x="125" y="401"/>
                  </a:cubicBezTo>
                  <a:cubicBezTo>
                    <a:pt x="325" y="367"/>
                    <a:pt x="492" y="301"/>
                    <a:pt x="692" y="267"/>
                  </a:cubicBezTo>
                  <a:cubicBezTo>
                    <a:pt x="859" y="234"/>
                    <a:pt x="1059" y="201"/>
                    <a:pt x="1226" y="100"/>
                  </a:cubicBezTo>
                  <a:cubicBezTo>
                    <a:pt x="1293" y="67"/>
                    <a:pt x="1259" y="0"/>
                    <a:pt x="1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1"/>
            <p:cNvSpPr/>
            <p:nvPr/>
          </p:nvSpPr>
          <p:spPr>
            <a:xfrm>
              <a:off x="-1551100" y="2804700"/>
              <a:ext cx="11700" cy="5875"/>
            </a:xfrm>
            <a:custGeom>
              <a:avLst/>
              <a:gdLst/>
              <a:ahLst/>
              <a:cxnLst/>
              <a:rect l="l" t="t" r="r" b="b"/>
              <a:pathLst>
                <a:path w="468" h="235" extrusionOk="0">
                  <a:moveTo>
                    <a:pt x="434" y="1"/>
                  </a:moveTo>
                  <a:cubicBezTo>
                    <a:pt x="300" y="1"/>
                    <a:pt x="200" y="67"/>
                    <a:pt x="100" y="101"/>
                  </a:cubicBezTo>
                  <a:cubicBezTo>
                    <a:pt x="0" y="134"/>
                    <a:pt x="67" y="234"/>
                    <a:pt x="133" y="234"/>
                  </a:cubicBezTo>
                  <a:cubicBezTo>
                    <a:pt x="234" y="201"/>
                    <a:pt x="367" y="167"/>
                    <a:pt x="434" y="101"/>
                  </a:cubicBezTo>
                  <a:cubicBezTo>
                    <a:pt x="467" y="67"/>
                    <a:pt x="467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1"/>
            <p:cNvSpPr/>
            <p:nvPr/>
          </p:nvSpPr>
          <p:spPr>
            <a:xfrm>
              <a:off x="-1550725" y="2810825"/>
              <a:ext cx="18825" cy="12250"/>
            </a:xfrm>
            <a:custGeom>
              <a:avLst/>
              <a:gdLst/>
              <a:ahLst/>
              <a:cxnLst/>
              <a:rect l="l" t="t" r="r" b="b"/>
              <a:pathLst>
                <a:path w="753" h="490" extrusionOk="0">
                  <a:moveTo>
                    <a:pt x="102" y="0"/>
                  </a:moveTo>
                  <a:cubicBezTo>
                    <a:pt x="48" y="0"/>
                    <a:pt x="1" y="71"/>
                    <a:pt x="52" y="122"/>
                  </a:cubicBezTo>
                  <a:cubicBezTo>
                    <a:pt x="118" y="223"/>
                    <a:pt x="252" y="289"/>
                    <a:pt x="385" y="323"/>
                  </a:cubicBezTo>
                  <a:cubicBezTo>
                    <a:pt x="319" y="323"/>
                    <a:pt x="219" y="323"/>
                    <a:pt x="152" y="356"/>
                  </a:cubicBezTo>
                  <a:cubicBezTo>
                    <a:pt x="85" y="356"/>
                    <a:pt x="85" y="489"/>
                    <a:pt x="185" y="489"/>
                  </a:cubicBezTo>
                  <a:cubicBezTo>
                    <a:pt x="352" y="456"/>
                    <a:pt x="552" y="456"/>
                    <a:pt x="686" y="389"/>
                  </a:cubicBezTo>
                  <a:cubicBezTo>
                    <a:pt x="752" y="356"/>
                    <a:pt x="719" y="289"/>
                    <a:pt x="686" y="289"/>
                  </a:cubicBezTo>
                  <a:lnTo>
                    <a:pt x="485" y="289"/>
                  </a:lnTo>
                  <a:cubicBezTo>
                    <a:pt x="519" y="256"/>
                    <a:pt x="485" y="223"/>
                    <a:pt x="452" y="223"/>
                  </a:cubicBezTo>
                  <a:cubicBezTo>
                    <a:pt x="352" y="156"/>
                    <a:pt x="252" y="122"/>
                    <a:pt x="152" y="22"/>
                  </a:cubicBezTo>
                  <a:cubicBezTo>
                    <a:pt x="136" y="7"/>
                    <a:pt x="119" y="0"/>
                    <a:pt x="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1"/>
            <p:cNvSpPr/>
            <p:nvPr/>
          </p:nvSpPr>
          <p:spPr>
            <a:xfrm>
              <a:off x="-1550000" y="2825100"/>
              <a:ext cx="25600" cy="7275"/>
            </a:xfrm>
            <a:custGeom>
              <a:avLst/>
              <a:gdLst/>
              <a:ahLst/>
              <a:cxnLst/>
              <a:rect l="l" t="t" r="r" b="b"/>
              <a:pathLst>
                <a:path w="1024" h="291" extrusionOk="0">
                  <a:moveTo>
                    <a:pt x="815" y="0"/>
                  </a:moveTo>
                  <a:cubicBezTo>
                    <a:pt x="565" y="0"/>
                    <a:pt x="305" y="98"/>
                    <a:pt x="89" y="152"/>
                  </a:cubicBezTo>
                  <a:cubicBezTo>
                    <a:pt x="0" y="182"/>
                    <a:pt x="44" y="291"/>
                    <a:pt x="125" y="291"/>
                  </a:cubicBezTo>
                  <a:cubicBezTo>
                    <a:pt x="135" y="291"/>
                    <a:pt x="145" y="289"/>
                    <a:pt x="156" y="285"/>
                  </a:cubicBezTo>
                  <a:cubicBezTo>
                    <a:pt x="290" y="219"/>
                    <a:pt x="456" y="185"/>
                    <a:pt x="590" y="185"/>
                  </a:cubicBezTo>
                  <a:cubicBezTo>
                    <a:pt x="723" y="152"/>
                    <a:pt x="857" y="152"/>
                    <a:pt x="990" y="85"/>
                  </a:cubicBezTo>
                  <a:cubicBezTo>
                    <a:pt x="1023" y="85"/>
                    <a:pt x="1023" y="18"/>
                    <a:pt x="990" y="18"/>
                  </a:cubicBezTo>
                  <a:cubicBezTo>
                    <a:pt x="933" y="6"/>
                    <a:pt x="874" y="0"/>
                    <a:pt x="8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1"/>
            <p:cNvSpPr/>
            <p:nvPr/>
          </p:nvSpPr>
          <p:spPr>
            <a:xfrm>
              <a:off x="-1541950" y="2835175"/>
              <a:ext cx="19225" cy="4575"/>
            </a:xfrm>
            <a:custGeom>
              <a:avLst/>
              <a:gdLst/>
              <a:ahLst/>
              <a:cxnLst/>
              <a:rect l="l" t="t" r="r" b="b"/>
              <a:pathLst>
                <a:path w="769" h="183" extrusionOk="0">
                  <a:moveTo>
                    <a:pt x="601" y="1"/>
                  </a:moveTo>
                  <a:cubicBezTo>
                    <a:pt x="535" y="1"/>
                    <a:pt x="468" y="16"/>
                    <a:pt x="401" y="16"/>
                  </a:cubicBezTo>
                  <a:cubicBezTo>
                    <a:pt x="301" y="49"/>
                    <a:pt x="201" y="49"/>
                    <a:pt x="101" y="82"/>
                  </a:cubicBezTo>
                  <a:cubicBezTo>
                    <a:pt x="1" y="82"/>
                    <a:pt x="34" y="183"/>
                    <a:pt x="101" y="183"/>
                  </a:cubicBezTo>
                  <a:cubicBezTo>
                    <a:pt x="201" y="183"/>
                    <a:pt x="335" y="149"/>
                    <a:pt x="435" y="149"/>
                  </a:cubicBezTo>
                  <a:cubicBezTo>
                    <a:pt x="535" y="116"/>
                    <a:pt x="635" y="116"/>
                    <a:pt x="735" y="82"/>
                  </a:cubicBezTo>
                  <a:cubicBezTo>
                    <a:pt x="768" y="49"/>
                    <a:pt x="735" y="16"/>
                    <a:pt x="701" y="16"/>
                  </a:cubicBezTo>
                  <a:cubicBezTo>
                    <a:pt x="668" y="5"/>
                    <a:pt x="635" y="1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1"/>
            <p:cNvSpPr/>
            <p:nvPr/>
          </p:nvSpPr>
          <p:spPr>
            <a:xfrm>
              <a:off x="-1539250" y="2845575"/>
              <a:ext cx="19025" cy="5975"/>
            </a:xfrm>
            <a:custGeom>
              <a:avLst/>
              <a:gdLst/>
              <a:ahLst/>
              <a:cxnLst/>
              <a:rect l="l" t="t" r="r" b="b"/>
              <a:pathLst>
                <a:path w="761" h="239" extrusionOk="0">
                  <a:moveTo>
                    <a:pt x="727" y="0"/>
                  </a:moveTo>
                  <a:cubicBezTo>
                    <a:pt x="493" y="0"/>
                    <a:pt x="293" y="67"/>
                    <a:pt x="60" y="100"/>
                  </a:cubicBezTo>
                  <a:cubicBezTo>
                    <a:pt x="0" y="130"/>
                    <a:pt x="20" y="239"/>
                    <a:pt x="72" y="239"/>
                  </a:cubicBezTo>
                  <a:cubicBezTo>
                    <a:pt x="79" y="239"/>
                    <a:pt x="86" y="237"/>
                    <a:pt x="93" y="234"/>
                  </a:cubicBezTo>
                  <a:cubicBezTo>
                    <a:pt x="293" y="200"/>
                    <a:pt x="527" y="167"/>
                    <a:pt x="727" y="67"/>
                  </a:cubicBezTo>
                  <a:cubicBezTo>
                    <a:pt x="760" y="67"/>
                    <a:pt x="760" y="0"/>
                    <a:pt x="7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1"/>
            <p:cNvSpPr/>
            <p:nvPr/>
          </p:nvSpPr>
          <p:spPr>
            <a:xfrm>
              <a:off x="-1529425" y="2852225"/>
              <a:ext cx="11700" cy="2525"/>
            </a:xfrm>
            <a:custGeom>
              <a:avLst/>
              <a:gdLst/>
              <a:ahLst/>
              <a:cxnLst/>
              <a:rect l="l" t="t" r="r" b="b"/>
              <a:pathLst>
                <a:path w="468" h="101" extrusionOk="0">
                  <a:moveTo>
                    <a:pt x="434" y="1"/>
                  </a:moveTo>
                  <a:cubicBezTo>
                    <a:pt x="301" y="1"/>
                    <a:pt x="167" y="34"/>
                    <a:pt x="34" y="68"/>
                  </a:cubicBezTo>
                  <a:cubicBezTo>
                    <a:pt x="0" y="68"/>
                    <a:pt x="34" y="101"/>
                    <a:pt x="34" y="101"/>
                  </a:cubicBezTo>
                  <a:cubicBezTo>
                    <a:pt x="167" y="68"/>
                    <a:pt x="301" y="68"/>
                    <a:pt x="434" y="34"/>
                  </a:cubicBezTo>
                  <a:cubicBezTo>
                    <a:pt x="467" y="34"/>
                    <a:pt x="434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1"/>
            <p:cNvSpPr/>
            <p:nvPr/>
          </p:nvSpPr>
          <p:spPr>
            <a:xfrm>
              <a:off x="-1531650" y="2861250"/>
              <a:ext cx="18925" cy="7825"/>
            </a:xfrm>
            <a:custGeom>
              <a:avLst/>
              <a:gdLst/>
              <a:ahLst/>
              <a:cxnLst/>
              <a:rect l="l" t="t" r="r" b="b"/>
              <a:pathLst>
                <a:path w="757" h="313" extrusionOk="0">
                  <a:moveTo>
                    <a:pt x="629" y="0"/>
                  </a:moveTo>
                  <a:cubicBezTo>
                    <a:pt x="428" y="0"/>
                    <a:pt x="234" y="87"/>
                    <a:pt x="89" y="174"/>
                  </a:cubicBezTo>
                  <a:cubicBezTo>
                    <a:pt x="0" y="203"/>
                    <a:pt x="43" y="312"/>
                    <a:pt x="101" y="312"/>
                  </a:cubicBezTo>
                  <a:cubicBezTo>
                    <a:pt x="108" y="312"/>
                    <a:pt x="115" y="311"/>
                    <a:pt x="123" y="307"/>
                  </a:cubicBezTo>
                  <a:cubicBezTo>
                    <a:pt x="323" y="207"/>
                    <a:pt x="523" y="140"/>
                    <a:pt x="723" y="74"/>
                  </a:cubicBezTo>
                  <a:cubicBezTo>
                    <a:pt x="756" y="40"/>
                    <a:pt x="723" y="7"/>
                    <a:pt x="723" y="7"/>
                  </a:cubicBezTo>
                  <a:cubicBezTo>
                    <a:pt x="692" y="2"/>
                    <a:pt x="661" y="0"/>
                    <a:pt x="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1"/>
            <p:cNvSpPr/>
            <p:nvPr/>
          </p:nvSpPr>
          <p:spPr>
            <a:xfrm>
              <a:off x="-1540000" y="2867900"/>
              <a:ext cx="29550" cy="11175"/>
            </a:xfrm>
            <a:custGeom>
              <a:avLst/>
              <a:gdLst/>
              <a:ahLst/>
              <a:cxnLst/>
              <a:rect l="l" t="t" r="r" b="b"/>
              <a:pathLst>
                <a:path w="1182" h="447" extrusionOk="0">
                  <a:moveTo>
                    <a:pt x="1116" y="1"/>
                  </a:moveTo>
                  <a:cubicBezTo>
                    <a:pt x="1108" y="1"/>
                    <a:pt x="1100" y="3"/>
                    <a:pt x="1090" y="8"/>
                  </a:cubicBezTo>
                  <a:cubicBezTo>
                    <a:pt x="757" y="41"/>
                    <a:pt x="423" y="208"/>
                    <a:pt x="90" y="308"/>
                  </a:cubicBezTo>
                  <a:cubicBezTo>
                    <a:pt x="1" y="338"/>
                    <a:pt x="44" y="447"/>
                    <a:pt x="125" y="447"/>
                  </a:cubicBezTo>
                  <a:cubicBezTo>
                    <a:pt x="135" y="447"/>
                    <a:pt x="146" y="445"/>
                    <a:pt x="156" y="441"/>
                  </a:cubicBezTo>
                  <a:cubicBezTo>
                    <a:pt x="457" y="341"/>
                    <a:pt x="824" y="275"/>
                    <a:pt x="1124" y="108"/>
                  </a:cubicBezTo>
                  <a:cubicBezTo>
                    <a:pt x="1181" y="79"/>
                    <a:pt x="1165" y="1"/>
                    <a:pt x="1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1"/>
            <p:cNvSpPr/>
            <p:nvPr/>
          </p:nvSpPr>
          <p:spPr>
            <a:xfrm>
              <a:off x="-1536625" y="2877250"/>
              <a:ext cx="30575" cy="11100"/>
            </a:xfrm>
            <a:custGeom>
              <a:avLst/>
              <a:gdLst/>
              <a:ahLst/>
              <a:cxnLst/>
              <a:rect l="l" t="t" r="r" b="b"/>
              <a:pathLst>
                <a:path w="1223" h="444" extrusionOk="0">
                  <a:moveTo>
                    <a:pt x="1156" y="1"/>
                  </a:moveTo>
                  <a:cubicBezTo>
                    <a:pt x="989" y="34"/>
                    <a:pt x="789" y="101"/>
                    <a:pt x="622" y="167"/>
                  </a:cubicBezTo>
                  <a:cubicBezTo>
                    <a:pt x="422" y="234"/>
                    <a:pt x="255" y="301"/>
                    <a:pt x="55" y="368"/>
                  </a:cubicBezTo>
                  <a:cubicBezTo>
                    <a:pt x="1" y="395"/>
                    <a:pt x="12" y="443"/>
                    <a:pt x="54" y="443"/>
                  </a:cubicBezTo>
                  <a:cubicBezTo>
                    <a:pt x="64" y="443"/>
                    <a:pt x="75" y="441"/>
                    <a:pt x="88" y="434"/>
                  </a:cubicBezTo>
                  <a:cubicBezTo>
                    <a:pt x="255" y="401"/>
                    <a:pt x="455" y="334"/>
                    <a:pt x="655" y="301"/>
                  </a:cubicBezTo>
                  <a:cubicBezTo>
                    <a:pt x="822" y="234"/>
                    <a:pt x="1022" y="167"/>
                    <a:pt x="1189" y="101"/>
                  </a:cubicBezTo>
                  <a:cubicBezTo>
                    <a:pt x="1222" y="67"/>
                    <a:pt x="1222" y="1"/>
                    <a:pt x="11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1"/>
            <p:cNvSpPr/>
            <p:nvPr/>
          </p:nvSpPr>
          <p:spPr>
            <a:xfrm>
              <a:off x="-1524425" y="2886425"/>
              <a:ext cx="16700" cy="7525"/>
            </a:xfrm>
            <a:custGeom>
              <a:avLst/>
              <a:gdLst/>
              <a:ahLst/>
              <a:cxnLst/>
              <a:rect l="l" t="t" r="r" b="b"/>
              <a:pathLst>
                <a:path w="668" h="301" extrusionOk="0">
                  <a:moveTo>
                    <a:pt x="601" y="1"/>
                  </a:moveTo>
                  <a:cubicBezTo>
                    <a:pt x="401" y="67"/>
                    <a:pt x="234" y="167"/>
                    <a:pt x="34" y="234"/>
                  </a:cubicBezTo>
                  <a:cubicBezTo>
                    <a:pt x="0" y="234"/>
                    <a:pt x="34" y="301"/>
                    <a:pt x="67" y="301"/>
                  </a:cubicBezTo>
                  <a:cubicBezTo>
                    <a:pt x="267" y="234"/>
                    <a:pt x="434" y="167"/>
                    <a:pt x="634" y="67"/>
                  </a:cubicBezTo>
                  <a:cubicBezTo>
                    <a:pt x="668" y="67"/>
                    <a:pt x="634" y="1"/>
                    <a:pt x="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1"/>
            <p:cNvSpPr/>
            <p:nvPr/>
          </p:nvSpPr>
          <p:spPr>
            <a:xfrm>
              <a:off x="-1538600" y="2896425"/>
              <a:ext cx="32550" cy="14200"/>
            </a:xfrm>
            <a:custGeom>
              <a:avLst/>
              <a:gdLst/>
              <a:ahLst/>
              <a:cxnLst/>
              <a:rect l="l" t="t" r="r" b="b"/>
              <a:pathLst>
                <a:path w="1302" h="568" extrusionOk="0">
                  <a:moveTo>
                    <a:pt x="1235" y="1"/>
                  </a:moveTo>
                  <a:cubicBezTo>
                    <a:pt x="834" y="134"/>
                    <a:pt x="434" y="301"/>
                    <a:pt x="67" y="468"/>
                  </a:cubicBezTo>
                  <a:cubicBezTo>
                    <a:pt x="0" y="468"/>
                    <a:pt x="34" y="568"/>
                    <a:pt x="100" y="568"/>
                  </a:cubicBezTo>
                  <a:cubicBezTo>
                    <a:pt x="501" y="401"/>
                    <a:pt x="901" y="268"/>
                    <a:pt x="1268" y="68"/>
                  </a:cubicBezTo>
                  <a:cubicBezTo>
                    <a:pt x="1301" y="68"/>
                    <a:pt x="1268" y="1"/>
                    <a:pt x="1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1"/>
            <p:cNvSpPr/>
            <p:nvPr/>
          </p:nvSpPr>
          <p:spPr>
            <a:xfrm>
              <a:off x="-1532525" y="2903100"/>
              <a:ext cx="32300" cy="16050"/>
            </a:xfrm>
            <a:custGeom>
              <a:avLst/>
              <a:gdLst/>
              <a:ahLst/>
              <a:cxnLst/>
              <a:rect l="l" t="t" r="r" b="b"/>
              <a:pathLst>
                <a:path w="1292" h="642" extrusionOk="0">
                  <a:moveTo>
                    <a:pt x="1225" y="1"/>
                  </a:moveTo>
                  <a:cubicBezTo>
                    <a:pt x="1025" y="34"/>
                    <a:pt x="858" y="167"/>
                    <a:pt x="691" y="234"/>
                  </a:cubicBezTo>
                  <a:cubicBezTo>
                    <a:pt x="458" y="334"/>
                    <a:pt x="258" y="434"/>
                    <a:pt x="58" y="534"/>
                  </a:cubicBezTo>
                  <a:cubicBezTo>
                    <a:pt x="0" y="563"/>
                    <a:pt x="17" y="641"/>
                    <a:pt x="65" y="641"/>
                  </a:cubicBezTo>
                  <a:cubicBezTo>
                    <a:pt x="73" y="641"/>
                    <a:pt x="82" y="639"/>
                    <a:pt x="91" y="634"/>
                  </a:cubicBezTo>
                  <a:cubicBezTo>
                    <a:pt x="291" y="534"/>
                    <a:pt x="525" y="468"/>
                    <a:pt x="725" y="368"/>
                  </a:cubicBezTo>
                  <a:cubicBezTo>
                    <a:pt x="892" y="268"/>
                    <a:pt x="1092" y="201"/>
                    <a:pt x="1258" y="67"/>
                  </a:cubicBezTo>
                  <a:cubicBezTo>
                    <a:pt x="1292" y="34"/>
                    <a:pt x="1258" y="1"/>
                    <a:pt x="1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1"/>
            <p:cNvSpPr/>
            <p:nvPr/>
          </p:nvSpPr>
          <p:spPr>
            <a:xfrm>
              <a:off x="-1531100" y="2911450"/>
              <a:ext cx="30875" cy="15875"/>
            </a:xfrm>
            <a:custGeom>
              <a:avLst/>
              <a:gdLst/>
              <a:ahLst/>
              <a:cxnLst/>
              <a:rect l="l" t="t" r="r" b="b"/>
              <a:pathLst>
                <a:path w="1235" h="635" extrusionOk="0">
                  <a:moveTo>
                    <a:pt x="1135" y="0"/>
                  </a:moveTo>
                  <a:cubicBezTo>
                    <a:pt x="968" y="34"/>
                    <a:pt x="768" y="167"/>
                    <a:pt x="601" y="234"/>
                  </a:cubicBezTo>
                  <a:cubicBezTo>
                    <a:pt x="434" y="334"/>
                    <a:pt x="234" y="434"/>
                    <a:pt x="34" y="534"/>
                  </a:cubicBezTo>
                  <a:cubicBezTo>
                    <a:pt x="1" y="567"/>
                    <a:pt x="34" y="634"/>
                    <a:pt x="67" y="634"/>
                  </a:cubicBezTo>
                  <a:cubicBezTo>
                    <a:pt x="267" y="534"/>
                    <a:pt x="468" y="434"/>
                    <a:pt x="668" y="367"/>
                  </a:cubicBezTo>
                  <a:cubicBezTo>
                    <a:pt x="835" y="267"/>
                    <a:pt x="1035" y="234"/>
                    <a:pt x="1201" y="100"/>
                  </a:cubicBezTo>
                  <a:cubicBezTo>
                    <a:pt x="1235" y="67"/>
                    <a:pt x="1201" y="0"/>
                    <a:pt x="1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1"/>
            <p:cNvSpPr/>
            <p:nvPr/>
          </p:nvSpPr>
          <p:spPr>
            <a:xfrm>
              <a:off x="-1543450" y="2923950"/>
              <a:ext cx="42400" cy="26100"/>
            </a:xfrm>
            <a:custGeom>
              <a:avLst/>
              <a:gdLst/>
              <a:ahLst/>
              <a:cxnLst/>
              <a:rect l="l" t="t" r="r" b="b"/>
              <a:pathLst>
                <a:path w="1696" h="1044" extrusionOk="0">
                  <a:moveTo>
                    <a:pt x="1662" y="1"/>
                  </a:moveTo>
                  <a:cubicBezTo>
                    <a:pt x="1395" y="67"/>
                    <a:pt x="1195" y="301"/>
                    <a:pt x="962" y="434"/>
                  </a:cubicBezTo>
                  <a:cubicBezTo>
                    <a:pt x="661" y="634"/>
                    <a:pt x="361" y="801"/>
                    <a:pt x="28" y="968"/>
                  </a:cubicBezTo>
                  <a:cubicBezTo>
                    <a:pt x="1" y="995"/>
                    <a:pt x="17" y="1044"/>
                    <a:pt x="42" y="1044"/>
                  </a:cubicBezTo>
                  <a:cubicBezTo>
                    <a:pt x="48" y="1044"/>
                    <a:pt x="55" y="1041"/>
                    <a:pt x="61" y="1035"/>
                  </a:cubicBezTo>
                  <a:cubicBezTo>
                    <a:pt x="395" y="901"/>
                    <a:pt x="695" y="734"/>
                    <a:pt x="995" y="568"/>
                  </a:cubicBezTo>
                  <a:cubicBezTo>
                    <a:pt x="1228" y="434"/>
                    <a:pt x="1529" y="301"/>
                    <a:pt x="1695" y="67"/>
                  </a:cubicBezTo>
                  <a:cubicBezTo>
                    <a:pt x="1695" y="67"/>
                    <a:pt x="1695" y="1"/>
                    <a:pt x="1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1"/>
            <p:cNvSpPr/>
            <p:nvPr/>
          </p:nvSpPr>
          <p:spPr>
            <a:xfrm>
              <a:off x="-1542750" y="2933125"/>
              <a:ext cx="48375" cy="28600"/>
            </a:xfrm>
            <a:custGeom>
              <a:avLst/>
              <a:gdLst/>
              <a:ahLst/>
              <a:cxnLst/>
              <a:rect l="l" t="t" r="r" b="b"/>
              <a:pathLst>
                <a:path w="1935" h="1144" extrusionOk="0">
                  <a:moveTo>
                    <a:pt x="1834" y="1"/>
                  </a:moveTo>
                  <a:cubicBezTo>
                    <a:pt x="1534" y="167"/>
                    <a:pt x="1267" y="401"/>
                    <a:pt x="967" y="568"/>
                  </a:cubicBezTo>
                  <a:cubicBezTo>
                    <a:pt x="667" y="768"/>
                    <a:pt x="367" y="901"/>
                    <a:pt x="33" y="1068"/>
                  </a:cubicBezTo>
                  <a:cubicBezTo>
                    <a:pt x="6" y="1095"/>
                    <a:pt x="1" y="1144"/>
                    <a:pt x="35" y="1144"/>
                  </a:cubicBezTo>
                  <a:cubicBezTo>
                    <a:pt x="43" y="1144"/>
                    <a:pt x="54" y="1141"/>
                    <a:pt x="66" y="1135"/>
                  </a:cubicBezTo>
                  <a:cubicBezTo>
                    <a:pt x="667" y="868"/>
                    <a:pt x="1401" y="534"/>
                    <a:pt x="1901" y="67"/>
                  </a:cubicBezTo>
                  <a:cubicBezTo>
                    <a:pt x="1934" y="67"/>
                    <a:pt x="1901" y="1"/>
                    <a:pt x="1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1"/>
            <p:cNvSpPr/>
            <p:nvPr/>
          </p:nvSpPr>
          <p:spPr>
            <a:xfrm>
              <a:off x="-1552775" y="2943125"/>
              <a:ext cx="58400" cy="35050"/>
            </a:xfrm>
            <a:custGeom>
              <a:avLst/>
              <a:gdLst/>
              <a:ahLst/>
              <a:cxnLst/>
              <a:rect l="l" t="t" r="r" b="b"/>
              <a:pathLst>
                <a:path w="2336" h="1402" extrusionOk="0">
                  <a:moveTo>
                    <a:pt x="2235" y="1"/>
                  </a:moveTo>
                  <a:cubicBezTo>
                    <a:pt x="1902" y="168"/>
                    <a:pt x="1601" y="435"/>
                    <a:pt x="1268" y="635"/>
                  </a:cubicBezTo>
                  <a:cubicBezTo>
                    <a:pt x="868" y="868"/>
                    <a:pt x="467" y="1102"/>
                    <a:pt x="34" y="1302"/>
                  </a:cubicBezTo>
                  <a:cubicBezTo>
                    <a:pt x="0" y="1335"/>
                    <a:pt x="34" y="1402"/>
                    <a:pt x="67" y="1402"/>
                  </a:cubicBezTo>
                  <a:cubicBezTo>
                    <a:pt x="467" y="1202"/>
                    <a:pt x="868" y="968"/>
                    <a:pt x="1268" y="768"/>
                  </a:cubicBezTo>
                  <a:cubicBezTo>
                    <a:pt x="1601" y="568"/>
                    <a:pt x="2002" y="368"/>
                    <a:pt x="2302" y="101"/>
                  </a:cubicBezTo>
                  <a:cubicBezTo>
                    <a:pt x="2335" y="68"/>
                    <a:pt x="2302" y="1"/>
                    <a:pt x="2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1"/>
            <p:cNvSpPr/>
            <p:nvPr/>
          </p:nvSpPr>
          <p:spPr>
            <a:xfrm>
              <a:off x="-1556675" y="2955925"/>
              <a:ext cx="64400" cy="41575"/>
            </a:xfrm>
            <a:custGeom>
              <a:avLst/>
              <a:gdLst/>
              <a:ahLst/>
              <a:cxnLst/>
              <a:rect l="l" t="t" r="r" b="b"/>
              <a:pathLst>
                <a:path w="2576" h="1663" extrusionOk="0">
                  <a:moveTo>
                    <a:pt x="2504" y="0"/>
                  </a:moveTo>
                  <a:cubicBezTo>
                    <a:pt x="2490" y="0"/>
                    <a:pt x="2474" y="7"/>
                    <a:pt x="2458" y="23"/>
                  </a:cubicBezTo>
                  <a:cubicBezTo>
                    <a:pt x="1691" y="556"/>
                    <a:pt x="924" y="1123"/>
                    <a:pt x="90" y="1524"/>
                  </a:cubicBezTo>
                  <a:cubicBezTo>
                    <a:pt x="1" y="1553"/>
                    <a:pt x="44" y="1662"/>
                    <a:pt x="101" y="1662"/>
                  </a:cubicBezTo>
                  <a:cubicBezTo>
                    <a:pt x="108" y="1662"/>
                    <a:pt x="116" y="1661"/>
                    <a:pt x="123" y="1657"/>
                  </a:cubicBezTo>
                  <a:cubicBezTo>
                    <a:pt x="957" y="1257"/>
                    <a:pt x="1858" y="756"/>
                    <a:pt x="2525" y="89"/>
                  </a:cubicBezTo>
                  <a:cubicBezTo>
                    <a:pt x="2575" y="64"/>
                    <a:pt x="2549" y="0"/>
                    <a:pt x="25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1"/>
            <p:cNvSpPr/>
            <p:nvPr/>
          </p:nvSpPr>
          <p:spPr>
            <a:xfrm>
              <a:off x="-1539425" y="2961325"/>
              <a:ext cx="59100" cy="36400"/>
            </a:xfrm>
            <a:custGeom>
              <a:avLst/>
              <a:gdLst/>
              <a:ahLst/>
              <a:cxnLst/>
              <a:rect l="l" t="t" r="r" b="b"/>
              <a:pathLst>
                <a:path w="2364" h="1456" extrusionOk="0">
                  <a:moveTo>
                    <a:pt x="2263" y="0"/>
                  </a:moveTo>
                  <a:cubicBezTo>
                    <a:pt x="2254" y="0"/>
                    <a:pt x="2244" y="2"/>
                    <a:pt x="2235" y="7"/>
                  </a:cubicBezTo>
                  <a:cubicBezTo>
                    <a:pt x="1935" y="174"/>
                    <a:pt x="1668" y="407"/>
                    <a:pt x="1368" y="574"/>
                  </a:cubicBezTo>
                  <a:cubicBezTo>
                    <a:pt x="1234" y="674"/>
                    <a:pt x="1101" y="774"/>
                    <a:pt x="934" y="874"/>
                  </a:cubicBezTo>
                  <a:cubicBezTo>
                    <a:pt x="967" y="841"/>
                    <a:pt x="967" y="841"/>
                    <a:pt x="1001" y="807"/>
                  </a:cubicBezTo>
                  <a:cubicBezTo>
                    <a:pt x="1001" y="807"/>
                    <a:pt x="1001" y="792"/>
                    <a:pt x="991" y="792"/>
                  </a:cubicBezTo>
                  <a:cubicBezTo>
                    <a:pt x="986" y="792"/>
                    <a:pt x="979" y="796"/>
                    <a:pt x="967" y="807"/>
                  </a:cubicBezTo>
                  <a:cubicBezTo>
                    <a:pt x="934" y="841"/>
                    <a:pt x="867" y="907"/>
                    <a:pt x="801" y="941"/>
                  </a:cubicBezTo>
                  <a:cubicBezTo>
                    <a:pt x="667" y="1041"/>
                    <a:pt x="534" y="1108"/>
                    <a:pt x="434" y="1174"/>
                  </a:cubicBezTo>
                  <a:cubicBezTo>
                    <a:pt x="400" y="1208"/>
                    <a:pt x="400" y="1208"/>
                    <a:pt x="400" y="1241"/>
                  </a:cubicBezTo>
                  <a:cubicBezTo>
                    <a:pt x="424" y="1265"/>
                    <a:pt x="448" y="1288"/>
                    <a:pt x="459" y="1288"/>
                  </a:cubicBezTo>
                  <a:cubicBezTo>
                    <a:pt x="464" y="1288"/>
                    <a:pt x="467" y="1284"/>
                    <a:pt x="467" y="1274"/>
                  </a:cubicBezTo>
                  <a:cubicBezTo>
                    <a:pt x="801" y="1141"/>
                    <a:pt x="1134" y="941"/>
                    <a:pt x="1434" y="774"/>
                  </a:cubicBezTo>
                  <a:cubicBezTo>
                    <a:pt x="1735" y="574"/>
                    <a:pt x="2068" y="374"/>
                    <a:pt x="2335" y="107"/>
                  </a:cubicBezTo>
                  <a:cubicBezTo>
                    <a:pt x="2364" y="78"/>
                    <a:pt x="2318" y="0"/>
                    <a:pt x="2263" y="0"/>
                  </a:cubicBezTo>
                  <a:close/>
                  <a:moveTo>
                    <a:pt x="400" y="1241"/>
                  </a:moveTo>
                  <a:cubicBezTo>
                    <a:pt x="267" y="1308"/>
                    <a:pt x="133" y="1374"/>
                    <a:pt x="0" y="1441"/>
                  </a:cubicBezTo>
                  <a:cubicBezTo>
                    <a:pt x="0" y="1441"/>
                    <a:pt x="0" y="1456"/>
                    <a:pt x="10" y="1456"/>
                  </a:cubicBezTo>
                  <a:cubicBezTo>
                    <a:pt x="15" y="1456"/>
                    <a:pt x="22" y="1452"/>
                    <a:pt x="33" y="1441"/>
                  </a:cubicBezTo>
                  <a:cubicBezTo>
                    <a:pt x="167" y="1408"/>
                    <a:pt x="267" y="1341"/>
                    <a:pt x="400" y="12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1"/>
            <p:cNvSpPr/>
            <p:nvPr/>
          </p:nvSpPr>
          <p:spPr>
            <a:xfrm>
              <a:off x="-1521700" y="2963750"/>
              <a:ext cx="52025" cy="34625"/>
            </a:xfrm>
            <a:custGeom>
              <a:avLst/>
              <a:gdLst/>
              <a:ahLst/>
              <a:cxnLst/>
              <a:rect l="l" t="t" r="r" b="b"/>
              <a:pathLst>
                <a:path w="2081" h="1385" extrusionOk="0">
                  <a:moveTo>
                    <a:pt x="1965" y="1"/>
                  </a:moveTo>
                  <a:cubicBezTo>
                    <a:pt x="1952" y="1"/>
                    <a:pt x="1939" y="4"/>
                    <a:pt x="1926" y="10"/>
                  </a:cubicBezTo>
                  <a:cubicBezTo>
                    <a:pt x="1326" y="443"/>
                    <a:pt x="725" y="944"/>
                    <a:pt x="58" y="1277"/>
                  </a:cubicBezTo>
                  <a:cubicBezTo>
                    <a:pt x="1" y="1306"/>
                    <a:pt x="18" y="1384"/>
                    <a:pt x="66" y="1384"/>
                  </a:cubicBezTo>
                  <a:cubicBezTo>
                    <a:pt x="74" y="1384"/>
                    <a:pt x="82" y="1382"/>
                    <a:pt x="92" y="1377"/>
                  </a:cubicBezTo>
                  <a:cubicBezTo>
                    <a:pt x="792" y="1077"/>
                    <a:pt x="1526" y="677"/>
                    <a:pt x="2026" y="110"/>
                  </a:cubicBezTo>
                  <a:cubicBezTo>
                    <a:pt x="2081" y="55"/>
                    <a:pt x="2024" y="1"/>
                    <a:pt x="19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1"/>
            <p:cNvSpPr/>
            <p:nvPr/>
          </p:nvSpPr>
          <p:spPr>
            <a:xfrm>
              <a:off x="-1519250" y="2967925"/>
              <a:ext cx="63075" cy="40425"/>
            </a:xfrm>
            <a:custGeom>
              <a:avLst/>
              <a:gdLst/>
              <a:ahLst/>
              <a:cxnLst/>
              <a:rect l="l" t="t" r="r" b="b"/>
              <a:pathLst>
                <a:path w="2523" h="1617" extrusionOk="0">
                  <a:moveTo>
                    <a:pt x="2451" y="0"/>
                  </a:moveTo>
                  <a:cubicBezTo>
                    <a:pt x="2443" y="0"/>
                    <a:pt x="2435" y="3"/>
                    <a:pt x="2429" y="10"/>
                  </a:cubicBezTo>
                  <a:cubicBezTo>
                    <a:pt x="2062" y="176"/>
                    <a:pt x="1728" y="510"/>
                    <a:pt x="1395" y="710"/>
                  </a:cubicBezTo>
                  <a:cubicBezTo>
                    <a:pt x="961" y="1010"/>
                    <a:pt x="494" y="1244"/>
                    <a:pt x="60" y="1477"/>
                  </a:cubicBezTo>
                  <a:cubicBezTo>
                    <a:pt x="1" y="1507"/>
                    <a:pt x="21" y="1616"/>
                    <a:pt x="73" y="1616"/>
                  </a:cubicBezTo>
                  <a:cubicBezTo>
                    <a:pt x="79" y="1616"/>
                    <a:pt x="86" y="1614"/>
                    <a:pt x="94" y="1611"/>
                  </a:cubicBezTo>
                  <a:cubicBezTo>
                    <a:pt x="527" y="1411"/>
                    <a:pt x="961" y="1177"/>
                    <a:pt x="1361" y="944"/>
                  </a:cubicBezTo>
                  <a:cubicBezTo>
                    <a:pt x="1728" y="677"/>
                    <a:pt x="2195" y="443"/>
                    <a:pt x="2495" y="76"/>
                  </a:cubicBezTo>
                  <a:cubicBezTo>
                    <a:pt x="2522" y="49"/>
                    <a:pt x="2484" y="0"/>
                    <a:pt x="2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1"/>
            <p:cNvSpPr/>
            <p:nvPr/>
          </p:nvSpPr>
          <p:spPr>
            <a:xfrm>
              <a:off x="-1502500" y="2974600"/>
              <a:ext cx="58150" cy="37950"/>
            </a:xfrm>
            <a:custGeom>
              <a:avLst/>
              <a:gdLst/>
              <a:ahLst/>
              <a:cxnLst/>
              <a:rect l="l" t="t" r="r" b="b"/>
              <a:pathLst>
                <a:path w="2326" h="1518" extrusionOk="0">
                  <a:moveTo>
                    <a:pt x="2278" y="0"/>
                  </a:moveTo>
                  <a:cubicBezTo>
                    <a:pt x="2272" y="0"/>
                    <a:pt x="2265" y="3"/>
                    <a:pt x="2259" y="9"/>
                  </a:cubicBezTo>
                  <a:cubicBezTo>
                    <a:pt x="1925" y="210"/>
                    <a:pt x="1625" y="476"/>
                    <a:pt x="1292" y="677"/>
                  </a:cubicBezTo>
                  <a:cubicBezTo>
                    <a:pt x="891" y="943"/>
                    <a:pt x="458" y="1210"/>
                    <a:pt x="57" y="1410"/>
                  </a:cubicBezTo>
                  <a:cubicBezTo>
                    <a:pt x="0" y="1439"/>
                    <a:pt x="17" y="1517"/>
                    <a:pt x="65" y="1517"/>
                  </a:cubicBezTo>
                  <a:cubicBezTo>
                    <a:pt x="73" y="1517"/>
                    <a:pt x="82" y="1515"/>
                    <a:pt x="91" y="1511"/>
                  </a:cubicBezTo>
                  <a:cubicBezTo>
                    <a:pt x="825" y="1144"/>
                    <a:pt x="1759" y="677"/>
                    <a:pt x="2326" y="76"/>
                  </a:cubicBezTo>
                  <a:cubicBezTo>
                    <a:pt x="2326" y="49"/>
                    <a:pt x="2304" y="0"/>
                    <a:pt x="2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1"/>
            <p:cNvSpPr/>
            <p:nvPr/>
          </p:nvSpPr>
          <p:spPr>
            <a:xfrm>
              <a:off x="-1501675" y="2981325"/>
              <a:ext cx="64725" cy="40400"/>
            </a:xfrm>
            <a:custGeom>
              <a:avLst/>
              <a:gdLst/>
              <a:ahLst/>
              <a:cxnLst/>
              <a:rect l="l" t="t" r="r" b="b"/>
              <a:pathLst>
                <a:path w="2589" h="1616" extrusionOk="0">
                  <a:moveTo>
                    <a:pt x="2487" y="1"/>
                  </a:moveTo>
                  <a:cubicBezTo>
                    <a:pt x="2478" y="1"/>
                    <a:pt x="2469" y="3"/>
                    <a:pt x="2460" y="7"/>
                  </a:cubicBezTo>
                  <a:cubicBezTo>
                    <a:pt x="2093" y="174"/>
                    <a:pt x="1759" y="508"/>
                    <a:pt x="1392" y="708"/>
                  </a:cubicBezTo>
                  <a:cubicBezTo>
                    <a:pt x="958" y="1008"/>
                    <a:pt x="525" y="1242"/>
                    <a:pt x="58" y="1508"/>
                  </a:cubicBezTo>
                  <a:cubicBezTo>
                    <a:pt x="0" y="1537"/>
                    <a:pt x="17" y="1615"/>
                    <a:pt x="65" y="1615"/>
                  </a:cubicBezTo>
                  <a:cubicBezTo>
                    <a:pt x="73" y="1615"/>
                    <a:pt x="82" y="1613"/>
                    <a:pt x="91" y="1608"/>
                  </a:cubicBezTo>
                  <a:cubicBezTo>
                    <a:pt x="592" y="1408"/>
                    <a:pt x="1059" y="1141"/>
                    <a:pt x="1492" y="875"/>
                  </a:cubicBezTo>
                  <a:cubicBezTo>
                    <a:pt x="1859" y="674"/>
                    <a:pt x="2293" y="441"/>
                    <a:pt x="2560" y="107"/>
                  </a:cubicBezTo>
                  <a:cubicBezTo>
                    <a:pt x="2588" y="79"/>
                    <a:pt x="2543" y="1"/>
                    <a:pt x="24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1"/>
            <p:cNvSpPr/>
            <p:nvPr/>
          </p:nvSpPr>
          <p:spPr>
            <a:xfrm>
              <a:off x="-1495900" y="2992175"/>
              <a:ext cx="67175" cy="37850"/>
            </a:xfrm>
            <a:custGeom>
              <a:avLst/>
              <a:gdLst/>
              <a:ahLst/>
              <a:cxnLst/>
              <a:rect l="l" t="t" r="r" b="b"/>
              <a:pathLst>
                <a:path w="2687" h="1514" extrusionOk="0">
                  <a:moveTo>
                    <a:pt x="2590" y="0"/>
                  </a:moveTo>
                  <a:cubicBezTo>
                    <a:pt x="2581" y="0"/>
                    <a:pt x="2571" y="2"/>
                    <a:pt x="2562" y="7"/>
                  </a:cubicBezTo>
                  <a:cubicBezTo>
                    <a:pt x="2128" y="174"/>
                    <a:pt x="1728" y="474"/>
                    <a:pt x="1328" y="707"/>
                  </a:cubicBezTo>
                  <a:cubicBezTo>
                    <a:pt x="894" y="908"/>
                    <a:pt x="494" y="1108"/>
                    <a:pt x="60" y="1341"/>
                  </a:cubicBezTo>
                  <a:cubicBezTo>
                    <a:pt x="1" y="1401"/>
                    <a:pt x="21" y="1513"/>
                    <a:pt x="97" y="1513"/>
                  </a:cubicBezTo>
                  <a:cubicBezTo>
                    <a:pt x="106" y="1513"/>
                    <a:pt x="116" y="1512"/>
                    <a:pt x="127" y="1508"/>
                  </a:cubicBezTo>
                  <a:cubicBezTo>
                    <a:pt x="594" y="1308"/>
                    <a:pt x="1028" y="1074"/>
                    <a:pt x="1461" y="841"/>
                  </a:cubicBezTo>
                  <a:cubicBezTo>
                    <a:pt x="1862" y="607"/>
                    <a:pt x="2295" y="407"/>
                    <a:pt x="2629" y="107"/>
                  </a:cubicBezTo>
                  <a:cubicBezTo>
                    <a:pt x="2686" y="78"/>
                    <a:pt x="2645" y="0"/>
                    <a:pt x="25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1"/>
            <p:cNvSpPr/>
            <p:nvPr/>
          </p:nvSpPr>
          <p:spPr>
            <a:xfrm>
              <a:off x="-1494250" y="3010325"/>
              <a:ext cx="59075" cy="36475"/>
            </a:xfrm>
            <a:custGeom>
              <a:avLst/>
              <a:gdLst/>
              <a:ahLst/>
              <a:cxnLst/>
              <a:rect l="l" t="t" r="r" b="b"/>
              <a:pathLst>
                <a:path w="2363" h="1459" extrusionOk="0">
                  <a:moveTo>
                    <a:pt x="2351" y="1"/>
                  </a:moveTo>
                  <a:cubicBezTo>
                    <a:pt x="2346" y="1"/>
                    <a:pt x="2339" y="5"/>
                    <a:pt x="2329" y="15"/>
                  </a:cubicBezTo>
                  <a:cubicBezTo>
                    <a:pt x="1562" y="448"/>
                    <a:pt x="828" y="949"/>
                    <a:pt x="28" y="1382"/>
                  </a:cubicBezTo>
                  <a:cubicBezTo>
                    <a:pt x="1" y="1409"/>
                    <a:pt x="17" y="1458"/>
                    <a:pt x="60" y="1458"/>
                  </a:cubicBezTo>
                  <a:cubicBezTo>
                    <a:pt x="70" y="1458"/>
                    <a:pt x="82" y="1456"/>
                    <a:pt x="94" y="1449"/>
                  </a:cubicBezTo>
                  <a:cubicBezTo>
                    <a:pt x="862" y="1049"/>
                    <a:pt x="1696" y="615"/>
                    <a:pt x="2363" y="48"/>
                  </a:cubicBezTo>
                  <a:cubicBezTo>
                    <a:pt x="2363" y="25"/>
                    <a:pt x="2363" y="1"/>
                    <a:pt x="2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1"/>
            <p:cNvSpPr/>
            <p:nvPr/>
          </p:nvSpPr>
          <p:spPr>
            <a:xfrm>
              <a:off x="-1490825" y="3020450"/>
              <a:ext cx="62850" cy="39625"/>
            </a:xfrm>
            <a:custGeom>
              <a:avLst/>
              <a:gdLst/>
              <a:ahLst/>
              <a:cxnLst/>
              <a:rect l="l" t="t" r="r" b="b"/>
              <a:pathLst>
                <a:path w="2514" h="1585" extrusionOk="0">
                  <a:moveTo>
                    <a:pt x="2430" y="1"/>
                  </a:moveTo>
                  <a:cubicBezTo>
                    <a:pt x="2418" y="1"/>
                    <a:pt x="2405" y="4"/>
                    <a:pt x="2392" y="10"/>
                  </a:cubicBezTo>
                  <a:cubicBezTo>
                    <a:pt x="1625" y="510"/>
                    <a:pt x="925" y="1078"/>
                    <a:pt x="57" y="1478"/>
                  </a:cubicBezTo>
                  <a:cubicBezTo>
                    <a:pt x="0" y="1506"/>
                    <a:pt x="17" y="1585"/>
                    <a:pt x="86" y="1585"/>
                  </a:cubicBezTo>
                  <a:cubicBezTo>
                    <a:pt x="98" y="1585"/>
                    <a:pt x="110" y="1583"/>
                    <a:pt x="124" y="1578"/>
                  </a:cubicBezTo>
                  <a:cubicBezTo>
                    <a:pt x="925" y="1211"/>
                    <a:pt x="1859" y="744"/>
                    <a:pt x="2459" y="77"/>
                  </a:cubicBezTo>
                  <a:cubicBezTo>
                    <a:pt x="2513" y="50"/>
                    <a:pt x="2480" y="1"/>
                    <a:pt x="2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1"/>
            <p:cNvSpPr/>
            <p:nvPr/>
          </p:nvSpPr>
          <p:spPr>
            <a:xfrm>
              <a:off x="-1482500" y="3029625"/>
              <a:ext cx="61350" cy="38800"/>
            </a:xfrm>
            <a:custGeom>
              <a:avLst/>
              <a:gdLst/>
              <a:ahLst/>
              <a:cxnLst/>
              <a:rect l="l" t="t" r="r" b="b"/>
              <a:pathLst>
                <a:path w="2454" h="1552" extrusionOk="0">
                  <a:moveTo>
                    <a:pt x="2394" y="1"/>
                  </a:moveTo>
                  <a:cubicBezTo>
                    <a:pt x="2384" y="1"/>
                    <a:pt x="2372" y="4"/>
                    <a:pt x="2360" y="10"/>
                  </a:cubicBezTo>
                  <a:cubicBezTo>
                    <a:pt x="1993" y="177"/>
                    <a:pt x="1693" y="444"/>
                    <a:pt x="1359" y="677"/>
                  </a:cubicBezTo>
                  <a:cubicBezTo>
                    <a:pt x="925" y="944"/>
                    <a:pt x="492" y="1211"/>
                    <a:pt x="58" y="1444"/>
                  </a:cubicBezTo>
                  <a:cubicBezTo>
                    <a:pt x="1" y="1473"/>
                    <a:pt x="17" y="1551"/>
                    <a:pt x="66" y="1551"/>
                  </a:cubicBezTo>
                  <a:cubicBezTo>
                    <a:pt x="73" y="1551"/>
                    <a:pt x="82" y="1549"/>
                    <a:pt x="91" y="1544"/>
                  </a:cubicBezTo>
                  <a:cubicBezTo>
                    <a:pt x="859" y="1144"/>
                    <a:pt x="1793" y="711"/>
                    <a:pt x="2426" y="77"/>
                  </a:cubicBezTo>
                  <a:cubicBezTo>
                    <a:pt x="2453" y="50"/>
                    <a:pt x="2437" y="1"/>
                    <a:pt x="2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1"/>
            <p:cNvSpPr/>
            <p:nvPr/>
          </p:nvSpPr>
          <p:spPr>
            <a:xfrm>
              <a:off x="-1492425" y="3045475"/>
              <a:ext cx="68775" cy="43025"/>
            </a:xfrm>
            <a:custGeom>
              <a:avLst/>
              <a:gdLst/>
              <a:ahLst/>
              <a:cxnLst/>
              <a:rect l="l" t="t" r="r" b="b"/>
              <a:pathLst>
                <a:path w="2751" h="1721" extrusionOk="0">
                  <a:moveTo>
                    <a:pt x="2678" y="1"/>
                  </a:moveTo>
                  <a:cubicBezTo>
                    <a:pt x="2671" y="1"/>
                    <a:pt x="2663" y="3"/>
                    <a:pt x="2657" y="10"/>
                  </a:cubicBezTo>
                  <a:cubicBezTo>
                    <a:pt x="1889" y="777"/>
                    <a:pt x="989" y="1144"/>
                    <a:pt x="55" y="1644"/>
                  </a:cubicBezTo>
                  <a:cubicBezTo>
                    <a:pt x="1" y="1671"/>
                    <a:pt x="12" y="1720"/>
                    <a:pt x="54" y="1720"/>
                  </a:cubicBezTo>
                  <a:cubicBezTo>
                    <a:pt x="64" y="1720"/>
                    <a:pt x="75" y="1717"/>
                    <a:pt x="88" y="1711"/>
                  </a:cubicBezTo>
                  <a:cubicBezTo>
                    <a:pt x="955" y="1377"/>
                    <a:pt x="2223" y="944"/>
                    <a:pt x="2723" y="77"/>
                  </a:cubicBezTo>
                  <a:cubicBezTo>
                    <a:pt x="2750" y="50"/>
                    <a:pt x="2712" y="1"/>
                    <a:pt x="26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1"/>
            <p:cNvSpPr/>
            <p:nvPr/>
          </p:nvSpPr>
          <p:spPr>
            <a:xfrm>
              <a:off x="-1497750" y="3063000"/>
              <a:ext cx="69100" cy="41100"/>
            </a:xfrm>
            <a:custGeom>
              <a:avLst/>
              <a:gdLst/>
              <a:ahLst/>
              <a:cxnLst/>
              <a:rect l="l" t="t" r="r" b="b"/>
              <a:pathLst>
                <a:path w="2764" h="1644" extrusionOk="0">
                  <a:moveTo>
                    <a:pt x="2672" y="0"/>
                  </a:moveTo>
                  <a:cubicBezTo>
                    <a:pt x="2661" y="0"/>
                    <a:pt x="2648" y="3"/>
                    <a:pt x="2636" y="9"/>
                  </a:cubicBezTo>
                  <a:cubicBezTo>
                    <a:pt x="2236" y="310"/>
                    <a:pt x="1902" y="643"/>
                    <a:pt x="1502" y="877"/>
                  </a:cubicBezTo>
                  <a:cubicBezTo>
                    <a:pt x="1068" y="1143"/>
                    <a:pt x="601" y="1344"/>
                    <a:pt x="101" y="1477"/>
                  </a:cubicBezTo>
                  <a:cubicBezTo>
                    <a:pt x="1" y="1510"/>
                    <a:pt x="34" y="1644"/>
                    <a:pt x="101" y="1644"/>
                  </a:cubicBezTo>
                  <a:cubicBezTo>
                    <a:pt x="1035" y="1377"/>
                    <a:pt x="2136" y="910"/>
                    <a:pt x="2736" y="109"/>
                  </a:cubicBezTo>
                  <a:cubicBezTo>
                    <a:pt x="2763" y="55"/>
                    <a:pt x="2724" y="0"/>
                    <a:pt x="26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1"/>
            <p:cNvSpPr/>
            <p:nvPr/>
          </p:nvSpPr>
          <p:spPr>
            <a:xfrm>
              <a:off x="-1484125" y="3081350"/>
              <a:ext cx="51975" cy="30400"/>
            </a:xfrm>
            <a:custGeom>
              <a:avLst/>
              <a:gdLst/>
              <a:ahLst/>
              <a:cxnLst/>
              <a:rect l="l" t="t" r="r" b="b"/>
              <a:pathLst>
                <a:path w="2079" h="1216" extrusionOk="0">
                  <a:moveTo>
                    <a:pt x="1951" y="0"/>
                  </a:moveTo>
                  <a:cubicBezTo>
                    <a:pt x="1940" y="0"/>
                    <a:pt x="1930" y="3"/>
                    <a:pt x="1924" y="9"/>
                  </a:cubicBezTo>
                  <a:cubicBezTo>
                    <a:pt x="1324" y="443"/>
                    <a:pt x="790" y="843"/>
                    <a:pt x="90" y="1077"/>
                  </a:cubicBezTo>
                  <a:cubicBezTo>
                    <a:pt x="1" y="1106"/>
                    <a:pt x="44" y="1215"/>
                    <a:pt x="125" y="1215"/>
                  </a:cubicBezTo>
                  <a:cubicBezTo>
                    <a:pt x="135" y="1215"/>
                    <a:pt x="145" y="1214"/>
                    <a:pt x="156" y="1210"/>
                  </a:cubicBezTo>
                  <a:cubicBezTo>
                    <a:pt x="824" y="1010"/>
                    <a:pt x="1524" y="643"/>
                    <a:pt x="2024" y="109"/>
                  </a:cubicBezTo>
                  <a:cubicBezTo>
                    <a:pt x="2079" y="55"/>
                    <a:pt x="2000" y="0"/>
                    <a:pt x="19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1"/>
            <p:cNvSpPr/>
            <p:nvPr/>
          </p:nvSpPr>
          <p:spPr>
            <a:xfrm>
              <a:off x="-1810225" y="2796350"/>
              <a:ext cx="28975" cy="16875"/>
            </a:xfrm>
            <a:custGeom>
              <a:avLst/>
              <a:gdLst/>
              <a:ahLst/>
              <a:cxnLst/>
              <a:rect l="l" t="t" r="r" b="b"/>
              <a:pathLst>
                <a:path w="1159" h="675" extrusionOk="0">
                  <a:moveTo>
                    <a:pt x="1092" y="1"/>
                  </a:moveTo>
                  <a:cubicBezTo>
                    <a:pt x="892" y="34"/>
                    <a:pt x="725" y="101"/>
                    <a:pt x="558" y="201"/>
                  </a:cubicBezTo>
                  <a:cubicBezTo>
                    <a:pt x="391" y="301"/>
                    <a:pt x="191" y="401"/>
                    <a:pt x="58" y="568"/>
                  </a:cubicBezTo>
                  <a:cubicBezTo>
                    <a:pt x="0" y="597"/>
                    <a:pt x="42" y="675"/>
                    <a:pt x="97" y="675"/>
                  </a:cubicBezTo>
                  <a:cubicBezTo>
                    <a:pt x="106" y="675"/>
                    <a:pt x="115" y="673"/>
                    <a:pt x="124" y="668"/>
                  </a:cubicBezTo>
                  <a:cubicBezTo>
                    <a:pt x="291" y="568"/>
                    <a:pt x="458" y="435"/>
                    <a:pt x="625" y="335"/>
                  </a:cubicBezTo>
                  <a:cubicBezTo>
                    <a:pt x="792" y="268"/>
                    <a:pt x="958" y="168"/>
                    <a:pt x="1125" y="68"/>
                  </a:cubicBezTo>
                  <a:cubicBezTo>
                    <a:pt x="1158" y="34"/>
                    <a:pt x="1125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1"/>
            <p:cNvSpPr/>
            <p:nvPr/>
          </p:nvSpPr>
          <p:spPr>
            <a:xfrm>
              <a:off x="-1799500" y="2800525"/>
              <a:ext cx="26600" cy="14375"/>
            </a:xfrm>
            <a:custGeom>
              <a:avLst/>
              <a:gdLst/>
              <a:ahLst/>
              <a:cxnLst/>
              <a:rect l="l" t="t" r="r" b="b"/>
              <a:pathLst>
                <a:path w="1064" h="575" extrusionOk="0">
                  <a:moveTo>
                    <a:pt x="996" y="1"/>
                  </a:moveTo>
                  <a:cubicBezTo>
                    <a:pt x="663" y="134"/>
                    <a:pt x="363" y="334"/>
                    <a:pt x="29" y="501"/>
                  </a:cubicBezTo>
                  <a:cubicBezTo>
                    <a:pt x="0" y="501"/>
                    <a:pt x="21" y="575"/>
                    <a:pt x="69" y="575"/>
                  </a:cubicBezTo>
                  <a:cubicBezTo>
                    <a:pt x="77" y="575"/>
                    <a:pt x="86" y="573"/>
                    <a:pt x="96" y="568"/>
                  </a:cubicBezTo>
                  <a:cubicBezTo>
                    <a:pt x="396" y="401"/>
                    <a:pt x="763" y="268"/>
                    <a:pt x="1030" y="67"/>
                  </a:cubicBezTo>
                  <a:cubicBezTo>
                    <a:pt x="1063" y="34"/>
                    <a:pt x="1030" y="1"/>
                    <a:pt x="9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1"/>
            <p:cNvSpPr/>
            <p:nvPr/>
          </p:nvSpPr>
          <p:spPr>
            <a:xfrm>
              <a:off x="-1791875" y="2810550"/>
              <a:ext cx="23125" cy="10200"/>
            </a:xfrm>
            <a:custGeom>
              <a:avLst/>
              <a:gdLst/>
              <a:ahLst/>
              <a:cxnLst/>
              <a:rect l="l" t="t" r="r" b="b"/>
              <a:pathLst>
                <a:path w="925" h="408" extrusionOk="0">
                  <a:moveTo>
                    <a:pt x="891" y="0"/>
                  </a:moveTo>
                  <a:cubicBezTo>
                    <a:pt x="591" y="67"/>
                    <a:pt x="324" y="200"/>
                    <a:pt x="58" y="300"/>
                  </a:cubicBezTo>
                  <a:cubicBezTo>
                    <a:pt x="0" y="329"/>
                    <a:pt x="42" y="407"/>
                    <a:pt x="75" y="407"/>
                  </a:cubicBezTo>
                  <a:cubicBezTo>
                    <a:pt x="81" y="407"/>
                    <a:pt x="86" y="405"/>
                    <a:pt x="91" y="400"/>
                  </a:cubicBezTo>
                  <a:cubicBezTo>
                    <a:pt x="391" y="300"/>
                    <a:pt x="658" y="200"/>
                    <a:pt x="925" y="33"/>
                  </a:cubicBezTo>
                  <a:cubicBezTo>
                    <a:pt x="925" y="33"/>
                    <a:pt x="925" y="0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1"/>
            <p:cNvSpPr/>
            <p:nvPr/>
          </p:nvSpPr>
          <p:spPr>
            <a:xfrm>
              <a:off x="-1791800" y="2818050"/>
              <a:ext cx="29725" cy="16075"/>
            </a:xfrm>
            <a:custGeom>
              <a:avLst/>
              <a:gdLst/>
              <a:ahLst/>
              <a:cxnLst/>
              <a:rect l="l" t="t" r="r" b="b"/>
              <a:pathLst>
                <a:path w="1189" h="643" extrusionOk="0">
                  <a:moveTo>
                    <a:pt x="1155" y="0"/>
                  </a:moveTo>
                  <a:cubicBezTo>
                    <a:pt x="755" y="34"/>
                    <a:pt x="355" y="300"/>
                    <a:pt x="55" y="534"/>
                  </a:cubicBezTo>
                  <a:cubicBezTo>
                    <a:pt x="0" y="588"/>
                    <a:pt x="57" y="643"/>
                    <a:pt x="98" y="643"/>
                  </a:cubicBezTo>
                  <a:cubicBezTo>
                    <a:pt x="107" y="643"/>
                    <a:pt x="115" y="640"/>
                    <a:pt x="121" y="634"/>
                  </a:cubicBezTo>
                  <a:cubicBezTo>
                    <a:pt x="288" y="501"/>
                    <a:pt x="455" y="401"/>
                    <a:pt x="655" y="300"/>
                  </a:cubicBezTo>
                  <a:cubicBezTo>
                    <a:pt x="822" y="200"/>
                    <a:pt x="989" y="134"/>
                    <a:pt x="1155" y="67"/>
                  </a:cubicBezTo>
                  <a:cubicBezTo>
                    <a:pt x="1189" y="34"/>
                    <a:pt x="1155" y="0"/>
                    <a:pt x="1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1"/>
            <p:cNvSpPr/>
            <p:nvPr/>
          </p:nvSpPr>
          <p:spPr>
            <a:xfrm>
              <a:off x="-1775125" y="2825550"/>
              <a:ext cx="16400" cy="8600"/>
            </a:xfrm>
            <a:custGeom>
              <a:avLst/>
              <a:gdLst/>
              <a:ahLst/>
              <a:cxnLst/>
              <a:rect l="l" t="t" r="r" b="b"/>
              <a:pathLst>
                <a:path w="656" h="344" extrusionOk="0">
                  <a:moveTo>
                    <a:pt x="622" y="0"/>
                  </a:moveTo>
                  <a:cubicBezTo>
                    <a:pt x="422" y="67"/>
                    <a:pt x="221" y="201"/>
                    <a:pt x="55" y="267"/>
                  </a:cubicBezTo>
                  <a:cubicBezTo>
                    <a:pt x="1" y="294"/>
                    <a:pt x="12" y="343"/>
                    <a:pt x="54" y="343"/>
                  </a:cubicBezTo>
                  <a:cubicBezTo>
                    <a:pt x="64" y="343"/>
                    <a:pt x="75" y="340"/>
                    <a:pt x="88" y="334"/>
                  </a:cubicBezTo>
                  <a:cubicBezTo>
                    <a:pt x="188" y="301"/>
                    <a:pt x="288" y="267"/>
                    <a:pt x="388" y="201"/>
                  </a:cubicBezTo>
                  <a:cubicBezTo>
                    <a:pt x="455" y="167"/>
                    <a:pt x="555" y="134"/>
                    <a:pt x="655" y="67"/>
                  </a:cubicBezTo>
                  <a:cubicBezTo>
                    <a:pt x="655" y="67"/>
                    <a:pt x="655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1"/>
            <p:cNvSpPr/>
            <p:nvPr/>
          </p:nvSpPr>
          <p:spPr>
            <a:xfrm>
              <a:off x="-1781625" y="2833050"/>
              <a:ext cx="33725" cy="17175"/>
            </a:xfrm>
            <a:custGeom>
              <a:avLst/>
              <a:gdLst/>
              <a:ahLst/>
              <a:cxnLst/>
              <a:rect l="l" t="t" r="r" b="b"/>
              <a:pathLst>
                <a:path w="1349" h="687" extrusionOk="0">
                  <a:moveTo>
                    <a:pt x="1249" y="1"/>
                  </a:moveTo>
                  <a:cubicBezTo>
                    <a:pt x="1049" y="34"/>
                    <a:pt x="848" y="167"/>
                    <a:pt x="682" y="234"/>
                  </a:cubicBezTo>
                  <a:cubicBezTo>
                    <a:pt x="481" y="334"/>
                    <a:pt x="281" y="434"/>
                    <a:pt x="81" y="534"/>
                  </a:cubicBezTo>
                  <a:cubicBezTo>
                    <a:pt x="0" y="588"/>
                    <a:pt x="28" y="686"/>
                    <a:pt x="77" y="686"/>
                  </a:cubicBezTo>
                  <a:cubicBezTo>
                    <a:pt x="89" y="686"/>
                    <a:pt x="102" y="681"/>
                    <a:pt x="115" y="668"/>
                  </a:cubicBezTo>
                  <a:cubicBezTo>
                    <a:pt x="348" y="568"/>
                    <a:pt x="548" y="501"/>
                    <a:pt x="748" y="401"/>
                  </a:cubicBezTo>
                  <a:cubicBezTo>
                    <a:pt x="915" y="301"/>
                    <a:pt x="1149" y="234"/>
                    <a:pt x="1282" y="101"/>
                  </a:cubicBezTo>
                  <a:cubicBezTo>
                    <a:pt x="1349" y="67"/>
                    <a:pt x="1315" y="1"/>
                    <a:pt x="1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1"/>
            <p:cNvSpPr/>
            <p:nvPr/>
          </p:nvSpPr>
          <p:spPr>
            <a:xfrm>
              <a:off x="-1777450" y="2841400"/>
              <a:ext cx="35400" cy="18000"/>
            </a:xfrm>
            <a:custGeom>
              <a:avLst/>
              <a:gdLst/>
              <a:ahLst/>
              <a:cxnLst/>
              <a:rect l="l" t="t" r="r" b="b"/>
              <a:pathLst>
                <a:path w="1416" h="720" extrusionOk="0">
                  <a:moveTo>
                    <a:pt x="1282" y="0"/>
                  </a:moveTo>
                  <a:cubicBezTo>
                    <a:pt x="1082" y="67"/>
                    <a:pt x="882" y="200"/>
                    <a:pt x="681" y="300"/>
                  </a:cubicBezTo>
                  <a:cubicBezTo>
                    <a:pt x="481" y="401"/>
                    <a:pt x="281" y="501"/>
                    <a:pt x="81" y="601"/>
                  </a:cubicBezTo>
                  <a:cubicBezTo>
                    <a:pt x="0" y="628"/>
                    <a:pt x="28" y="719"/>
                    <a:pt x="76" y="719"/>
                  </a:cubicBezTo>
                  <a:cubicBezTo>
                    <a:pt x="88" y="719"/>
                    <a:pt x="101" y="714"/>
                    <a:pt x="114" y="701"/>
                  </a:cubicBezTo>
                  <a:cubicBezTo>
                    <a:pt x="515" y="501"/>
                    <a:pt x="982" y="334"/>
                    <a:pt x="1349" y="100"/>
                  </a:cubicBezTo>
                  <a:cubicBezTo>
                    <a:pt x="1415" y="67"/>
                    <a:pt x="1349" y="0"/>
                    <a:pt x="12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1"/>
            <p:cNvSpPr/>
            <p:nvPr/>
          </p:nvSpPr>
          <p:spPr>
            <a:xfrm>
              <a:off x="-1770250" y="2850350"/>
              <a:ext cx="33725" cy="18725"/>
            </a:xfrm>
            <a:custGeom>
              <a:avLst/>
              <a:gdLst/>
              <a:ahLst/>
              <a:cxnLst/>
              <a:rect l="l" t="t" r="r" b="b"/>
              <a:pathLst>
                <a:path w="1349" h="749" extrusionOk="0">
                  <a:moveTo>
                    <a:pt x="1281" y="0"/>
                  </a:moveTo>
                  <a:cubicBezTo>
                    <a:pt x="1274" y="0"/>
                    <a:pt x="1267" y="3"/>
                    <a:pt x="1261" y="9"/>
                  </a:cubicBezTo>
                  <a:cubicBezTo>
                    <a:pt x="827" y="143"/>
                    <a:pt x="460" y="409"/>
                    <a:pt x="60" y="610"/>
                  </a:cubicBezTo>
                  <a:cubicBezTo>
                    <a:pt x="0" y="639"/>
                    <a:pt x="47" y="748"/>
                    <a:pt x="105" y="748"/>
                  </a:cubicBezTo>
                  <a:cubicBezTo>
                    <a:pt x="112" y="748"/>
                    <a:pt x="119" y="747"/>
                    <a:pt x="127" y="743"/>
                  </a:cubicBezTo>
                  <a:cubicBezTo>
                    <a:pt x="527" y="510"/>
                    <a:pt x="960" y="343"/>
                    <a:pt x="1294" y="109"/>
                  </a:cubicBezTo>
                  <a:cubicBezTo>
                    <a:pt x="1349" y="55"/>
                    <a:pt x="1314" y="0"/>
                    <a:pt x="12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1"/>
            <p:cNvSpPr/>
            <p:nvPr/>
          </p:nvSpPr>
          <p:spPr>
            <a:xfrm>
              <a:off x="-1762925" y="2857900"/>
              <a:ext cx="35775" cy="17700"/>
            </a:xfrm>
            <a:custGeom>
              <a:avLst/>
              <a:gdLst/>
              <a:ahLst/>
              <a:cxnLst/>
              <a:rect l="l" t="t" r="r" b="b"/>
              <a:pathLst>
                <a:path w="1431" h="708" extrusionOk="0">
                  <a:moveTo>
                    <a:pt x="1328" y="1"/>
                  </a:moveTo>
                  <a:cubicBezTo>
                    <a:pt x="1319" y="1"/>
                    <a:pt x="1310" y="3"/>
                    <a:pt x="1301" y="7"/>
                  </a:cubicBezTo>
                  <a:cubicBezTo>
                    <a:pt x="1101" y="41"/>
                    <a:pt x="901" y="174"/>
                    <a:pt x="734" y="274"/>
                  </a:cubicBezTo>
                  <a:cubicBezTo>
                    <a:pt x="534" y="374"/>
                    <a:pt x="301" y="441"/>
                    <a:pt x="100" y="541"/>
                  </a:cubicBezTo>
                  <a:cubicBezTo>
                    <a:pt x="0" y="574"/>
                    <a:pt x="67" y="708"/>
                    <a:pt x="167" y="708"/>
                  </a:cubicBezTo>
                  <a:cubicBezTo>
                    <a:pt x="401" y="641"/>
                    <a:pt x="601" y="574"/>
                    <a:pt x="834" y="474"/>
                  </a:cubicBezTo>
                  <a:cubicBezTo>
                    <a:pt x="1001" y="408"/>
                    <a:pt x="1268" y="308"/>
                    <a:pt x="1401" y="141"/>
                  </a:cubicBezTo>
                  <a:cubicBezTo>
                    <a:pt x="1430" y="83"/>
                    <a:pt x="1384" y="1"/>
                    <a:pt x="1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1"/>
            <p:cNvSpPr/>
            <p:nvPr/>
          </p:nvSpPr>
          <p:spPr>
            <a:xfrm>
              <a:off x="-1761900" y="2867900"/>
              <a:ext cx="38800" cy="21175"/>
            </a:xfrm>
            <a:custGeom>
              <a:avLst/>
              <a:gdLst/>
              <a:ahLst/>
              <a:cxnLst/>
              <a:rect l="l" t="t" r="r" b="b"/>
              <a:pathLst>
                <a:path w="1552" h="847" extrusionOk="0">
                  <a:moveTo>
                    <a:pt x="1455" y="1"/>
                  </a:moveTo>
                  <a:cubicBezTo>
                    <a:pt x="1446" y="1"/>
                    <a:pt x="1436" y="3"/>
                    <a:pt x="1427" y="8"/>
                  </a:cubicBezTo>
                  <a:cubicBezTo>
                    <a:pt x="960" y="174"/>
                    <a:pt x="526" y="475"/>
                    <a:pt x="59" y="708"/>
                  </a:cubicBezTo>
                  <a:cubicBezTo>
                    <a:pt x="0" y="738"/>
                    <a:pt x="46" y="847"/>
                    <a:pt x="104" y="847"/>
                  </a:cubicBezTo>
                  <a:cubicBezTo>
                    <a:pt x="111" y="847"/>
                    <a:pt x="119" y="845"/>
                    <a:pt x="126" y="842"/>
                  </a:cubicBezTo>
                  <a:cubicBezTo>
                    <a:pt x="593" y="608"/>
                    <a:pt x="1093" y="408"/>
                    <a:pt x="1494" y="108"/>
                  </a:cubicBezTo>
                  <a:cubicBezTo>
                    <a:pt x="1551" y="79"/>
                    <a:pt x="1510" y="1"/>
                    <a:pt x="1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1"/>
            <p:cNvSpPr/>
            <p:nvPr/>
          </p:nvSpPr>
          <p:spPr>
            <a:xfrm>
              <a:off x="-1753650" y="2881425"/>
              <a:ext cx="29100" cy="15200"/>
            </a:xfrm>
            <a:custGeom>
              <a:avLst/>
              <a:gdLst/>
              <a:ahLst/>
              <a:cxnLst/>
              <a:rect l="l" t="t" r="r" b="b"/>
              <a:pathLst>
                <a:path w="1164" h="608" extrusionOk="0">
                  <a:moveTo>
                    <a:pt x="1097" y="0"/>
                  </a:moveTo>
                  <a:cubicBezTo>
                    <a:pt x="730" y="100"/>
                    <a:pt x="363" y="334"/>
                    <a:pt x="30" y="501"/>
                  </a:cubicBezTo>
                  <a:cubicBezTo>
                    <a:pt x="1" y="529"/>
                    <a:pt x="22" y="608"/>
                    <a:pt x="70" y="608"/>
                  </a:cubicBezTo>
                  <a:cubicBezTo>
                    <a:pt x="78" y="608"/>
                    <a:pt x="87" y="606"/>
                    <a:pt x="96" y="601"/>
                  </a:cubicBezTo>
                  <a:cubicBezTo>
                    <a:pt x="430" y="434"/>
                    <a:pt x="830" y="301"/>
                    <a:pt x="1130" y="67"/>
                  </a:cubicBezTo>
                  <a:cubicBezTo>
                    <a:pt x="1164" y="34"/>
                    <a:pt x="1130" y="0"/>
                    <a:pt x="1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1"/>
            <p:cNvSpPr/>
            <p:nvPr/>
          </p:nvSpPr>
          <p:spPr>
            <a:xfrm>
              <a:off x="-1751825" y="2888100"/>
              <a:ext cx="36450" cy="16825"/>
            </a:xfrm>
            <a:custGeom>
              <a:avLst/>
              <a:gdLst/>
              <a:ahLst/>
              <a:cxnLst/>
              <a:rect l="l" t="t" r="r" b="b"/>
              <a:pathLst>
                <a:path w="1458" h="673" extrusionOk="0">
                  <a:moveTo>
                    <a:pt x="1391" y="0"/>
                  </a:moveTo>
                  <a:cubicBezTo>
                    <a:pt x="1157" y="0"/>
                    <a:pt x="957" y="134"/>
                    <a:pt x="757" y="234"/>
                  </a:cubicBezTo>
                  <a:cubicBezTo>
                    <a:pt x="524" y="334"/>
                    <a:pt x="290" y="434"/>
                    <a:pt x="90" y="534"/>
                  </a:cubicBezTo>
                  <a:cubicBezTo>
                    <a:pt x="1" y="564"/>
                    <a:pt x="44" y="673"/>
                    <a:pt x="125" y="673"/>
                  </a:cubicBezTo>
                  <a:cubicBezTo>
                    <a:pt x="135" y="673"/>
                    <a:pt x="146" y="671"/>
                    <a:pt x="157" y="667"/>
                  </a:cubicBezTo>
                  <a:lnTo>
                    <a:pt x="824" y="401"/>
                  </a:lnTo>
                  <a:cubicBezTo>
                    <a:pt x="1024" y="300"/>
                    <a:pt x="1258" y="234"/>
                    <a:pt x="1424" y="100"/>
                  </a:cubicBezTo>
                  <a:cubicBezTo>
                    <a:pt x="1458" y="67"/>
                    <a:pt x="1424" y="0"/>
                    <a:pt x="1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1"/>
            <p:cNvSpPr/>
            <p:nvPr/>
          </p:nvSpPr>
          <p:spPr>
            <a:xfrm>
              <a:off x="-1742650" y="2896275"/>
              <a:ext cx="32050" cy="17000"/>
            </a:xfrm>
            <a:custGeom>
              <a:avLst/>
              <a:gdLst/>
              <a:ahLst/>
              <a:cxnLst/>
              <a:rect l="l" t="t" r="r" b="b"/>
              <a:pathLst>
                <a:path w="1282" h="680" extrusionOk="0">
                  <a:moveTo>
                    <a:pt x="1185" y="0"/>
                  </a:moveTo>
                  <a:cubicBezTo>
                    <a:pt x="1176" y="0"/>
                    <a:pt x="1167" y="2"/>
                    <a:pt x="1157" y="7"/>
                  </a:cubicBezTo>
                  <a:cubicBezTo>
                    <a:pt x="790" y="140"/>
                    <a:pt x="424" y="340"/>
                    <a:pt x="90" y="541"/>
                  </a:cubicBezTo>
                  <a:cubicBezTo>
                    <a:pt x="1" y="570"/>
                    <a:pt x="44" y="679"/>
                    <a:pt x="125" y="679"/>
                  </a:cubicBezTo>
                  <a:cubicBezTo>
                    <a:pt x="135" y="679"/>
                    <a:pt x="146" y="678"/>
                    <a:pt x="157" y="674"/>
                  </a:cubicBezTo>
                  <a:cubicBezTo>
                    <a:pt x="524" y="507"/>
                    <a:pt x="891" y="340"/>
                    <a:pt x="1224" y="107"/>
                  </a:cubicBezTo>
                  <a:cubicBezTo>
                    <a:pt x="1282" y="78"/>
                    <a:pt x="1240" y="0"/>
                    <a:pt x="1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1"/>
            <p:cNvSpPr/>
            <p:nvPr/>
          </p:nvSpPr>
          <p:spPr>
            <a:xfrm>
              <a:off x="-1745150" y="2905450"/>
              <a:ext cx="35500" cy="18650"/>
            </a:xfrm>
            <a:custGeom>
              <a:avLst/>
              <a:gdLst/>
              <a:ahLst/>
              <a:cxnLst/>
              <a:rect l="l" t="t" r="r" b="b"/>
              <a:pathLst>
                <a:path w="1420" h="746" extrusionOk="0">
                  <a:moveTo>
                    <a:pt x="1339" y="0"/>
                  </a:moveTo>
                  <a:cubicBezTo>
                    <a:pt x="1334" y="0"/>
                    <a:pt x="1329" y="2"/>
                    <a:pt x="1324" y="7"/>
                  </a:cubicBezTo>
                  <a:cubicBezTo>
                    <a:pt x="890" y="240"/>
                    <a:pt x="524" y="440"/>
                    <a:pt x="90" y="607"/>
                  </a:cubicBezTo>
                  <a:cubicBezTo>
                    <a:pt x="1" y="637"/>
                    <a:pt x="44" y="746"/>
                    <a:pt x="125" y="746"/>
                  </a:cubicBezTo>
                  <a:cubicBezTo>
                    <a:pt x="135" y="746"/>
                    <a:pt x="146" y="744"/>
                    <a:pt x="157" y="741"/>
                  </a:cubicBezTo>
                  <a:cubicBezTo>
                    <a:pt x="557" y="607"/>
                    <a:pt x="1024" y="407"/>
                    <a:pt x="1391" y="140"/>
                  </a:cubicBezTo>
                  <a:cubicBezTo>
                    <a:pt x="1420" y="83"/>
                    <a:pt x="1374" y="0"/>
                    <a:pt x="13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1"/>
            <p:cNvSpPr/>
            <p:nvPr/>
          </p:nvSpPr>
          <p:spPr>
            <a:xfrm>
              <a:off x="-1735175" y="2918725"/>
              <a:ext cx="33000" cy="20375"/>
            </a:xfrm>
            <a:custGeom>
              <a:avLst/>
              <a:gdLst/>
              <a:ahLst/>
              <a:cxnLst/>
              <a:rect l="l" t="t" r="r" b="b"/>
              <a:pathLst>
                <a:path w="1320" h="815" extrusionOk="0">
                  <a:moveTo>
                    <a:pt x="1228" y="1"/>
                  </a:moveTo>
                  <a:cubicBezTo>
                    <a:pt x="1216" y="1"/>
                    <a:pt x="1204" y="3"/>
                    <a:pt x="1192" y="9"/>
                  </a:cubicBezTo>
                  <a:cubicBezTo>
                    <a:pt x="992" y="76"/>
                    <a:pt x="825" y="210"/>
                    <a:pt x="658" y="343"/>
                  </a:cubicBezTo>
                  <a:cubicBezTo>
                    <a:pt x="458" y="443"/>
                    <a:pt x="291" y="543"/>
                    <a:pt x="91" y="610"/>
                  </a:cubicBezTo>
                  <a:cubicBezTo>
                    <a:pt x="0" y="671"/>
                    <a:pt x="47" y="814"/>
                    <a:pt x="132" y="814"/>
                  </a:cubicBezTo>
                  <a:cubicBezTo>
                    <a:pt x="140" y="814"/>
                    <a:pt x="149" y="813"/>
                    <a:pt x="158" y="810"/>
                  </a:cubicBezTo>
                  <a:cubicBezTo>
                    <a:pt x="391" y="710"/>
                    <a:pt x="592" y="610"/>
                    <a:pt x="792" y="476"/>
                  </a:cubicBezTo>
                  <a:cubicBezTo>
                    <a:pt x="958" y="376"/>
                    <a:pt x="1159" y="276"/>
                    <a:pt x="1292" y="110"/>
                  </a:cubicBezTo>
                  <a:cubicBezTo>
                    <a:pt x="1319" y="55"/>
                    <a:pt x="1280" y="1"/>
                    <a:pt x="12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1"/>
            <p:cNvSpPr/>
            <p:nvPr/>
          </p:nvSpPr>
          <p:spPr>
            <a:xfrm>
              <a:off x="-1725850" y="2929800"/>
              <a:ext cx="26325" cy="18075"/>
            </a:xfrm>
            <a:custGeom>
              <a:avLst/>
              <a:gdLst/>
              <a:ahLst/>
              <a:cxnLst/>
              <a:rect l="l" t="t" r="r" b="b"/>
              <a:pathLst>
                <a:path w="1053" h="723" extrusionOk="0">
                  <a:moveTo>
                    <a:pt x="1019" y="0"/>
                  </a:moveTo>
                  <a:cubicBezTo>
                    <a:pt x="852" y="0"/>
                    <a:pt x="686" y="134"/>
                    <a:pt x="552" y="234"/>
                  </a:cubicBezTo>
                  <a:cubicBezTo>
                    <a:pt x="385" y="334"/>
                    <a:pt x="219" y="467"/>
                    <a:pt x="52" y="601"/>
                  </a:cubicBezTo>
                  <a:cubicBezTo>
                    <a:pt x="1" y="652"/>
                    <a:pt x="48" y="723"/>
                    <a:pt x="102" y="723"/>
                  </a:cubicBezTo>
                  <a:cubicBezTo>
                    <a:pt x="119" y="723"/>
                    <a:pt x="136" y="716"/>
                    <a:pt x="152" y="701"/>
                  </a:cubicBezTo>
                  <a:cubicBezTo>
                    <a:pt x="285" y="601"/>
                    <a:pt x="452" y="467"/>
                    <a:pt x="585" y="367"/>
                  </a:cubicBezTo>
                  <a:cubicBezTo>
                    <a:pt x="719" y="267"/>
                    <a:pt x="952" y="200"/>
                    <a:pt x="1019" y="67"/>
                  </a:cubicBezTo>
                  <a:cubicBezTo>
                    <a:pt x="1052" y="67"/>
                    <a:pt x="1052" y="0"/>
                    <a:pt x="1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1"/>
            <p:cNvSpPr/>
            <p:nvPr/>
          </p:nvSpPr>
          <p:spPr>
            <a:xfrm>
              <a:off x="-1732575" y="2939575"/>
              <a:ext cx="35250" cy="22400"/>
            </a:xfrm>
            <a:custGeom>
              <a:avLst/>
              <a:gdLst/>
              <a:ahLst/>
              <a:cxnLst/>
              <a:rect l="l" t="t" r="r" b="b"/>
              <a:pathLst>
                <a:path w="1410" h="896" extrusionOk="0">
                  <a:moveTo>
                    <a:pt x="1354" y="1"/>
                  </a:moveTo>
                  <a:cubicBezTo>
                    <a:pt x="1345" y="1"/>
                    <a:pt x="1334" y="3"/>
                    <a:pt x="1321" y="9"/>
                  </a:cubicBezTo>
                  <a:cubicBezTo>
                    <a:pt x="1088" y="76"/>
                    <a:pt x="888" y="243"/>
                    <a:pt x="721" y="343"/>
                  </a:cubicBezTo>
                  <a:cubicBezTo>
                    <a:pt x="488" y="476"/>
                    <a:pt x="287" y="610"/>
                    <a:pt x="54" y="777"/>
                  </a:cubicBezTo>
                  <a:cubicBezTo>
                    <a:pt x="0" y="803"/>
                    <a:pt x="55" y="895"/>
                    <a:pt x="113" y="895"/>
                  </a:cubicBezTo>
                  <a:cubicBezTo>
                    <a:pt x="127" y="895"/>
                    <a:pt x="141" y="890"/>
                    <a:pt x="154" y="877"/>
                  </a:cubicBezTo>
                  <a:cubicBezTo>
                    <a:pt x="354" y="743"/>
                    <a:pt x="554" y="610"/>
                    <a:pt x="788" y="510"/>
                  </a:cubicBezTo>
                  <a:cubicBezTo>
                    <a:pt x="988" y="376"/>
                    <a:pt x="1188" y="243"/>
                    <a:pt x="1355" y="109"/>
                  </a:cubicBezTo>
                  <a:cubicBezTo>
                    <a:pt x="1409" y="55"/>
                    <a:pt x="1397" y="1"/>
                    <a:pt x="13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1"/>
            <p:cNvSpPr/>
            <p:nvPr/>
          </p:nvSpPr>
          <p:spPr>
            <a:xfrm>
              <a:off x="-1724175" y="2946250"/>
              <a:ext cx="31175" cy="20650"/>
            </a:xfrm>
            <a:custGeom>
              <a:avLst/>
              <a:gdLst/>
              <a:ahLst/>
              <a:cxnLst/>
              <a:rect l="l" t="t" r="r" b="b"/>
              <a:pathLst>
                <a:path w="1247" h="826" extrusionOk="0">
                  <a:moveTo>
                    <a:pt x="1185" y="0"/>
                  </a:moveTo>
                  <a:cubicBezTo>
                    <a:pt x="1176" y="0"/>
                    <a:pt x="1165" y="3"/>
                    <a:pt x="1152" y="9"/>
                  </a:cubicBezTo>
                  <a:cubicBezTo>
                    <a:pt x="985" y="43"/>
                    <a:pt x="852" y="176"/>
                    <a:pt x="685" y="276"/>
                  </a:cubicBezTo>
                  <a:cubicBezTo>
                    <a:pt x="485" y="410"/>
                    <a:pt x="285" y="543"/>
                    <a:pt x="85" y="643"/>
                  </a:cubicBezTo>
                  <a:cubicBezTo>
                    <a:pt x="1" y="699"/>
                    <a:pt x="34" y="825"/>
                    <a:pt x="126" y="825"/>
                  </a:cubicBezTo>
                  <a:cubicBezTo>
                    <a:pt x="144" y="825"/>
                    <a:pt x="163" y="821"/>
                    <a:pt x="185" y="810"/>
                  </a:cubicBezTo>
                  <a:cubicBezTo>
                    <a:pt x="352" y="710"/>
                    <a:pt x="552" y="610"/>
                    <a:pt x="719" y="476"/>
                  </a:cubicBezTo>
                  <a:cubicBezTo>
                    <a:pt x="885" y="376"/>
                    <a:pt x="1119" y="276"/>
                    <a:pt x="1219" y="109"/>
                  </a:cubicBezTo>
                  <a:cubicBezTo>
                    <a:pt x="1246" y="55"/>
                    <a:pt x="1229" y="0"/>
                    <a:pt x="1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1"/>
            <p:cNvSpPr/>
            <p:nvPr/>
          </p:nvSpPr>
          <p:spPr>
            <a:xfrm>
              <a:off x="-1720750" y="2952975"/>
              <a:ext cx="36125" cy="24000"/>
            </a:xfrm>
            <a:custGeom>
              <a:avLst/>
              <a:gdLst/>
              <a:ahLst/>
              <a:cxnLst/>
              <a:rect l="l" t="t" r="r" b="b"/>
              <a:pathLst>
                <a:path w="1445" h="960" extrusionOk="0">
                  <a:moveTo>
                    <a:pt x="1375" y="0"/>
                  </a:moveTo>
                  <a:cubicBezTo>
                    <a:pt x="1367" y="0"/>
                    <a:pt x="1358" y="2"/>
                    <a:pt x="1349" y="7"/>
                  </a:cubicBezTo>
                  <a:cubicBezTo>
                    <a:pt x="1115" y="74"/>
                    <a:pt x="949" y="241"/>
                    <a:pt x="782" y="341"/>
                  </a:cubicBezTo>
                  <a:lnTo>
                    <a:pt x="81" y="808"/>
                  </a:lnTo>
                  <a:cubicBezTo>
                    <a:pt x="0" y="862"/>
                    <a:pt x="72" y="959"/>
                    <a:pt x="156" y="959"/>
                  </a:cubicBezTo>
                  <a:cubicBezTo>
                    <a:pt x="175" y="959"/>
                    <a:pt x="196" y="954"/>
                    <a:pt x="215" y="941"/>
                  </a:cubicBezTo>
                  <a:lnTo>
                    <a:pt x="848" y="541"/>
                  </a:lnTo>
                  <a:cubicBezTo>
                    <a:pt x="1049" y="407"/>
                    <a:pt x="1282" y="274"/>
                    <a:pt x="1416" y="107"/>
                  </a:cubicBezTo>
                  <a:cubicBezTo>
                    <a:pt x="1444" y="79"/>
                    <a:pt x="1424" y="0"/>
                    <a:pt x="13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1"/>
            <p:cNvSpPr/>
            <p:nvPr/>
          </p:nvSpPr>
          <p:spPr>
            <a:xfrm>
              <a:off x="-1715825" y="2967100"/>
              <a:ext cx="36850" cy="26475"/>
            </a:xfrm>
            <a:custGeom>
              <a:avLst/>
              <a:gdLst/>
              <a:ahLst/>
              <a:cxnLst/>
              <a:rect l="l" t="t" r="r" b="b"/>
              <a:pathLst>
                <a:path w="1474" h="1059" extrusionOk="0">
                  <a:moveTo>
                    <a:pt x="1357" y="0"/>
                  </a:moveTo>
                  <a:cubicBezTo>
                    <a:pt x="1344" y="0"/>
                    <a:pt x="1331" y="3"/>
                    <a:pt x="1319" y="9"/>
                  </a:cubicBezTo>
                  <a:cubicBezTo>
                    <a:pt x="1118" y="143"/>
                    <a:pt x="952" y="309"/>
                    <a:pt x="752" y="443"/>
                  </a:cubicBezTo>
                  <a:cubicBezTo>
                    <a:pt x="551" y="610"/>
                    <a:pt x="318" y="743"/>
                    <a:pt x="84" y="877"/>
                  </a:cubicBezTo>
                  <a:cubicBezTo>
                    <a:pt x="0" y="932"/>
                    <a:pt x="57" y="1059"/>
                    <a:pt x="137" y="1059"/>
                  </a:cubicBezTo>
                  <a:cubicBezTo>
                    <a:pt x="152" y="1059"/>
                    <a:pt x="168" y="1054"/>
                    <a:pt x="184" y="1043"/>
                  </a:cubicBezTo>
                  <a:cubicBezTo>
                    <a:pt x="618" y="776"/>
                    <a:pt x="1118" y="510"/>
                    <a:pt x="1419" y="109"/>
                  </a:cubicBezTo>
                  <a:cubicBezTo>
                    <a:pt x="1473" y="55"/>
                    <a:pt x="1416" y="0"/>
                    <a:pt x="13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1"/>
            <p:cNvSpPr/>
            <p:nvPr/>
          </p:nvSpPr>
          <p:spPr>
            <a:xfrm>
              <a:off x="-1734350" y="2968425"/>
              <a:ext cx="68625" cy="67125"/>
            </a:xfrm>
            <a:custGeom>
              <a:avLst/>
              <a:gdLst/>
              <a:ahLst/>
              <a:cxnLst/>
              <a:rect l="l" t="t" r="r" b="b"/>
              <a:pathLst>
                <a:path w="2745" h="2685" extrusionOk="0">
                  <a:moveTo>
                    <a:pt x="2643" y="1"/>
                  </a:moveTo>
                  <a:cubicBezTo>
                    <a:pt x="2626" y="1"/>
                    <a:pt x="2609" y="7"/>
                    <a:pt x="2593" y="23"/>
                  </a:cubicBezTo>
                  <a:cubicBezTo>
                    <a:pt x="1593" y="657"/>
                    <a:pt x="725" y="1624"/>
                    <a:pt x="25" y="2558"/>
                  </a:cubicBezTo>
                  <a:cubicBezTo>
                    <a:pt x="1" y="2630"/>
                    <a:pt x="46" y="2685"/>
                    <a:pt x="98" y="2685"/>
                  </a:cubicBezTo>
                  <a:cubicBezTo>
                    <a:pt x="118" y="2685"/>
                    <a:pt x="140" y="2677"/>
                    <a:pt x="158" y="2658"/>
                  </a:cubicBezTo>
                  <a:cubicBezTo>
                    <a:pt x="892" y="1691"/>
                    <a:pt x="1759" y="924"/>
                    <a:pt x="2693" y="123"/>
                  </a:cubicBezTo>
                  <a:cubicBezTo>
                    <a:pt x="2745" y="72"/>
                    <a:pt x="2698" y="1"/>
                    <a:pt x="2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1"/>
            <p:cNvSpPr/>
            <p:nvPr/>
          </p:nvSpPr>
          <p:spPr>
            <a:xfrm>
              <a:off x="-1738600" y="2988000"/>
              <a:ext cx="73025" cy="74625"/>
            </a:xfrm>
            <a:custGeom>
              <a:avLst/>
              <a:gdLst/>
              <a:ahLst/>
              <a:cxnLst/>
              <a:rect l="l" t="t" r="r" b="b"/>
              <a:pathLst>
                <a:path w="2921" h="2985" extrusionOk="0">
                  <a:moveTo>
                    <a:pt x="2802" y="1"/>
                  </a:moveTo>
                  <a:cubicBezTo>
                    <a:pt x="2790" y="1"/>
                    <a:pt x="2777" y="3"/>
                    <a:pt x="2763" y="7"/>
                  </a:cubicBezTo>
                  <a:cubicBezTo>
                    <a:pt x="1663" y="741"/>
                    <a:pt x="795" y="1842"/>
                    <a:pt x="28" y="2876"/>
                  </a:cubicBezTo>
                  <a:cubicBezTo>
                    <a:pt x="1" y="2930"/>
                    <a:pt x="63" y="2985"/>
                    <a:pt x="104" y="2985"/>
                  </a:cubicBezTo>
                  <a:cubicBezTo>
                    <a:pt x="114" y="2985"/>
                    <a:pt x="122" y="2982"/>
                    <a:pt x="128" y="2976"/>
                  </a:cubicBezTo>
                  <a:cubicBezTo>
                    <a:pt x="929" y="1909"/>
                    <a:pt x="1896" y="1041"/>
                    <a:pt x="2863" y="141"/>
                  </a:cubicBezTo>
                  <a:cubicBezTo>
                    <a:pt x="2921" y="83"/>
                    <a:pt x="2879" y="1"/>
                    <a:pt x="28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1"/>
            <p:cNvSpPr/>
            <p:nvPr/>
          </p:nvSpPr>
          <p:spPr>
            <a:xfrm>
              <a:off x="-1713350" y="3006450"/>
              <a:ext cx="53025" cy="46500"/>
            </a:xfrm>
            <a:custGeom>
              <a:avLst/>
              <a:gdLst/>
              <a:ahLst/>
              <a:cxnLst/>
              <a:rect l="l" t="t" r="r" b="b"/>
              <a:pathLst>
                <a:path w="2121" h="1860" extrusionOk="0">
                  <a:moveTo>
                    <a:pt x="2003" y="1"/>
                  </a:moveTo>
                  <a:cubicBezTo>
                    <a:pt x="1630" y="1"/>
                    <a:pt x="1376" y="347"/>
                    <a:pt x="1153" y="570"/>
                  </a:cubicBezTo>
                  <a:cubicBezTo>
                    <a:pt x="786" y="937"/>
                    <a:pt x="419" y="1337"/>
                    <a:pt x="52" y="1738"/>
                  </a:cubicBezTo>
                  <a:cubicBezTo>
                    <a:pt x="1" y="1789"/>
                    <a:pt x="68" y="1860"/>
                    <a:pt x="132" y="1860"/>
                  </a:cubicBezTo>
                  <a:cubicBezTo>
                    <a:pt x="151" y="1860"/>
                    <a:pt x="170" y="1853"/>
                    <a:pt x="186" y="1838"/>
                  </a:cubicBezTo>
                  <a:cubicBezTo>
                    <a:pt x="786" y="1271"/>
                    <a:pt x="1353" y="570"/>
                    <a:pt x="2054" y="136"/>
                  </a:cubicBezTo>
                  <a:cubicBezTo>
                    <a:pt x="2120" y="103"/>
                    <a:pt x="2120" y="3"/>
                    <a:pt x="2054" y="3"/>
                  </a:cubicBezTo>
                  <a:cubicBezTo>
                    <a:pt x="2036" y="2"/>
                    <a:pt x="2019" y="1"/>
                    <a:pt x="20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1"/>
            <p:cNvSpPr/>
            <p:nvPr/>
          </p:nvSpPr>
          <p:spPr>
            <a:xfrm>
              <a:off x="-1689075" y="3025475"/>
              <a:ext cx="28750" cy="24875"/>
            </a:xfrm>
            <a:custGeom>
              <a:avLst/>
              <a:gdLst/>
              <a:ahLst/>
              <a:cxnLst/>
              <a:rect l="l" t="t" r="r" b="b"/>
              <a:pathLst>
                <a:path w="1150" h="995" extrusionOk="0">
                  <a:moveTo>
                    <a:pt x="1101" y="0"/>
                  </a:moveTo>
                  <a:cubicBezTo>
                    <a:pt x="1095" y="0"/>
                    <a:pt x="1089" y="3"/>
                    <a:pt x="1083" y="9"/>
                  </a:cubicBezTo>
                  <a:cubicBezTo>
                    <a:pt x="882" y="76"/>
                    <a:pt x="749" y="243"/>
                    <a:pt x="582" y="376"/>
                  </a:cubicBezTo>
                  <a:lnTo>
                    <a:pt x="82" y="810"/>
                  </a:lnTo>
                  <a:cubicBezTo>
                    <a:pt x="0" y="891"/>
                    <a:pt x="73" y="995"/>
                    <a:pt x="157" y="995"/>
                  </a:cubicBezTo>
                  <a:cubicBezTo>
                    <a:pt x="177" y="995"/>
                    <a:pt x="197" y="989"/>
                    <a:pt x="215" y="977"/>
                  </a:cubicBezTo>
                  <a:lnTo>
                    <a:pt x="716" y="510"/>
                  </a:lnTo>
                  <a:cubicBezTo>
                    <a:pt x="849" y="376"/>
                    <a:pt x="1016" y="243"/>
                    <a:pt x="1149" y="76"/>
                  </a:cubicBezTo>
                  <a:cubicBezTo>
                    <a:pt x="1149" y="49"/>
                    <a:pt x="1127" y="0"/>
                    <a:pt x="1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1"/>
            <p:cNvSpPr/>
            <p:nvPr/>
          </p:nvSpPr>
          <p:spPr>
            <a:xfrm>
              <a:off x="-1669200" y="3041550"/>
              <a:ext cx="9700" cy="8800"/>
            </a:xfrm>
            <a:custGeom>
              <a:avLst/>
              <a:gdLst/>
              <a:ahLst/>
              <a:cxnLst/>
              <a:rect l="l" t="t" r="r" b="b"/>
              <a:pathLst>
                <a:path w="388" h="352" extrusionOk="0">
                  <a:moveTo>
                    <a:pt x="321" y="0"/>
                  </a:moveTo>
                  <a:cubicBezTo>
                    <a:pt x="221" y="67"/>
                    <a:pt x="121" y="167"/>
                    <a:pt x="54" y="234"/>
                  </a:cubicBezTo>
                  <a:cubicBezTo>
                    <a:pt x="0" y="260"/>
                    <a:pt x="55" y="352"/>
                    <a:pt x="113" y="352"/>
                  </a:cubicBezTo>
                  <a:cubicBezTo>
                    <a:pt x="127" y="352"/>
                    <a:pt x="141" y="347"/>
                    <a:pt x="154" y="334"/>
                  </a:cubicBezTo>
                  <a:cubicBezTo>
                    <a:pt x="221" y="234"/>
                    <a:pt x="321" y="167"/>
                    <a:pt x="388" y="67"/>
                  </a:cubicBezTo>
                  <a:cubicBezTo>
                    <a:pt x="388" y="33"/>
                    <a:pt x="354" y="0"/>
                    <a:pt x="3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1"/>
            <p:cNvSpPr/>
            <p:nvPr/>
          </p:nvSpPr>
          <p:spPr>
            <a:xfrm>
              <a:off x="-1443950" y="3110250"/>
              <a:ext cx="64425" cy="14250"/>
            </a:xfrm>
            <a:custGeom>
              <a:avLst/>
              <a:gdLst/>
              <a:ahLst/>
              <a:cxnLst/>
              <a:rect l="l" t="t" r="r" b="b"/>
              <a:pathLst>
                <a:path w="2577" h="570" extrusionOk="0">
                  <a:moveTo>
                    <a:pt x="1533" y="1"/>
                  </a:moveTo>
                  <a:cubicBezTo>
                    <a:pt x="1016" y="1"/>
                    <a:pt x="479" y="164"/>
                    <a:pt x="84" y="421"/>
                  </a:cubicBezTo>
                  <a:cubicBezTo>
                    <a:pt x="0" y="449"/>
                    <a:pt x="33" y="570"/>
                    <a:pt x="105" y="570"/>
                  </a:cubicBezTo>
                  <a:cubicBezTo>
                    <a:pt x="119" y="570"/>
                    <a:pt x="134" y="565"/>
                    <a:pt x="151" y="554"/>
                  </a:cubicBezTo>
                  <a:cubicBezTo>
                    <a:pt x="517" y="421"/>
                    <a:pt x="918" y="288"/>
                    <a:pt x="1318" y="254"/>
                  </a:cubicBezTo>
                  <a:cubicBezTo>
                    <a:pt x="1374" y="249"/>
                    <a:pt x="1429" y="247"/>
                    <a:pt x="1484" y="247"/>
                  </a:cubicBezTo>
                  <a:cubicBezTo>
                    <a:pt x="1821" y="247"/>
                    <a:pt x="2141" y="326"/>
                    <a:pt x="2486" y="354"/>
                  </a:cubicBezTo>
                  <a:cubicBezTo>
                    <a:pt x="2495" y="359"/>
                    <a:pt x="2504" y="361"/>
                    <a:pt x="2511" y="361"/>
                  </a:cubicBezTo>
                  <a:cubicBezTo>
                    <a:pt x="2560" y="361"/>
                    <a:pt x="2576" y="283"/>
                    <a:pt x="2519" y="254"/>
                  </a:cubicBezTo>
                  <a:cubicBezTo>
                    <a:pt x="2234" y="78"/>
                    <a:pt x="1888" y="1"/>
                    <a:pt x="15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1"/>
            <p:cNvSpPr/>
            <p:nvPr/>
          </p:nvSpPr>
          <p:spPr>
            <a:xfrm>
              <a:off x="-1434350" y="3120425"/>
              <a:ext cx="71550" cy="23425"/>
            </a:xfrm>
            <a:custGeom>
              <a:avLst/>
              <a:gdLst/>
              <a:ahLst/>
              <a:cxnLst/>
              <a:rect l="l" t="t" r="r" b="b"/>
              <a:pathLst>
                <a:path w="2862" h="937" extrusionOk="0">
                  <a:moveTo>
                    <a:pt x="1466" y="1"/>
                  </a:moveTo>
                  <a:cubicBezTo>
                    <a:pt x="985" y="1"/>
                    <a:pt x="472" y="127"/>
                    <a:pt x="67" y="247"/>
                  </a:cubicBezTo>
                  <a:cubicBezTo>
                    <a:pt x="0" y="281"/>
                    <a:pt x="33" y="414"/>
                    <a:pt x="133" y="414"/>
                  </a:cubicBezTo>
                  <a:cubicBezTo>
                    <a:pt x="522" y="314"/>
                    <a:pt x="941" y="219"/>
                    <a:pt x="1341" y="219"/>
                  </a:cubicBezTo>
                  <a:cubicBezTo>
                    <a:pt x="1868" y="219"/>
                    <a:pt x="2360" y="383"/>
                    <a:pt x="2702" y="915"/>
                  </a:cubicBezTo>
                  <a:cubicBezTo>
                    <a:pt x="2710" y="930"/>
                    <a:pt x="2723" y="937"/>
                    <a:pt x="2738" y="937"/>
                  </a:cubicBezTo>
                  <a:cubicBezTo>
                    <a:pt x="2788" y="937"/>
                    <a:pt x="2861" y="866"/>
                    <a:pt x="2835" y="815"/>
                  </a:cubicBezTo>
                  <a:cubicBezTo>
                    <a:pt x="2597" y="190"/>
                    <a:pt x="2055" y="1"/>
                    <a:pt x="14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1"/>
            <p:cNvSpPr/>
            <p:nvPr/>
          </p:nvSpPr>
          <p:spPr>
            <a:xfrm>
              <a:off x="-1343175" y="3083925"/>
              <a:ext cx="68125" cy="95650"/>
            </a:xfrm>
            <a:custGeom>
              <a:avLst/>
              <a:gdLst/>
              <a:ahLst/>
              <a:cxnLst/>
              <a:rect l="l" t="t" r="r" b="b"/>
              <a:pathLst>
                <a:path w="2725" h="3826" extrusionOk="0">
                  <a:moveTo>
                    <a:pt x="68" y="1"/>
                  </a:moveTo>
                  <a:cubicBezTo>
                    <a:pt x="17" y="1"/>
                    <a:pt x="0" y="106"/>
                    <a:pt x="89" y="106"/>
                  </a:cubicBezTo>
                  <a:cubicBezTo>
                    <a:pt x="856" y="340"/>
                    <a:pt x="1657" y="707"/>
                    <a:pt x="2024" y="1474"/>
                  </a:cubicBezTo>
                  <a:cubicBezTo>
                    <a:pt x="2424" y="2241"/>
                    <a:pt x="1990" y="2975"/>
                    <a:pt x="1924" y="3776"/>
                  </a:cubicBezTo>
                  <a:cubicBezTo>
                    <a:pt x="1924" y="3809"/>
                    <a:pt x="1940" y="3826"/>
                    <a:pt x="1961" y="3826"/>
                  </a:cubicBezTo>
                  <a:cubicBezTo>
                    <a:pt x="1982" y="3826"/>
                    <a:pt x="2007" y="3809"/>
                    <a:pt x="2024" y="3776"/>
                  </a:cubicBezTo>
                  <a:cubicBezTo>
                    <a:pt x="2424" y="2975"/>
                    <a:pt x="2724" y="2008"/>
                    <a:pt x="2224" y="1174"/>
                  </a:cubicBezTo>
                  <a:cubicBezTo>
                    <a:pt x="1790" y="407"/>
                    <a:pt x="956" y="73"/>
                    <a:pt x="89" y="6"/>
                  </a:cubicBezTo>
                  <a:cubicBezTo>
                    <a:pt x="82" y="3"/>
                    <a:pt x="75" y="1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1"/>
            <p:cNvSpPr/>
            <p:nvPr/>
          </p:nvSpPr>
          <p:spPr>
            <a:xfrm>
              <a:off x="-1307600" y="3113175"/>
              <a:ext cx="13375" cy="60850"/>
            </a:xfrm>
            <a:custGeom>
              <a:avLst/>
              <a:gdLst/>
              <a:ahLst/>
              <a:cxnLst/>
              <a:rect l="l" t="t" r="r" b="b"/>
              <a:pathLst>
                <a:path w="535" h="2434" extrusionOk="0">
                  <a:moveTo>
                    <a:pt x="100" y="1"/>
                  </a:moveTo>
                  <a:cubicBezTo>
                    <a:pt x="56" y="1"/>
                    <a:pt x="13" y="29"/>
                    <a:pt x="34" y="70"/>
                  </a:cubicBezTo>
                  <a:cubicBezTo>
                    <a:pt x="301" y="871"/>
                    <a:pt x="234" y="1572"/>
                    <a:pt x="0" y="2339"/>
                  </a:cubicBezTo>
                  <a:cubicBezTo>
                    <a:pt x="0" y="2386"/>
                    <a:pt x="34" y="2433"/>
                    <a:pt x="77" y="2433"/>
                  </a:cubicBezTo>
                  <a:cubicBezTo>
                    <a:pt x="95" y="2433"/>
                    <a:pt x="114" y="2425"/>
                    <a:pt x="134" y="2405"/>
                  </a:cubicBezTo>
                  <a:cubicBezTo>
                    <a:pt x="534" y="1672"/>
                    <a:pt x="467" y="771"/>
                    <a:pt x="167" y="37"/>
                  </a:cubicBezTo>
                  <a:cubicBezTo>
                    <a:pt x="154" y="12"/>
                    <a:pt x="127" y="1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1"/>
            <p:cNvSpPr/>
            <p:nvPr/>
          </p:nvSpPr>
          <p:spPr>
            <a:xfrm>
              <a:off x="-1275075" y="3187375"/>
              <a:ext cx="74250" cy="125975"/>
            </a:xfrm>
            <a:custGeom>
              <a:avLst/>
              <a:gdLst/>
              <a:ahLst/>
              <a:cxnLst/>
              <a:rect l="l" t="t" r="r" b="b"/>
              <a:pathLst>
                <a:path w="2970" h="5039" extrusionOk="0">
                  <a:moveTo>
                    <a:pt x="264" y="0"/>
                  </a:moveTo>
                  <a:cubicBezTo>
                    <a:pt x="221" y="0"/>
                    <a:pt x="177" y="2"/>
                    <a:pt x="134" y="5"/>
                  </a:cubicBezTo>
                  <a:cubicBezTo>
                    <a:pt x="0" y="5"/>
                    <a:pt x="34" y="171"/>
                    <a:pt x="134" y="171"/>
                  </a:cubicBezTo>
                  <a:cubicBezTo>
                    <a:pt x="161" y="170"/>
                    <a:pt x="188" y="169"/>
                    <a:pt x="215" y="169"/>
                  </a:cubicBezTo>
                  <a:cubicBezTo>
                    <a:pt x="824" y="169"/>
                    <a:pt x="1454" y="522"/>
                    <a:pt x="1902" y="905"/>
                  </a:cubicBezTo>
                  <a:cubicBezTo>
                    <a:pt x="2369" y="1305"/>
                    <a:pt x="2535" y="1839"/>
                    <a:pt x="2535" y="2473"/>
                  </a:cubicBezTo>
                  <a:cubicBezTo>
                    <a:pt x="2502" y="3440"/>
                    <a:pt x="2002" y="4174"/>
                    <a:pt x="1335" y="4841"/>
                  </a:cubicBezTo>
                  <a:cubicBezTo>
                    <a:pt x="1230" y="4920"/>
                    <a:pt x="1289" y="5039"/>
                    <a:pt x="1384" y="5039"/>
                  </a:cubicBezTo>
                  <a:cubicBezTo>
                    <a:pt x="1410" y="5039"/>
                    <a:pt x="1439" y="5030"/>
                    <a:pt x="1468" y="5008"/>
                  </a:cubicBezTo>
                  <a:cubicBezTo>
                    <a:pt x="2502" y="4374"/>
                    <a:pt x="2969" y="2973"/>
                    <a:pt x="2736" y="1806"/>
                  </a:cubicBezTo>
                  <a:cubicBezTo>
                    <a:pt x="2512" y="750"/>
                    <a:pt x="1305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1"/>
            <p:cNvSpPr/>
            <p:nvPr/>
          </p:nvSpPr>
          <p:spPr>
            <a:xfrm>
              <a:off x="-1232300" y="3215625"/>
              <a:ext cx="18125" cy="60150"/>
            </a:xfrm>
            <a:custGeom>
              <a:avLst/>
              <a:gdLst/>
              <a:ahLst/>
              <a:cxnLst/>
              <a:rect l="l" t="t" r="r" b="b"/>
              <a:pathLst>
                <a:path w="725" h="2406" extrusionOk="0">
                  <a:moveTo>
                    <a:pt x="194" y="1"/>
                  </a:moveTo>
                  <a:cubicBezTo>
                    <a:pt x="143" y="1"/>
                    <a:pt x="100" y="71"/>
                    <a:pt x="124" y="142"/>
                  </a:cubicBezTo>
                  <a:cubicBezTo>
                    <a:pt x="591" y="843"/>
                    <a:pt x="457" y="1643"/>
                    <a:pt x="24" y="2344"/>
                  </a:cubicBezTo>
                  <a:cubicBezTo>
                    <a:pt x="1" y="2367"/>
                    <a:pt x="10" y="2406"/>
                    <a:pt x="39" y="2406"/>
                  </a:cubicBezTo>
                  <a:cubicBezTo>
                    <a:pt x="52" y="2406"/>
                    <a:pt x="70" y="2398"/>
                    <a:pt x="91" y="2377"/>
                  </a:cubicBezTo>
                  <a:cubicBezTo>
                    <a:pt x="724" y="1777"/>
                    <a:pt x="724" y="743"/>
                    <a:pt x="257" y="42"/>
                  </a:cubicBezTo>
                  <a:cubicBezTo>
                    <a:pt x="238" y="13"/>
                    <a:pt x="215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1"/>
            <p:cNvSpPr/>
            <p:nvPr/>
          </p:nvSpPr>
          <p:spPr>
            <a:xfrm>
              <a:off x="-1254225" y="3293675"/>
              <a:ext cx="43200" cy="39275"/>
            </a:xfrm>
            <a:custGeom>
              <a:avLst/>
              <a:gdLst/>
              <a:ahLst/>
              <a:cxnLst/>
              <a:rect l="l" t="t" r="r" b="b"/>
              <a:pathLst>
                <a:path w="1728" h="1571" extrusionOk="0">
                  <a:moveTo>
                    <a:pt x="1647" y="0"/>
                  </a:moveTo>
                  <a:cubicBezTo>
                    <a:pt x="1632" y="0"/>
                    <a:pt x="1617" y="7"/>
                    <a:pt x="1601" y="22"/>
                  </a:cubicBezTo>
                  <a:cubicBezTo>
                    <a:pt x="1301" y="256"/>
                    <a:pt x="1068" y="589"/>
                    <a:pt x="801" y="856"/>
                  </a:cubicBezTo>
                  <a:cubicBezTo>
                    <a:pt x="534" y="1090"/>
                    <a:pt x="234" y="1256"/>
                    <a:pt x="0" y="1523"/>
                  </a:cubicBezTo>
                  <a:cubicBezTo>
                    <a:pt x="0" y="1547"/>
                    <a:pt x="17" y="1570"/>
                    <a:pt x="38" y="1570"/>
                  </a:cubicBezTo>
                  <a:cubicBezTo>
                    <a:pt x="47" y="1570"/>
                    <a:pt x="57" y="1566"/>
                    <a:pt x="67" y="1557"/>
                  </a:cubicBezTo>
                  <a:cubicBezTo>
                    <a:pt x="400" y="1457"/>
                    <a:pt x="701" y="1190"/>
                    <a:pt x="968" y="956"/>
                  </a:cubicBezTo>
                  <a:cubicBezTo>
                    <a:pt x="1234" y="723"/>
                    <a:pt x="1535" y="423"/>
                    <a:pt x="1701" y="122"/>
                  </a:cubicBezTo>
                  <a:cubicBezTo>
                    <a:pt x="1727" y="71"/>
                    <a:pt x="1694" y="0"/>
                    <a:pt x="1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1"/>
            <p:cNvSpPr/>
            <p:nvPr/>
          </p:nvSpPr>
          <p:spPr>
            <a:xfrm>
              <a:off x="-1258175" y="3308775"/>
              <a:ext cx="53675" cy="39850"/>
            </a:xfrm>
            <a:custGeom>
              <a:avLst/>
              <a:gdLst/>
              <a:ahLst/>
              <a:cxnLst/>
              <a:rect l="l" t="t" r="r" b="b"/>
              <a:pathLst>
                <a:path w="2147" h="1594" extrusionOk="0">
                  <a:moveTo>
                    <a:pt x="2033" y="0"/>
                  </a:moveTo>
                  <a:cubicBezTo>
                    <a:pt x="2020" y="0"/>
                    <a:pt x="2006" y="6"/>
                    <a:pt x="1993" y="19"/>
                  </a:cubicBezTo>
                  <a:cubicBezTo>
                    <a:pt x="1359" y="519"/>
                    <a:pt x="759" y="1053"/>
                    <a:pt x="58" y="1486"/>
                  </a:cubicBezTo>
                  <a:cubicBezTo>
                    <a:pt x="1" y="1515"/>
                    <a:pt x="42" y="1593"/>
                    <a:pt x="97" y="1593"/>
                  </a:cubicBezTo>
                  <a:cubicBezTo>
                    <a:pt x="106" y="1593"/>
                    <a:pt x="116" y="1591"/>
                    <a:pt x="125" y="1586"/>
                  </a:cubicBezTo>
                  <a:cubicBezTo>
                    <a:pt x="825" y="1153"/>
                    <a:pt x="1526" y="719"/>
                    <a:pt x="2093" y="152"/>
                  </a:cubicBezTo>
                  <a:cubicBezTo>
                    <a:pt x="2147" y="98"/>
                    <a:pt x="2092" y="0"/>
                    <a:pt x="2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1"/>
            <p:cNvSpPr/>
            <p:nvPr/>
          </p:nvSpPr>
          <p:spPr>
            <a:xfrm>
              <a:off x="-1257325" y="3325675"/>
              <a:ext cx="53000" cy="37125"/>
            </a:xfrm>
            <a:custGeom>
              <a:avLst/>
              <a:gdLst/>
              <a:ahLst/>
              <a:cxnLst/>
              <a:rect l="l" t="t" r="r" b="b"/>
              <a:pathLst>
                <a:path w="2120" h="1485" extrusionOk="0">
                  <a:moveTo>
                    <a:pt x="2028" y="1"/>
                  </a:moveTo>
                  <a:cubicBezTo>
                    <a:pt x="2017" y="1"/>
                    <a:pt x="2004" y="4"/>
                    <a:pt x="1992" y="10"/>
                  </a:cubicBezTo>
                  <a:cubicBezTo>
                    <a:pt x="1692" y="210"/>
                    <a:pt x="1425" y="510"/>
                    <a:pt x="1125" y="710"/>
                  </a:cubicBezTo>
                  <a:cubicBezTo>
                    <a:pt x="791" y="977"/>
                    <a:pt x="424" y="1177"/>
                    <a:pt x="57" y="1377"/>
                  </a:cubicBezTo>
                  <a:cubicBezTo>
                    <a:pt x="0" y="1406"/>
                    <a:pt x="41" y="1484"/>
                    <a:pt x="97" y="1484"/>
                  </a:cubicBezTo>
                  <a:cubicBezTo>
                    <a:pt x="106" y="1484"/>
                    <a:pt x="115" y="1482"/>
                    <a:pt x="124" y="1478"/>
                  </a:cubicBezTo>
                  <a:cubicBezTo>
                    <a:pt x="491" y="1311"/>
                    <a:pt x="825" y="1077"/>
                    <a:pt x="1158" y="844"/>
                  </a:cubicBezTo>
                  <a:cubicBezTo>
                    <a:pt x="1458" y="644"/>
                    <a:pt x="1825" y="410"/>
                    <a:pt x="2092" y="110"/>
                  </a:cubicBezTo>
                  <a:cubicBezTo>
                    <a:pt x="2120" y="55"/>
                    <a:pt x="2080" y="1"/>
                    <a:pt x="20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1"/>
            <p:cNvSpPr/>
            <p:nvPr/>
          </p:nvSpPr>
          <p:spPr>
            <a:xfrm>
              <a:off x="-1248400" y="3333800"/>
              <a:ext cx="51425" cy="39675"/>
            </a:xfrm>
            <a:custGeom>
              <a:avLst/>
              <a:gdLst/>
              <a:ahLst/>
              <a:cxnLst/>
              <a:rect l="l" t="t" r="r" b="b"/>
              <a:pathLst>
                <a:path w="2057" h="1587" extrusionOk="0">
                  <a:moveTo>
                    <a:pt x="1912" y="0"/>
                  </a:moveTo>
                  <a:cubicBezTo>
                    <a:pt x="1897" y="0"/>
                    <a:pt x="1881" y="6"/>
                    <a:pt x="1869" y="18"/>
                  </a:cubicBezTo>
                  <a:cubicBezTo>
                    <a:pt x="1602" y="285"/>
                    <a:pt x="1368" y="585"/>
                    <a:pt x="1068" y="819"/>
                  </a:cubicBezTo>
                  <a:cubicBezTo>
                    <a:pt x="735" y="1086"/>
                    <a:pt x="401" y="1319"/>
                    <a:pt x="34" y="1486"/>
                  </a:cubicBezTo>
                  <a:cubicBezTo>
                    <a:pt x="1" y="1519"/>
                    <a:pt x="34" y="1586"/>
                    <a:pt x="67" y="1586"/>
                  </a:cubicBezTo>
                  <a:cubicBezTo>
                    <a:pt x="768" y="1253"/>
                    <a:pt x="1535" y="786"/>
                    <a:pt x="2002" y="152"/>
                  </a:cubicBezTo>
                  <a:cubicBezTo>
                    <a:pt x="2056" y="98"/>
                    <a:pt x="1979" y="0"/>
                    <a:pt x="19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1"/>
            <p:cNvSpPr/>
            <p:nvPr/>
          </p:nvSpPr>
          <p:spPr>
            <a:xfrm>
              <a:off x="-1256325" y="3347050"/>
              <a:ext cx="65950" cy="49325"/>
            </a:xfrm>
            <a:custGeom>
              <a:avLst/>
              <a:gdLst/>
              <a:ahLst/>
              <a:cxnLst/>
              <a:rect l="l" t="t" r="r" b="b"/>
              <a:pathLst>
                <a:path w="2638" h="1973" extrusionOk="0">
                  <a:moveTo>
                    <a:pt x="2520" y="0"/>
                  </a:moveTo>
                  <a:cubicBezTo>
                    <a:pt x="2499" y="0"/>
                    <a:pt x="2476" y="7"/>
                    <a:pt x="2453" y="22"/>
                  </a:cubicBezTo>
                  <a:cubicBezTo>
                    <a:pt x="2052" y="256"/>
                    <a:pt x="1752" y="623"/>
                    <a:pt x="1385" y="923"/>
                  </a:cubicBezTo>
                  <a:cubicBezTo>
                    <a:pt x="951" y="1256"/>
                    <a:pt x="518" y="1523"/>
                    <a:pt x="84" y="1790"/>
                  </a:cubicBezTo>
                  <a:cubicBezTo>
                    <a:pt x="0" y="1846"/>
                    <a:pt x="34" y="1972"/>
                    <a:pt x="106" y="1972"/>
                  </a:cubicBezTo>
                  <a:cubicBezTo>
                    <a:pt x="119" y="1972"/>
                    <a:pt x="135" y="1968"/>
                    <a:pt x="151" y="1957"/>
                  </a:cubicBezTo>
                  <a:cubicBezTo>
                    <a:pt x="618" y="1723"/>
                    <a:pt x="1018" y="1423"/>
                    <a:pt x="1452" y="1123"/>
                  </a:cubicBezTo>
                  <a:cubicBezTo>
                    <a:pt x="1852" y="856"/>
                    <a:pt x="2319" y="556"/>
                    <a:pt x="2586" y="122"/>
                  </a:cubicBezTo>
                  <a:cubicBezTo>
                    <a:pt x="2637" y="71"/>
                    <a:pt x="2590" y="0"/>
                    <a:pt x="25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1"/>
            <p:cNvSpPr/>
            <p:nvPr/>
          </p:nvSpPr>
          <p:spPr>
            <a:xfrm>
              <a:off x="-1258000" y="3358825"/>
              <a:ext cx="76875" cy="55900"/>
            </a:xfrm>
            <a:custGeom>
              <a:avLst/>
              <a:gdLst/>
              <a:ahLst/>
              <a:cxnLst/>
              <a:rect l="l" t="t" r="r" b="b"/>
              <a:pathLst>
                <a:path w="3075" h="2236" extrusionOk="0">
                  <a:moveTo>
                    <a:pt x="2911" y="0"/>
                  </a:moveTo>
                  <a:cubicBezTo>
                    <a:pt x="2892" y="0"/>
                    <a:pt x="2872" y="6"/>
                    <a:pt x="2853" y="18"/>
                  </a:cubicBezTo>
                  <a:cubicBezTo>
                    <a:pt x="2419" y="352"/>
                    <a:pt x="2053" y="752"/>
                    <a:pt x="1619" y="1086"/>
                  </a:cubicBezTo>
                  <a:cubicBezTo>
                    <a:pt x="1119" y="1452"/>
                    <a:pt x="585" y="1753"/>
                    <a:pt x="84" y="2086"/>
                  </a:cubicBezTo>
                  <a:cubicBezTo>
                    <a:pt x="1" y="2114"/>
                    <a:pt x="34" y="2235"/>
                    <a:pt x="105" y="2235"/>
                  </a:cubicBezTo>
                  <a:cubicBezTo>
                    <a:pt x="119" y="2235"/>
                    <a:pt x="135" y="2231"/>
                    <a:pt x="151" y="2220"/>
                  </a:cubicBezTo>
                  <a:cubicBezTo>
                    <a:pt x="1152" y="1753"/>
                    <a:pt x="2319" y="1052"/>
                    <a:pt x="3020" y="185"/>
                  </a:cubicBezTo>
                  <a:cubicBezTo>
                    <a:pt x="3074" y="104"/>
                    <a:pt x="2996" y="0"/>
                    <a:pt x="29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1"/>
            <p:cNvSpPr/>
            <p:nvPr/>
          </p:nvSpPr>
          <p:spPr>
            <a:xfrm>
              <a:off x="-1244100" y="3371850"/>
              <a:ext cx="68575" cy="52650"/>
            </a:xfrm>
            <a:custGeom>
              <a:avLst/>
              <a:gdLst/>
              <a:ahLst/>
              <a:cxnLst/>
              <a:rect l="l" t="t" r="r" b="b"/>
              <a:pathLst>
                <a:path w="2743" h="2106" extrusionOk="0">
                  <a:moveTo>
                    <a:pt x="2580" y="0"/>
                  </a:moveTo>
                  <a:cubicBezTo>
                    <a:pt x="2554" y="0"/>
                    <a:pt x="2526" y="10"/>
                    <a:pt x="2497" y="31"/>
                  </a:cubicBezTo>
                  <a:cubicBezTo>
                    <a:pt x="1697" y="731"/>
                    <a:pt x="963" y="1432"/>
                    <a:pt x="29" y="1999"/>
                  </a:cubicBezTo>
                  <a:cubicBezTo>
                    <a:pt x="0" y="2028"/>
                    <a:pt x="46" y="2106"/>
                    <a:pt x="101" y="2106"/>
                  </a:cubicBezTo>
                  <a:cubicBezTo>
                    <a:pt x="110" y="2106"/>
                    <a:pt x="120" y="2104"/>
                    <a:pt x="129" y="2099"/>
                  </a:cubicBezTo>
                  <a:cubicBezTo>
                    <a:pt x="996" y="1565"/>
                    <a:pt x="1897" y="965"/>
                    <a:pt x="2664" y="231"/>
                  </a:cubicBezTo>
                  <a:cubicBezTo>
                    <a:pt x="2743" y="126"/>
                    <a:pt x="2677" y="0"/>
                    <a:pt x="2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1"/>
            <p:cNvSpPr/>
            <p:nvPr/>
          </p:nvSpPr>
          <p:spPr>
            <a:xfrm>
              <a:off x="-1237075" y="3386325"/>
              <a:ext cx="55950" cy="49300"/>
            </a:xfrm>
            <a:custGeom>
              <a:avLst/>
              <a:gdLst/>
              <a:ahLst/>
              <a:cxnLst/>
              <a:rect l="l" t="t" r="r" b="b"/>
              <a:pathLst>
                <a:path w="2238" h="1972" extrusionOk="0">
                  <a:moveTo>
                    <a:pt x="2105" y="1"/>
                  </a:moveTo>
                  <a:cubicBezTo>
                    <a:pt x="2087" y="1"/>
                    <a:pt x="2068" y="6"/>
                    <a:pt x="2049" y="19"/>
                  </a:cubicBezTo>
                  <a:cubicBezTo>
                    <a:pt x="1716" y="319"/>
                    <a:pt x="1449" y="686"/>
                    <a:pt x="1115" y="986"/>
                  </a:cubicBezTo>
                  <a:cubicBezTo>
                    <a:pt x="782" y="1286"/>
                    <a:pt x="448" y="1553"/>
                    <a:pt x="81" y="1820"/>
                  </a:cubicBezTo>
                  <a:cubicBezTo>
                    <a:pt x="0" y="1874"/>
                    <a:pt x="72" y="1972"/>
                    <a:pt x="156" y="1972"/>
                  </a:cubicBezTo>
                  <a:cubicBezTo>
                    <a:pt x="175" y="1972"/>
                    <a:pt x="196" y="1966"/>
                    <a:pt x="215" y="1954"/>
                  </a:cubicBezTo>
                  <a:cubicBezTo>
                    <a:pt x="615" y="1720"/>
                    <a:pt x="982" y="1420"/>
                    <a:pt x="1316" y="1120"/>
                  </a:cubicBezTo>
                  <a:cubicBezTo>
                    <a:pt x="1616" y="819"/>
                    <a:pt x="1983" y="553"/>
                    <a:pt x="2183" y="186"/>
                  </a:cubicBezTo>
                  <a:cubicBezTo>
                    <a:pt x="2237" y="104"/>
                    <a:pt x="2181" y="1"/>
                    <a:pt x="2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1"/>
            <p:cNvSpPr/>
            <p:nvPr/>
          </p:nvSpPr>
          <p:spPr>
            <a:xfrm>
              <a:off x="-1386800" y="3133025"/>
              <a:ext cx="15850" cy="14800"/>
            </a:xfrm>
            <a:custGeom>
              <a:avLst/>
              <a:gdLst/>
              <a:ahLst/>
              <a:cxnLst/>
              <a:rect l="l" t="t" r="r" b="b"/>
              <a:pathLst>
                <a:path w="634" h="592" extrusionOk="0">
                  <a:moveTo>
                    <a:pt x="17" y="1"/>
                  </a:moveTo>
                  <a:cubicBezTo>
                    <a:pt x="1" y="1"/>
                    <a:pt x="6" y="44"/>
                    <a:pt x="33" y="44"/>
                  </a:cubicBezTo>
                  <a:cubicBezTo>
                    <a:pt x="300" y="110"/>
                    <a:pt x="466" y="311"/>
                    <a:pt x="566" y="577"/>
                  </a:cubicBezTo>
                  <a:cubicBezTo>
                    <a:pt x="576" y="587"/>
                    <a:pt x="586" y="591"/>
                    <a:pt x="595" y="591"/>
                  </a:cubicBezTo>
                  <a:cubicBezTo>
                    <a:pt x="617" y="591"/>
                    <a:pt x="633" y="568"/>
                    <a:pt x="633" y="544"/>
                  </a:cubicBezTo>
                  <a:cubicBezTo>
                    <a:pt x="533" y="277"/>
                    <a:pt x="333" y="77"/>
                    <a:pt x="33" y="10"/>
                  </a:cubicBezTo>
                  <a:cubicBezTo>
                    <a:pt x="26" y="4"/>
                    <a:pt x="21" y="1"/>
                    <a:pt x="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1"/>
            <p:cNvSpPr/>
            <p:nvPr/>
          </p:nvSpPr>
          <p:spPr>
            <a:xfrm>
              <a:off x="-1336325" y="3180575"/>
              <a:ext cx="42775" cy="40725"/>
            </a:xfrm>
            <a:custGeom>
              <a:avLst/>
              <a:gdLst/>
              <a:ahLst/>
              <a:cxnLst/>
              <a:rect l="l" t="t" r="r" b="b"/>
              <a:pathLst>
                <a:path w="1711" h="1629" extrusionOk="0">
                  <a:moveTo>
                    <a:pt x="1589" y="1"/>
                  </a:moveTo>
                  <a:cubicBezTo>
                    <a:pt x="1575" y="1"/>
                    <a:pt x="1562" y="4"/>
                    <a:pt x="1550" y="10"/>
                  </a:cubicBezTo>
                  <a:cubicBezTo>
                    <a:pt x="1316" y="243"/>
                    <a:pt x="1116" y="543"/>
                    <a:pt x="882" y="810"/>
                  </a:cubicBezTo>
                  <a:cubicBezTo>
                    <a:pt x="616" y="1044"/>
                    <a:pt x="349" y="1277"/>
                    <a:pt x="82" y="1477"/>
                  </a:cubicBezTo>
                  <a:cubicBezTo>
                    <a:pt x="1" y="1531"/>
                    <a:pt x="51" y="1629"/>
                    <a:pt x="126" y="1629"/>
                  </a:cubicBezTo>
                  <a:cubicBezTo>
                    <a:pt x="144" y="1629"/>
                    <a:pt x="163" y="1624"/>
                    <a:pt x="182" y="1611"/>
                  </a:cubicBezTo>
                  <a:cubicBezTo>
                    <a:pt x="716" y="1244"/>
                    <a:pt x="1416" y="710"/>
                    <a:pt x="1683" y="110"/>
                  </a:cubicBezTo>
                  <a:cubicBezTo>
                    <a:pt x="1710" y="55"/>
                    <a:pt x="1649" y="1"/>
                    <a:pt x="15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1"/>
            <p:cNvSpPr/>
            <p:nvPr/>
          </p:nvSpPr>
          <p:spPr>
            <a:xfrm>
              <a:off x="-1333075" y="3187250"/>
              <a:ext cx="48700" cy="43325"/>
            </a:xfrm>
            <a:custGeom>
              <a:avLst/>
              <a:gdLst/>
              <a:ahLst/>
              <a:cxnLst/>
              <a:rect l="l" t="t" r="r" b="b"/>
              <a:pathLst>
                <a:path w="1948" h="1733" extrusionOk="0">
                  <a:moveTo>
                    <a:pt x="1874" y="1"/>
                  </a:moveTo>
                  <a:cubicBezTo>
                    <a:pt x="1867" y="1"/>
                    <a:pt x="1859" y="3"/>
                    <a:pt x="1853" y="10"/>
                  </a:cubicBezTo>
                  <a:cubicBezTo>
                    <a:pt x="1553" y="276"/>
                    <a:pt x="1286" y="610"/>
                    <a:pt x="986" y="877"/>
                  </a:cubicBezTo>
                  <a:cubicBezTo>
                    <a:pt x="719" y="1144"/>
                    <a:pt x="386" y="1377"/>
                    <a:pt x="52" y="1611"/>
                  </a:cubicBezTo>
                  <a:cubicBezTo>
                    <a:pt x="1" y="1662"/>
                    <a:pt x="48" y="1733"/>
                    <a:pt x="103" y="1733"/>
                  </a:cubicBezTo>
                  <a:cubicBezTo>
                    <a:pt x="119" y="1733"/>
                    <a:pt x="137" y="1726"/>
                    <a:pt x="152" y="1711"/>
                  </a:cubicBezTo>
                  <a:cubicBezTo>
                    <a:pt x="786" y="1277"/>
                    <a:pt x="1520" y="777"/>
                    <a:pt x="1920" y="110"/>
                  </a:cubicBezTo>
                  <a:cubicBezTo>
                    <a:pt x="1947" y="55"/>
                    <a:pt x="1908" y="1"/>
                    <a:pt x="1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1"/>
            <p:cNvSpPr/>
            <p:nvPr/>
          </p:nvSpPr>
          <p:spPr>
            <a:xfrm>
              <a:off x="-1301450" y="3193450"/>
              <a:ext cx="26750" cy="26800"/>
            </a:xfrm>
            <a:custGeom>
              <a:avLst/>
              <a:gdLst/>
              <a:ahLst/>
              <a:cxnLst/>
              <a:rect l="l" t="t" r="r" b="b"/>
              <a:pathLst>
                <a:path w="1070" h="1072" extrusionOk="0">
                  <a:moveTo>
                    <a:pt x="984" y="1"/>
                  </a:moveTo>
                  <a:cubicBezTo>
                    <a:pt x="964" y="1"/>
                    <a:pt x="941" y="9"/>
                    <a:pt x="922" y="28"/>
                  </a:cubicBezTo>
                  <a:cubicBezTo>
                    <a:pt x="688" y="395"/>
                    <a:pt x="421" y="729"/>
                    <a:pt x="55" y="996"/>
                  </a:cubicBezTo>
                  <a:cubicBezTo>
                    <a:pt x="1" y="1023"/>
                    <a:pt x="34" y="1072"/>
                    <a:pt x="84" y="1072"/>
                  </a:cubicBezTo>
                  <a:cubicBezTo>
                    <a:pt x="96" y="1072"/>
                    <a:pt x="109" y="1069"/>
                    <a:pt x="121" y="1062"/>
                  </a:cubicBezTo>
                  <a:cubicBezTo>
                    <a:pt x="488" y="829"/>
                    <a:pt x="822" y="495"/>
                    <a:pt x="1022" y="95"/>
                  </a:cubicBezTo>
                  <a:cubicBezTo>
                    <a:pt x="1069" y="48"/>
                    <a:pt x="1033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1"/>
            <p:cNvSpPr/>
            <p:nvPr/>
          </p:nvSpPr>
          <p:spPr>
            <a:xfrm>
              <a:off x="-1301975" y="3203000"/>
              <a:ext cx="36925" cy="36250"/>
            </a:xfrm>
            <a:custGeom>
              <a:avLst/>
              <a:gdLst/>
              <a:ahLst/>
              <a:cxnLst/>
              <a:rect l="l" t="t" r="r" b="b"/>
              <a:pathLst>
                <a:path w="1477" h="1450" extrusionOk="0">
                  <a:moveTo>
                    <a:pt x="1423" y="0"/>
                  </a:moveTo>
                  <a:cubicBezTo>
                    <a:pt x="1410" y="0"/>
                    <a:pt x="1394" y="4"/>
                    <a:pt x="1376" y="13"/>
                  </a:cubicBezTo>
                  <a:cubicBezTo>
                    <a:pt x="1143" y="147"/>
                    <a:pt x="976" y="380"/>
                    <a:pt x="776" y="614"/>
                  </a:cubicBezTo>
                  <a:cubicBezTo>
                    <a:pt x="543" y="847"/>
                    <a:pt x="309" y="1047"/>
                    <a:pt x="76" y="1281"/>
                  </a:cubicBezTo>
                  <a:cubicBezTo>
                    <a:pt x="1" y="1356"/>
                    <a:pt x="57" y="1450"/>
                    <a:pt x="118" y="1450"/>
                  </a:cubicBezTo>
                  <a:cubicBezTo>
                    <a:pt x="138" y="1450"/>
                    <a:pt x="159" y="1439"/>
                    <a:pt x="176" y="1414"/>
                  </a:cubicBezTo>
                  <a:cubicBezTo>
                    <a:pt x="442" y="1181"/>
                    <a:pt x="676" y="947"/>
                    <a:pt x="909" y="680"/>
                  </a:cubicBezTo>
                  <a:cubicBezTo>
                    <a:pt x="1110" y="514"/>
                    <a:pt x="1343" y="314"/>
                    <a:pt x="1477" y="80"/>
                  </a:cubicBezTo>
                  <a:cubicBezTo>
                    <a:pt x="1477" y="31"/>
                    <a:pt x="1459" y="0"/>
                    <a:pt x="1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1"/>
            <p:cNvSpPr/>
            <p:nvPr/>
          </p:nvSpPr>
          <p:spPr>
            <a:xfrm>
              <a:off x="-1299025" y="3209300"/>
              <a:ext cx="39575" cy="41750"/>
            </a:xfrm>
            <a:custGeom>
              <a:avLst/>
              <a:gdLst/>
              <a:ahLst/>
              <a:cxnLst/>
              <a:rect l="l" t="t" r="r" b="b"/>
              <a:pathLst>
                <a:path w="1583" h="1670" extrusionOk="0">
                  <a:moveTo>
                    <a:pt x="1474" y="1"/>
                  </a:moveTo>
                  <a:cubicBezTo>
                    <a:pt x="1453" y="1"/>
                    <a:pt x="1435" y="9"/>
                    <a:pt x="1425" y="28"/>
                  </a:cubicBezTo>
                  <a:cubicBezTo>
                    <a:pt x="992" y="595"/>
                    <a:pt x="625" y="1096"/>
                    <a:pt x="58" y="1563"/>
                  </a:cubicBezTo>
                  <a:cubicBezTo>
                    <a:pt x="0" y="1591"/>
                    <a:pt x="66" y="1669"/>
                    <a:pt x="128" y="1669"/>
                  </a:cubicBezTo>
                  <a:cubicBezTo>
                    <a:pt x="138" y="1669"/>
                    <a:pt x="148" y="1667"/>
                    <a:pt x="158" y="1663"/>
                  </a:cubicBezTo>
                  <a:cubicBezTo>
                    <a:pt x="691" y="1262"/>
                    <a:pt x="1258" y="729"/>
                    <a:pt x="1559" y="95"/>
                  </a:cubicBezTo>
                  <a:cubicBezTo>
                    <a:pt x="1582" y="48"/>
                    <a:pt x="1522" y="1"/>
                    <a:pt x="14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1"/>
            <p:cNvSpPr/>
            <p:nvPr/>
          </p:nvSpPr>
          <p:spPr>
            <a:xfrm>
              <a:off x="-1309875" y="3222875"/>
              <a:ext cx="62025" cy="58200"/>
            </a:xfrm>
            <a:custGeom>
              <a:avLst/>
              <a:gdLst/>
              <a:ahLst/>
              <a:cxnLst/>
              <a:rect l="l" t="t" r="r" b="b"/>
              <a:pathLst>
                <a:path w="2481" h="2328" extrusionOk="0">
                  <a:moveTo>
                    <a:pt x="2319" y="1"/>
                  </a:moveTo>
                  <a:cubicBezTo>
                    <a:pt x="2299" y="1"/>
                    <a:pt x="2279" y="6"/>
                    <a:pt x="2260" y="19"/>
                  </a:cubicBezTo>
                  <a:cubicBezTo>
                    <a:pt x="1526" y="753"/>
                    <a:pt x="859" y="1520"/>
                    <a:pt x="58" y="2220"/>
                  </a:cubicBezTo>
                  <a:cubicBezTo>
                    <a:pt x="1" y="2249"/>
                    <a:pt x="67" y="2327"/>
                    <a:pt x="129" y="2327"/>
                  </a:cubicBezTo>
                  <a:cubicBezTo>
                    <a:pt x="139" y="2327"/>
                    <a:pt x="149" y="2325"/>
                    <a:pt x="158" y="2321"/>
                  </a:cubicBezTo>
                  <a:cubicBezTo>
                    <a:pt x="959" y="1687"/>
                    <a:pt x="1793" y="986"/>
                    <a:pt x="2426" y="152"/>
                  </a:cubicBezTo>
                  <a:cubicBezTo>
                    <a:pt x="2480" y="98"/>
                    <a:pt x="2403" y="1"/>
                    <a:pt x="2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1"/>
            <p:cNvSpPr/>
            <p:nvPr/>
          </p:nvSpPr>
          <p:spPr>
            <a:xfrm>
              <a:off x="-1295600" y="3232300"/>
              <a:ext cx="55675" cy="53225"/>
            </a:xfrm>
            <a:custGeom>
              <a:avLst/>
              <a:gdLst/>
              <a:ahLst/>
              <a:cxnLst/>
              <a:rect l="l" t="t" r="r" b="b"/>
              <a:pathLst>
                <a:path w="2227" h="2129" extrusionOk="0">
                  <a:moveTo>
                    <a:pt x="2085" y="1"/>
                  </a:moveTo>
                  <a:cubicBezTo>
                    <a:pt x="2053" y="1"/>
                    <a:pt x="2018" y="13"/>
                    <a:pt x="1989" y="42"/>
                  </a:cubicBezTo>
                  <a:cubicBezTo>
                    <a:pt x="1388" y="743"/>
                    <a:pt x="788" y="1410"/>
                    <a:pt x="54" y="1977"/>
                  </a:cubicBezTo>
                  <a:cubicBezTo>
                    <a:pt x="0" y="2031"/>
                    <a:pt x="55" y="2128"/>
                    <a:pt x="114" y="2128"/>
                  </a:cubicBezTo>
                  <a:cubicBezTo>
                    <a:pt x="127" y="2128"/>
                    <a:pt x="141" y="2123"/>
                    <a:pt x="154" y="2110"/>
                  </a:cubicBezTo>
                  <a:cubicBezTo>
                    <a:pt x="888" y="1543"/>
                    <a:pt x="1622" y="909"/>
                    <a:pt x="2156" y="142"/>
                  </a:cubicBezTo>
                  <a:cubicBezTo>
                    <a:pt x="2226" y="71"/>
                    <a:pt x="2164" y="1"/>
                    <a:pt x="2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1"/>
            <p:cNvSpPr/>
            <p:nvPr/>
          </p:nvSpPr>
          <p:spPr>
            <a:xfrm>
              <a:off x="-1269750" y="3248850"/>
              <a:ext cx="28650" cy="26675"/>
            </a:xfrm>
            <a:custGeom>
              <a:avLst/>
              <a:gdLst/>
              <a:ahLst/>
              <a:cxnLst/>
              <a:rect l="l" t="t" r="r" b="b"/>
              <a:pathLst>
                <a:path w="1146" h="1067" extrusionOk="0">
                  <a:moveTo>
                    <a:pt x="1073" y="1"/>
                  </a:moveTo>
                  <a:cubicBezTo>
                    <a:pt x="1057" y="1"/>
                    <a:pt x="1039" y="5"/>
                    <a:pt x="1021" y="14"/>
                  </a:cubicBezTo>
                  <a:cubicBezTo>
                    <a:pt x="855" y="147"/>
                    <a:pt x="721" y="314"/>
                    <a:pt x="554" y="481"/>
                  </a:cubicBezTo>
                  <a:cubicBezTo>
                    <a:pt x="421" y="648"/>
                    <a:pt x="254" y="781"/>
                    <a:pt x="54" y="915"/>
                  </a:cubicBezTo>
                  <a:cubicBezTo>
                    <a:pt x="0" y="969"/>
                    <a:pt x="55" y="1066"/>
                    <a:pt x="131" y="1066"/>
                  </a:cubicBezTo>
                  <a:cubicBezTo>
                    <a:pt x="149" y="1066"/>
                    <a:pt x="168" y="1061"/>
                    <a:pt x="188" y="1048"/>
                  </a:cubicBezTo>
                  <a:cubicBezTo>
                    <a:pt x="354" y="881"/>
                    <a:pt x="554" y="748"/>
                    <a:pt x="721" y="548"/>
                  </a:cubicBezTo>
                  <a:cubicBezTo>
                    <a:pt x="888" y="414"/>
                    <a:pt x="1055" y="281"/>
                    <a:pt x="1122" y="81"/>
                  </a:cubicBezTo>
                  <a:cubicBezTo>
                    <a:pt x="1146" y="32"/>
                    <a:pt x="1117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1"/>
            <p:cNvSpPr/>
            <p:nvPr/>
          </p:nvSpPr>
          <p:spPr>
            <a:xfrm>
              <a:off x="-1258750" y="3270525"/>
              <a:ext cx="17875" cy="18575"/>
            </a:xfrm>
            <a:custGeom>
              <a:avLst/>
              <a:gdLst/>
              <a:ahLst/>
              <a:cxnLst/>
              <a:rect l="l" t="t" r="r" b="b"/>
              <a:pathLst>
                <a:path w="715" h="743" extrusionOk="0">
                  <a:moveTo>
                    <a:pt x="650" y="0"/>
                  </a:moveTo>
                  <a:cubicBezTo>
                    <a:pt x="637" y="0"/>
                    <a:pt x="625" y="4"/>
                    <a:pt x="615" y="14"/>
                  </a:cubicBezTo>
                  <a:cubicBezTo>
                    <a:pt x="448" y="181"/>
                    <a:pt x="315" y="381"/>
                    <a:pt x="81" y="515"/>
                  </a:cubicBezTo>
                  <a:cubicBezTo>
                    <a:pt x="0" y="596"/>
                    <a:pt x="72" y="742"/>
                    <a:pt x="173" y="742"/>
                  </a:cubicBezTo>
                  <a:cubicBezTo>
                    <a:pt x="197" y="742"/>
                    <a:pt x="222" y="734"/>
                    <a:pt x="248" y="715"/>
                  </a:cubicBezTo>
                  <a:cubicBezTo>
                    <a:pt x="481" y="548"/>
                    <a:pt x="682" y="348"/>
                    <a:pt x="715" y="48"/>
                  </a:cubicBezTo>
                  <a:cubicBezTo>
                    <a:pt x="715" y="24"/>
                    <a:pt x="682" y="0"/>
                    <a:pt x="6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1"/>
            <p:cNvSpPr/>
            <p:nvPr/>
          </p:nvSpPr>
          <p:spPr>
            <a:xfrm>
              <a:off x="-1870250" y="3131600"/>
              <a:ext cx="58975" cy="45775"/>
            </a:xfrm>
            <a:custGeom>
              <a:avLst/>
              <a:gdLst/>
              <a:ahLst/>
              <a:cxnLst/>
              <a:rect l="l" t="t" r="r" b="b"/>
              <a:pathLst>
                <a:path w="2359" h="1831" extrusionOk="0">
                  <a:moveTo>
                    <a:pt x="2259" y="1"/>
                  </a:moveTo>
                  <a:cubicBezTo>
                    <a:pt x="1325" y="34"/>
                    <a:pt x="424" y="1001"/>
                    <a:pt x="24" y="1769"/>
                  </a:cubicBezTo>
                  <a:cubicBezTo>
                    <a:pt x="1" y="1792"/>
                    <a:pt x="41" y="1830"/>
                    <a:pt x="79" y="1830"/>
                  </a:cubicBezTo>
                  <a:cubicBezTo>
                    <a:pt x="97" y="1830"/>
                    <a:pt x="113" y="1823"/>
                    <a:pt x="124" y="1802"/>
                  </a:cubicBezTo>
                  <a:cubicBezTo>
                    <a:pt x="391" y="1402"/>
                    <a:pt x="757" y="1068"/>
                    <a:pt x="1124" y="768"/>
                  </a:cubicBezTo>
                  <a:cubicBezTo>
                    <a:pt x="1491" y="501"/>
                    <a:pt x="1925" y="368"/>
                    <a:pt x="2292" y="101"/>
                  </a:cubicBezTo>
                  <a:cubicBezTo>
                    <a:pt x="2359" y="67"/>
                    <a:pt x="2292" y="1"/>
                    <a:pt x="22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1"/>
            <p:cNvSpPr/>
            <p:nvPr/>
          </p:nvSpPr>
          <p:spPr>
            <a:xfrm>
              <a:off x="-1848425" y="3136225"/>
              <a:ext cx="50500" cy="35150"/>
            </a:xfrm>
            <a:custGeom>
              <a:avLst/>
              <a:gdLst/>
              <a:ahLst/>
              <a:cxnLst/>
              <a:rect l="l" t="t" r="r" b="b"/>
              <a:pathLst>
                <a:path w="2020" h="1406" extrusionOk="0">
                  <a:moveTo>
                    <a:pt x="1764" y="0"/>
                  </a:moveTo>
                  <a:cubicBezTo>
                    <a:pt x="1519" y="0"/>
                    <a:pt x="1271" y="217"/>
                    <a:pt x="1085" y="349"/>
                  </a:cubicBezTo>
                  <a:cubicBezTo>
                    <a:pt x="685" y="616"/>
                    <a:pt x="351" y="950"/>
                    <a:pt x="51" y="1283"/>
                  </a:cubicBezTo>
                  <a:cubicBezTo>
                    <a:pt x="0" y="1335"/>
                    <a:pt x="47" y="1405"/>
                    <a:pt x="102" y="1405"/>
                  </a:cubicBezTo>
                  <a:cubicBezTo>
                    <a:pt x="119" y="1405"/>
                    <a:pt x="136" y="1399"/>
                    <a:pt x="151" y="1383"/>
                  </a:cubicBezTo>
                  <a:cubicBezTo>
                    <a:pt x="385" y="1183"/>
                    <a:pt x="618" y="983"/>
                    <a:pt x="852" y="783"/>
                  </a:cubicBezTo>
                  <a:cubicBezTo>
                    <a:pt x="1108" y="591"/>
                    <a:pt x="1518" y="214"/>
                    <a:pt x="1846" y="214"/>
                  </a:cubicBezTo>
                  <a:cubicBezTo>
                    <a:pt x="1859" y="214"/>
                    <a:pt x="1873" y="215"/>
                    <a:pt x="1886" y="216"/>
                  </a:cubicBezTo>
                  <a:cubicBezTo>
                    <a:pt x="1953" y="216"/>
                    <a:pt x="2019" y="116"/>
                    <a:pt x="1953" y="49"/>
                  </a:cubicBezTo>
                  <a:cubicBezTo>
                    <a:pt x="1891" y="15"/>
                    <a:pt x="1828" y="0"/>
                    <a:pt x="1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1"/>
            <p:cNvSpPr/>
            <p:nvPr/>
          </p:nvSpPr>
          <p:spPr>
            <a:xfrm>
              <a:off x="-1835825" y="3147325"/>
              <a:ext cx="41800" cy="28950"/>
            </a:xfrm>
            <a:custGeom>
              <a:avLst/>
              <a:gdLst/>
              <a:ahLst/>
              <a:cxnLst/>
              <a:rect l="l" t="t" r="r" b="b"/>
              <a:pathLst>
                <a:path w="1672" h="1158" extrusionOk="0">
                  <a:moveTo>
                    <a:pt x="1546" y="0"/>
                  </a:moveTo>
                  <a:cubicBezTo>
                    <a:pt x="1537" y="0"/>
                    <a:pt x="1526" y="2"/>
                    <a:pt x="1515" y="5"/>
                  </a:cubicBezTo>
                  <a:cubicBezTo>
                    <a:pt x="1248" y="105"/>
                    <a:pt x="1015" y="306"/>
                    <a:pt x="815" y="472"/>
                  </a:cubicBezTo>
                  <a:cubicBezTo>
                    <a:pt x="548" y="639"/>
                    <a:pt x="314" y="806"/>
                    <a:pt x="81" y="1006"/>
                  </a:cubicBezTo>
                  <a:cubicBezTo>
                    <a:pt x="0" y="1060"/>
                    <a:pt x="72" y="1158"/>
                    <a:pt x="155" y="1158"/>
                  </a:cubicBezTo>
                  <a:cubicBezTo>
                    <a:pt x="175" y="1158"/>
                    <a:pt x="195" y="1152"/>
                    <a:pt x="214" y="1140"/>
                  </a:cubicBezTo>
                  <a:cubicBezTo>
                    <a:pt x="448" y="973"/>
                    <a:pt x="648" y="806"/>
                    <a:pt x="882" y="639"/>
                  </a:cubicBezTo>
                  <a:cubicBezTo>
                    <a:pt x="1115" y="506"/>
                    <a:pt x="1382" y="372"/>
                    <a:pt x="1582" y="172"/>
                  </a:cubicBezTo>
                  <a:cubicBezTo>
                    <a:pt x="1671" y="113"/>
                    <a:pt x="1628" y="0"/>
                    <a:pt x="15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1"/>
            <p:cNvSpPr/>
            <p:nvPr/>
          </p:nvSpPr>
          <p:spPr>
            <a:xfrm>
              <a:off x="-1841900" y="3157275"/>
              <a:ext cx="57325" cy="47600"/>
            </a:xfrm>
            <a:custGeom>
              <a:avLst/>
              <a:gdLst/>
              <a:ahLst/>
              <a:cxnLst/>
              <a:rect l="l" t="t" r="r" b="b"/>
              <a:pathLst>
                <a:path w="2293" h="1904" extrusionOk="0">
                  <a:moveTo>
                    <a:pt x="2063" y="0"/>
                  </a:moveTo>
                  <a:cubicBezTo>
                    <a:pt x="1680" y="0"/>
                    <a:pt x="1402" y="361"/>
                    <a:pt x="1125" y="608"/>
                  </a:cubicBezTo>
                  <a:cubicBezTo>
                    <a:pt x="691" y="975"/>
                    <a:pt x="324" y="1342"/>
                    <a:pt x="24" y="1809"/>
                  </a:cubicBezTo>
                  <a:cubicBezTo>
                    <a:pt x="0" y="1856"/>
                    <a:pt x="43" y="1903"/>
                    <a:pt x="82" y="1903"/>
                  </a:cubicBezTo>
                  <a:cubicBezTo>
                    <a:pt x="99" y="1903"/>
                    <a:pt x="114" y="1895"/>
                    <a:pt x="124" y="1876"/>
                  </a:cubicBezTo>
                  <a:cubicBezTo>
                    <a:pt x="391" y="1509"/>
                    <a:pt x="691" y="1175"/>
                    <a:pt x="1024" y="908"/>
                  </a:cubicBezTo>
                  <a:cubicBezTo>
                    <a:pt x="1358" y="608"/>
                    <a:pt x="1725" y="241"/>
                    <a:pt x="2192" y="174"/>
                  </a:cubicBezTo>
                  <a:cubicBezTo>
                    <a:pt x="2292" y="174"/>
                    <a:pt x="2259" y="8"/>
                    <a:pt x="2159" y="8"/>
                  </a:cubicBezTo>
                  <a:cubicBezTo>
                    <a:pt x="2126" y="3"/>
                    <a:pt x="2094" y="0"/>
                    <a:pt x="2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1"/>
            <p:cNvSpPr/>
            <p:nvPr/>
          </p:nvSpPr>
          <p:spPr>
            <a:xfrm>
              <a:off x="-1821950" y="3170475"/>
              <a:ext cx="36525" cy="30925"/>
            </a:xfrm>
            <a:custGeom>
              <a:avLst/>
              <a:gdLst/>
              <a:ahLst/>
              <a:cxnLst/>
              <a:rect l="l" t="t" r="r" b="b"/>
              <a:pathLst>
                <a:path w="1461" h="1237" extrusionOk="0">
                  <a:moveTo>
                    <a:pt x="1324" y="0"/>
                  </a:moveTo>
                  <a:cubicBezTo>
                    <a:pt x="1115" y="0"/>
                    <a:pt x="971" y="169"/>
                    <a:pt x="827" y="314"/>
                  </a:cubicBezTo>
                  <a:cubicBezTo>
                    <a:pt x="560" y="547"/>
                    <a:pt x="293" y="847"/>
                    <a:pt x="26" y="1114"/>
                  </a:cubicBezTo>
                  <a:cubicBezTo>
                    <a:pt x="1" y="1165"/>
                    <a:pt x="54" y="1236"/>
                    <a:pt x="95" y="1236"/>
                  </a:cubicBezTo>
                  <a:cubicBezTo>
                    <a:pt x="107" y="1236"/>
                    <a:pt x="119" y="1230"/>
                    <a:pt x="126" y="1214"/>
                  </a:cubicBezTo>
                  <a:cubicBezTo>
                    <a:pt x="493" y="814"/>
                    <a:pt x="927" y="314"/>
                    <a:pt x="1427" y="113"/>
                  </a:cubicBezTo>
                  <a:cubicBezTo>
                    <a:pt x="1461" y="80"/>
                    <a:pt x="1461" y="13"/>
                    <a:pt x="1427" y="13"/>
                  </a:cubicBezTo>
                  <a:cubicBezTo>
                    <a:pt x="1391" y="4"/>
                    <a:pt x="1357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1"/>
            <p:cNvSpPr/>
            <p:nvPr/>
          </p:nvSpPr>
          <p:spPr>
            <a:xfrm>
              <a:off x="-1810150" y="3179750"/>
              <a:ext cx="27900" cy="24875"/>
            </a:xfrm>
            <a:custGeom>
              <a:avLst/>
              <a:gdLst/>
              <a:ahLst/>
              <a:cxnLst/>
              <a:rect l="l" t="t" r="r" b="b"/>
              <a:pathLst>
                <a:path w="1116" h="995" extrusionOk="0">
                  <a:moveTo>
                    <a:pt x="1056" y="0"/>
                  </a:moveTo>
                  <a:cubicBezTo>
                    <a:pt x="1046" y="0"/>
                    <a:pt x="1035" y="3"/>
                    <a:pt x="1022" y="9"/>
                  </a:cubicBezTo>
                  <a:cubicBezTo>
                    <a:pt x="855" y="76"/>
                    <a:pt x="688" y="243"/>
                    <a:pt x="555" y="376"/>
                  </a:cubicBezTo>
                  <a:cubicBezTo>
                    <a:pt x="355" y="510"/>
                    <a:pt x="221" y="676"/>
                    <a:pt x="55" y="843"/>
                  </a:cubicBezTo>
                  <a:cubicBezTo>
                    <a:pt x="1" y="897"/>
                    <a:pt x="56" y="995"/>
                    <a:pt x="114" y="995"/>
                  </a:cubicBezTo>
                  <a:cubicBezTo>
                    <a:pt x="128" y="995"/>
                    <a:pt x="142" y="989"/>
                    <a:pt x="155" y="977"/>
                  </a:cubicBezTo>
                  <a:cubicBezTo>
                    <a:pt x="322" y="810"/>
                    <a:pt x="455" y="643"/>
                    <a:pt x="655" y="510"/>
                  </a:cubicBezTo>
                  <a:cubicBezTo>
                    <a:pt x="789" y="376"/>
                    <a:pt x="989" y="243"/>
                    <a:pt x="1089" y="76"/>
                  </a:cubicBezTo>
                  <a:cubicBezTo>
                    <a:pt x="1116" y="49"/>
                    <a:pt x="1099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1"/>
            <p:cNvSpPr/>
            <p:nvPr/>
          </p:nvSpPr>
          <p:spPr>
            <a:xfrm>
              <a:off x="-1804225" y="3188925"/>
              <a:ext cx="24475" cy="19975"/>
            </a:xfrm>
            <a:custGeom>
              <a:avLst/>
              <a:gdLst/>
              <a:ahLst/>
              <a:cxnLst/>
              <a:rect l="l" t="t" r="r" b="b"/>
              <a:pathLst>
                <a:path w="979" h="799" extrusionOk="0">
                  <a:moveTo>
                    <a:pt x="937" y="0"/>
                  </a:moveTo>
                  <a:cubicBezTo>
                    <a:pt x="931" y="0"/>
                    <a:pt x="925" y="3"/>
                    <a:pt x="918" y="9"/>
                  </a:cubicBezTo>
                  <a:cubicBezTo>
                    <a:pt x="752" y="76"/>
                    <a:pt x="618" y="209"/>
                    <a:pt x="485" y="309"/>
                  </a:cubicBezTo>
                  <a:cubicBezTo>
                    <a:pt x="351" y="443"/>
                    <a:pt x="185" y="576"/>
                    <a:pt x="51" y="710"/>
                  </a:cubicBezTo>
                  <a:cubicBezTo>
                    <a:pt x="1" y="735"/>
                    <a:pt x="27" y="799"/>
                    <a:pt x="72" y="799"/>
                  </a:cubicBezTo>
                  <a:cubicBezTo>
                    <a:pt x="86" y="799"/>
                    <a:pt x="102" y="792"/>
                    <a:pt x="118" y="776"/>
                  </a:cubicBezTo>
                  <a:cubicBezTo>
                    <a:pt x="251" y="676"/>
                    <a:pt x="418" y="543"/>
                    <a:pt x="585" y="410"/>
                  </a:cubicBezTo>
                  <a:cubicBezTo>
                    <a:pt x="718" y="309"/>
                    <a:pt x="852" y="209"/>
                    <a:pt x="952" y="76"/>
                  </a:cubicBezTo>
                  <a:cubicBezTo>
                    <a:pt x="979" y="49"/>
                    <a:pt x="962" y="0"/>
                    <a:pt x="9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1"/>
            <p:cNvSpPr/>
            <p:nvPr/>
          </p:nvSpPr>
          <p:spPr>
            <a:xfrm>
              <a:off x="-1797575" y="3194975"/>
              <a:ext cx="24675" cy="21425"/>
            </a:xfrm>
            <a:custGeom>
              <a:avLst/>
              <a:gdLst/>
              <a:ahLst/>
              <a:cxnLst/>
              <a:rect l="l" t="t" r="r" b="b"/>
              <a:pathLst>
                <a:path w="987" h="857" extrusionOk="0">
                  <a:moveTo>
                    <a:pt x="919" y="1"/>
                  </a:moveTo>
                  <a:cubicBezTo>
                    <a:pt x="753" y="1"/>
                    <a:pt x="586" y="201"/>
                    <a:pt x="486" y="301"/>
                  </a:cubicBezTo>
                  <a:cubicBezTo>
                    <a:pt x="319" y="434"/>
                    <a:pt x="185" y="568"/>
                    <a:pt x="52" y="701"/>
                  </a:cubicBezTo>
                  <a:cubicBezTo>
                    <a:pt x="0" y="779"/>
                    <a:pt x="69" y="856"/>
                    <a:pt x="133" y="856"/>
                  </a:cubicBezTo>
                  <a:cubicBezTo>
                    <a:pt x="152" y="856"/>
                    <a:pt x="170" y="850"/>
                    <a:pt x="185" y="835"/>
                  </a:cubicBezTo>
                  <a:cubicBezTo>
                    <a:pt x="319" y="701"/>
                    <a:pt x="452" y="534"/>
                    <a:pt x="619" y="401"/>
                  </a:cubicBezTo>
                  <a:cubicBezTo>
                    <a:pt x="753" y="301"/>
                    <a:pt x="919" y="234"/>
                    <a:pt x="986" y="67"/>
                  </a:cubicBezTo>
                  <a:cubicBezTo>
                    <a:pt x="986" y="34"/>
                    <a:pt x="953" y="1"/>
                    <a:pt x="9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1"/>
            <p:cNvSpPr/>
            <p:nvPr/>
          </p:nvSpPr>
          <p:spPr>
            <a:xfrm>
              <a:off x="-1794225" y="3203925"/>
              <a:ext cx="24500" cy="20650"/>
            </a:xfrm>
            <a:custGeom>
              <a:avLst/>
              <a:gdLst/>
              <a:ahLst/>
              <a:cxnLst/>
              <a:rect l="l" t="t" r="r" b="b"/>
              <a:pathLst>
                <a:path w="980" h="826" extrusionOk="0">
                  <a:moveTo>
                    <a:pt x="907" y="1"/>
                  </a:moveTo>
                  <a:cubicBezTo>
                    <a:pt x="899" y="1"/>
                    <a:pt x="892" y="3"/>
                    <a:pt x="885" y="10"/>
                  </a:cubicBezTo>
                  <a:cubicBezTo>
                    <a:pt x="585" y="143"/>
                    <a:pt x="318" y="443"/>
                    <a:pt x="85" y="643"/>
                  </a:cubicBezTo>
                  <a:cubicBezTo>
                    <a:pt x="1" y="699"/>
                    <a:pt x="58" y="826"/>
                    <a:pt x="137" y="826"/>
                  </a:cubicBezTo>
                  <a:cubicBezTo>
                    <a:pt x="153" y="826"/>
                    <a:pt x="169" y="821"/>
                    <a:pt x="185" y="810"/>
                  </a:cubicBezTo>
                  <a:cubicBezTo>
                    <a:pt x="452" y="577"/>
                    <a:pt x="752" y="377"/>
                    <a:pt x="952" y="76"/>
                  </a:cubicBezTo>
                  <a:cubicBezTo>
                    <a:pt x="979" y="49"/>
                    <a:pt x="941" y="1"/>
                    <a:pt x="9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1"/>
            <p:cNvSpPr/>
            <p:nvPr/>
          </p:nvSpPr>
          <p:spPr>
            <a:xfrm>
              <a:off x="-1786275" y="3208100"/>
              <a:ext cx="29900" cy="25275"/>
            </a:xfrm>
            <a:custGeom>
              <a:avLst/>
              <a:gdLst/>
              <a:ahLst/>
              <a:cxnLst/>
              <a:rect l="l" t="t" r="r" b="b"/>
              <a:pathLst>
                <a:path w="1196" h="1011" extrusionOk="0">
                  <a:moveTo>
                    <a:pt x="1086" y="1"/>
                  </a:moveTo>
                  <a:cubicBezTo>
                    <a:pt x="1070" y="1"/>
                    <a:pt x="1053" y="3"/>
                    <a:pt x="1034" y="9"/>
                  </a:cubicBezTo>
                  <a:cubicBezTo>
                    <a:pt x="801" y="76"/>
                    <a:pt x="567" y="310"/>
                    <a:pt x="367" y="510"/>
                  </a:cubicBezTo>
                  <a:cubicBezTo>
                    <a:pt x="234" y="643"/>
                    <a:pt x="0" y="810"/>
                    <a:pt x="34" y="1010"/>
                  </a:cubicBezTo>
                  <a:cubicBezTo>
                    <a:pt x="234" y="1010"/>
                    <a:pt x="401" y="777"/>
                    <a:pt x="567" y="643"/>
                  </a:cubicBezTo>
                  <a:cubicBezTo>
                    <a:pt x="734" y="476"/>
                    <a:pt x="1001" y="343"/>
                    <a:pt x="1168" y="110"/>
                  </a:cubicBezTo>
                  <a:cubicBezTo>
                    <a:pt x="1195" y="55"/>
                    <a:pt x="1156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1"/>
            <p:cNvSpPr/>
            <p:nvPr/>
          </p:nvSpPr>
          <p:spPr>
            <a:xfrm>
              <a:off x="-1780900" y="3215000"/>
              <a:ext cx="27175" cy="22250"/>
            </a:xfrm>
            <a:custGeom>
              <a:avLst/>
              <a:gdLst/>
              <a:ahLst/>
              <a:cxnLst/>
              <a:rect l="l" t="t" r="r" b="b"/>
              <a:pathLst>
                <a:path w="1087" h="890" extrusionOk="0">
                  <a:moveTo>
                    <a:pt x="986" y="0"/>
                  </a:moveTo>
                  <a:cubicBezTo>
                    <a:pt x="819" y="0"/>
                    <a:pt x="619" y="200"/>
                    <a:pt x="486" y="301"/>
                  </a:cubicBezTo>
                  <a:cubicBezTo>
                    <a:pt x="352" y="467"/>
                    <a:pt x="186" y="601"/>
                    <a:pt x="52" y="768"/>
                  </a:cubicBezTo>
                  <a:cubicBezTo>
                    <a:pt x="1" y="819"/>
                    <a:pt x="48" y="890"/>
                    <a:pt x="103" y="890"/>
                  </a:cubicBezTo>
                  <a:cubicBezTo>
                    <a:pt x="119" y="890"/>
                    <a:pt x="137" y="883"/>
                    <a:pt x="152" y="868"/>
                  </a:cubicBezTo>
                  <a:cubicBezTo>
                    <a:pt x="352" y="734"/>
                    <a:pt x="486" y="601"/>
                    <a:pt x="653" y="467"/>
                  </a:cubicBezTo>
                  <a:cubicBezTo>
                    <a:pt x="786" y="334"/>
                    <a:pt x="986" y="234"/>
                    <a:pt x="1053" y="100"/>
                  </a:cubicBezTo>
                  <a:cubicBezTo>
                    <a:pt x="1086" y="34"/>
                    <a:pt x="1053" y="0"/>
                    <a:pt x="9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1"/>
            <p:cNvSpPr/>
            <p:nvPr/>
          </p:nvSpPr>
          <p:spPr>
            <a:xfrm>
              <a:off x="-1774225" y="3222275"/>
              <a:ext cx="22000" cy="19975"/>
            </a:xfrm>
            <a:custGeom>
              <a:avLst/>
              <a:gdLst/>
              <a:ahLst/>
              <a:cxnLst/>
              <a:rect l="l" t="t" r="r" b="b"/>
              <a:pathLst>
                <a:path w="880" h="799" extrusionOk="0">
                  <a:moveTo>
                    <a:pt x="820" y="0"/>
                  </a:moveTo>
                  <a:cubicBezTo>
                    <a:pt x="810" y="0"/>
                    <a:pt x="799" y="3"/>
                    <a:pt x="786" y="10"/>
                  </a:cubicBezTo>
                  <a:cubicBezTo>
                    <a:pt x="652" y="76"/>
                    <a:pt x="552" y="210"/>
                    <a:pt x="419" y="310"/>
                  </a:cubicBezTo>
                  <a:cubicBezTo>
                    <a:pt x="319" y="443"/>
                    <a:pt x="185" y="543"/>
                    <a:pt x="52" y="677"/>
                  </a:cubicBezTo>
                  <a:cubicBezTo>
                    <a:pt x="1" y="728"/>
                    <a:pt x="48" y="799"/>
                    <a:pt x="88" y="799"/>
                  </a:cubicBezTo>
                  <a:cubicBezTo>
                    <a:pt x="100" y="799"/>
                    <a:pt x="111" y="792"/>
                    <a:pt x="119" y="777"/>
                  </a:cubicBezTo>
                  <a:cubicBezTo>
                    <a:pt x="252" y="643"/>
                    <a:pt x="386" y="543"/>
                    <a:pt x="519" y="410"/>
                  </a:cubicBezTo>
                  <a:cubicBezTo>
                    <a:pt x="652" y="310"/>
                    <a:pt x="786" y="210"/>
                    <a:pt x="853" y="76"/>
                  </a:cubicBezTo>
                  <a:cubicBezTo>
                    <a:pt x="880" y="49"/>
                    <a:pt x="863" y="0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1"/>
            <p:cNvSpPr/>
            <p:nvPr/>
          </p:nvSpPr>
          <p:spPr>
            <a:xfrm>
              <a:off x="-1755000" y="3237500"/>
              <a:ext cx="33800" cy="26775"/>
            </a:xfrm>
            <a:custGeom>
              <a:avLst/>
              <a:gdLst/>
              <a:ahLst/>
              <a:cxnLst/>
              <a:rect l="l" t="t" r="r" b="b"/>
              <a:pathLst>
                <a:path w="1352" h="1071" extrusionOk="0">
                  <a:moveTo>
                    <a:pt x="1284" y="1"/>
                  </a:moveTo>
                  <a:cubicBezTo>
                    <a:pt x="817" y="201"/>
                    <a:pt x="417" y="601"/>
                    <a:pt x="50" y="935"/>
                  </a:cubicBezTo>
                  <a:cubicBezTo>
                    <a:pt x="1" y="985"/>
                    <a:pt x="43" y="1071"/>
                    <a:pt x="96" y="1071"/>
                  </a:cubicBezTo>
                  <a:cubicBezTo>
                    <a:pt x="114" y="1071"/>
                    <a:pt x="133" y="1061"/>
                    <a:pt x="150" y="1035"/>
                  </a:cubicBezTo>
                  <a:cubicBezTo>
                    <a:pt x="517" y="701"/>
                    <a:pt x="951" y="435"/>
                    <a:pt x="1318" y="101"/>
                  </a:cubicBezTo>
                  <a:cubicBezTo>
                    <a:pt x="1351" y="68"/>
                    <a:pt x="1318" y="1"/>
                    <a:pt x="1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1"/>
            <p:cNvSpPr/>
            <p:nvPr/>
          </p:nvSpPr>
          <p:spPr>
            <a:xfrm>
              <a:off x="-1751050" y="3240675"/>
              <a:ext cx="63175" cy="46300"/>
            </a:xfrm>
            <a:custGeom>
              <a:avLst/>
              <a:gdLst/>
              <a:ahLst/>
              <a:cxnLst/>
              <a:rect l="l" t="t" r="r" b="b"/>
              <a:pathLst>
                <a:path w="2527" h="1852" extrusionOk="0">
                  <a:moveTo>
                    <a:pt x="2485" y="1"/>
                  </a:moveTo>
                  <a:cubicBezTo>
                    <a:pt x="2478" y="1"/>
                    <a:pt x="2470" y="3"/>
                    <a:pt x="2461" y="7"/>
                  </a:cubicBezTo>
                  <a:cubicBezTo>
                    <a:pt x="2194" y="74"/>
                    <a:pt x="1927" y="174"/>
                    <a:pt x="1694" y="308"/>
                  </a:cubicBezTo>
                  <a:cubicBezTo>
                    <a:pt x="1727" y="274"/>
                    <a:pt x="1794" y="241"/>
                    <a:pt x="1827" y="208"/>
                  </a:cubicBezTo>
                  <a:cubicBezTo>
                    <a:pt x="1860" y="208"/>
                    <a:pt x="1827" y="141"/>
                    <a:pt x="1794" y="141"/>
                  </a:cubicBezTo>
                  <a:cubicBezTo>
                    <a:pt x="1460" y="174"/>
                    <a:pt x="1160" y="408"/>
                    <a:pt x="893" y="541"/>
                  </a:cubicBezTo>
                  <a:cubicBezTo>
                    <a:pt x="593" y="741"/>
                    <a:pt x="326" y="941"/>
                    <a:pt x="26" y="1175"/>
                  </a:cubicBezTo>
                  <a:cubicBezTo>
                    <a:pt x="0" y="1226"/>
                    <a:pt x="33" y="1297"/>
                    <a:pt x="81" y="1297"/>
                  </a:cubicBezTo>
                  <a:cubicBezTo>
                    <a:pt x="95" y="1297"/>
                    <a:pt x="110" y="1290"/>
                    <a:pt x="126" y="1275"/>
                  </a:cubicBezTo>
                  <a:cubicBezTo>
                    <a:pt x="393" y="1041"/>
                    <a:pt x="693" y="841"/>
                    <a:pt x="993" y="641"/>
                  </a:cubicBezTo>
                  <a:cubicBezTo>
                    <a:pt x="1193" y="541"/>
                    <a:pt x="1360" y="474"/>
                    <a:pt x="1560" y="374"/>
                  </a:cubicBezTo>
                  <a:lnTo>
                    <a:pt x="1560" y="374"/>
                  </a:lnTo>
                  <a:cubicBezTo>
                    <a:pt x="960" y="741"/>
                    <a:pt x="426" y="1275"/>
                    <a:pt x="59" y="1775"/>
                  </a:cubicBezTo>
                  <a:cubicBezTo>
                    <a:pt x="32" y="1802"/>
                    <a:pt x="71" y="1851"/>
                    <a:pt x="104" y="1851"/>
                  </a:cubicBezTo>
                  <a:cubicBezTo>
                    <a:pt x="112" y="1851"/>
                    <a:pt x="119" y="1848"/>
                    <a:pt x="126" y="1842"/>
                  </a:cubicBezTo>
                  <a:cubicBezTo>
                    <a:pt x="426" y="1475"/>
                    <a:pt x="793" y="1175"/>
                    <a:pt x="1160" y="908"/>
                  </a:cubicBezTo>
                  <a:cubicBezTo>
                    <a:pt x="1560" y="574"/>
                    <a:pt x="2027" y="374"/>
                    <a:pt x="2494" y="107"/>
                  </a:cubicBezTo>
                  <a:cubicBezTo>
                    <a:pt x="2523" y="79"/>
                    <a:pt x="2527" y="1"/>
                    <a:pt x="24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1"/>
            <p:cNvSpPr/>
            <p:nvPr/>
          </p:nvSpPr>
          <p:spPr>
            <a:xfrm>
              <a:off x="-1748500" y="3248175"/>
              <a:ext cx="70650" cy="50950"/>
            </a:xfrm>
            <a:custGeom>
              <a:avLst/>
              <a:gdLst/>
              <a:ahLst/>
              <a:cxnLst/>
              <a:rect l="l" t="t" r="r" b="b"/>
              <a:pathLst>
                <a:path w="2826" h="2038" extrusionOk="0">
                  <a:moveTo>
                    <a:pt x="2783" y="1"/>
                  </a:moveTo>
                  <a:cubicBezTo>
                    <a:pt x="2776" y="1"/>
                    <a:pt x="2768" y="3"/>
                    <a:pt x="2759" y="8"/>
                  </a:cubicBezTo>
                  <a:cubicBezTo>
                    <a:pt x="1658" y="208"/>
                    <a:pt x="658" y="1108"/>
                    <a:pt x="24" y="1976"/>
                  </a:cubicBezTo>
                  <a:cubicBezTo>
                    <a:pt x="1" y="1999"/>
                    <a:pt x="25" y="2038"/>
                    <a:pt x="54" y="2038"/>
                  </a:cubicBezTo>
                  <a:cubicBezTo>
                    <a:pt x="67" y="2038"/>
                    <a:pt x="80" y="2030"/>
                    <a:pt x="90" y="2009"/>
                  </a:cubicBezTo>
                  <a:cubicBezTo>
                    <a:pt x="457" y="1609"/>
                    <a:pt x="858" y="1208"/>
                    <a:pt x="1325" y="908"/>
                  </a:cubicBezTo>
                  <a:cubicBezTo>
                    <a:pt x="1792" y="575"/>
                    <a:pt x="2292" y="375"/>
                    <a:pt x="2792" y="108"/>
                  </a:cubicBezTo>
                  <a:cubicBezTo>
                    <a:pt x="2821" y="79"/>
                    <a:pt x="2825" y="1"/>
                    <a:pt x="2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1"/>
            <p:cNvSpPr/>
            <p:nvPr/>
          </p:nvSpPr>
          <p:spPr>
            <a:xfrm>
              <a:off x="-1736050" y="3259800"/>
              <a:ext cx="64025" cy="43350"/>
            </a:xfrm>
            <a:custGeom>
              <a:avLst/>
              <a:gdLst/>
              <a:ahLst/>
              <a:cxnLst/>
              <a:rect l="l" t="t" r="r" b="b"/>
              <a:pathLst>
                <a:path w="2561" h="1734" extrusionOk="0">
                  <a:moveTo>
                    <a:pt x="2526" y="1"/>
                  </a:moveTo>
                  <a:cubicBezTo>
                    <a:pt x="2518" y="1"/>
                    <a:pt x="2507" y="3"/>
                    <a:pt x="2495" y="10"/>
                  </a:cubicBezTo>
                  <a:cubicBezTo>
                    <a:pt x="2061" y="76"/>
                    <a:pt x="1661" y="377"/>
                    <a:pt x="1294" y="610"/>
                  </a:cubicBezTo>
                  <a:cubicBezTo>
                    <a:pt x="827" y="910"/>
                    <a:pt x="426" y="1244"/>
                    <a:pt x="26" y="1644"/>
                  </a:cubicBezTo>
                  <a:cubicBezTo>
                    <a:pt x="1" y="1669"/>
                    <a:pt x="33" y="1733"/>
                    <a:pt x="65" y="1733"/>
                  </a:cubicBezTo>
                  <a:cubicBezTo>
                    <a:pt x="75" y="1733"/>
                    <a:pt x="85" y="1727"/>
                    <a:pt x="93" y="1711"/>
                  </a:cubicBezTo>
                  <a:cubicBezTo>
                    <a:pt x="460" y="1377"/>
                    <a:pt x="860" y="1077"/>
                    <a:pt x="1260" y="810"/>
                  </a:cubicBezTo>
                  <a:cubicBezTo>
                    <a:pt x="1661" y="543"/>
                    <a:pt x="2161" y="377"/>
                    <a:pt x="2528" y="76"/>
                  </a:cubicBezTo>
                  <a:cubicBezTo>
                    <a:pt x="2555" y="49"/>
                    <a:pt x="2560" y="1"/>
                    <a:pt x="2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1"/>
            <p:cNvSpPr/>
            <p:nvPr/>
          </p:nvSpPr>
          <p:spPr>
            <a:xfrm>
              <a:off x="-1732675" y="3271475"/>
              <a:ext cx="63850" cy="43775"/>
            </a:xfrm>
            <a:custGeom>
              <a:avLst/>
              <a:gdLst/>
              <a:ahLst/>
              <a:cxnLst/>
              <a:rect l="l" t="t" r="r" b="b"/>
              <a:pathLst>
                <a:path w="2554" h="1751" extrusionOk="0">
                  <a:moveTo>
                    <a:pt x="2512" y="1"/>
                  </a:moveTo>
                  <a:cubicBezTo>
                    <a:pt x="2506" y="1"/>
                    <a:pt x="2499" y="3"/>
                    <a:pt x="2493" y="10"/>
                  </a:cubicBezTo>
                  <a:cubicBezTo>
                    <a:pt x="2059" y="143"/>
                    <a:pt x="1692" y="477"/>
                    <a:pt x="1292" y="743"/>
                  </a:cubicBezTo>
                  <a:cubicBezTo>
                    <a:pt x="892" y="1010"/>
                    <a:pt x="458" y="1344"/>
                    <a:pt x="58" y="1644"/>
                  </a:cubicBezTo>
                  <a:cubicBezTo>
                    <a:pt x="1" y="1673"/>
                    <a:pt x="42" y="1751"/>
                    <a:pt x="97" y="1751"/>
                  </a:cubicBezTo>
                  <a:cubicBezTo>
                    <a:pt x="106" y="1751"/>
                    <a:pt x="115" y="1749"/>
                    <a:pt x="125" y="1744"/>
                  </a:cubicBezTo>
                  <a:cubicBezTo>
                    <a:pt x="525" y="1444"/>
                    <a:pt x="925" y="1177"/>
                    <a:pt x="1325" y="877"/>
                  </a:cubicBezTo>
                  <a:cubicBezTo>
                    <a:pt x="1726" y="610"/>
                    <a:pt x="2193" y="410"/>
                    <a:pt x="2526" y="76"/>
                  </a:cubicBezTo>
                  <a:cubicBezTo>
                    <a:pt x="2553" y="49"/>
                    <a:pt x="2537" y="1"/>
                    <a:pt x="2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1"/>
            <p:cNvSpPr/>
            <p:nvPr/>
          </p:nvSpPr>
          <p:spPr>
            <a:xfrm>
              <a:off x="-1685975" y="3284200"/>
              <a:ext cx="28150" cy="17900"/>
            </a:xfrm>
            <a:custGeom>
              <a:avLst/>
              <a:gdLst/>
              <a:ahLst/>
              <a:cxnLst/>
              <a:rect l="l" t="t" r="r" b="b"/>
              <a:pathLst>
                <a:path w="1126" h="716" extrusionOk="0">
                  <a:moveTo>
                    <a:pt x="1092" y="1"/>
                  </a:moveTo>
                  <a:cubicBezTo>
                    <a:pt x="725" y="234"/>
                    <a:pt x="391" y="468"/>
                    <a:pt x="25" y="668"/>
                  </a:cubicBezTo>
                  <a:cubicBezTo>
                    <a:pt x="1" y="692"/>
                    <a:pt x="11" y="715"/>
                    <a:pt x="18" y="715"/>
                  </a:cubicBezTo>
                  <a:cubicBezTo>
                    <a:pt x="22" y="715"/>
                    <a:pt x="25" y="711"/>
                    <a:pt x="25" y="701"/>
                  </a:cubicBezTo>
                  <a:cubicBezTo>
                    <a:pt x="391" y="501"/>
                    <a:pt x="758" y="301"/>
                    <a:pt x="1125" y="34"/>
                  </a:cubicBezTo>
                  <a:cubicBezTo>
                    <a:pt x="1125" y="34"/>
                    <a:pt x="1125" y="1"/>
                    <a:pt x="1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1"/>
            <p:cNvSpPr/>
            <p:nvPr/>
          </p:nvSpPr>
          <p:spPr>
            <a:xfrm>
              <a:off x="-1687875" y="3240850"/>
              <a:ext cx="127125" cy="80600"/>
            </a:xfrm>
            <a:custGeom>
              <a:avLst/>
              <a:gdLst/>
              <a:ahLst/>
              <a:cxnLst/>
              <a:rect l="l" t="t" r="r" b="b"/>
              <a:pathLst>
                <a:path w="5085" h="3224" extrusionOk="0">
                  <a:moveTo>
                    <a:pt x="234" y="0"/>
                  </a:moveTo>
                  <a:cubicBezTo>
                    <a:pt x="34" y="0"/>
                    <a:pt x="0" y="234"/>
                    <a:pt x="167" y="301"/>
                  </a:cubicBezTo>
                  <a:cubicBezTo>
                    <a:pt x="768" y="634"/>
                    <a:pt x="968" y="1268"/>
                    <a:pt x="1335" y="1835"/>
                  </a:cubicBezTo>
                  <a:cubicBezTo>
                    <a:pt x="1602" y="2202"/>
                    <a:pt x="1935" y="2536"/>
                    <a:pt x="2335" y="2769"/>
                  </a:cubicBezTo>
                  <a:cubicBezTo>
                    <a:pt x="2839" y="3075"/>
                    <a:pt x="3414" y="3224"/>
                    <a:pt x="3985" y="3224"/>
                  </a:cubicBezTo>
                  <a:cubicBezTo>
                    <a:pt x="4285" y="3224"/>
                    <a:pt x="4584" y="3183"/>
                    <a:pt x="4871" y="3103"/>
                  </a:cubicBezTo>
                  <a:cubicBezTo>
                    <a:pt x="5085" y="3041"/>
                    <a:pt x="5074" y="2728"/>
                    <a:pt x="4865" y="2728"/>
                  </a:cubicBezTo>
                  <a:cubicBezTo>
                    <a:pt x="4846" y="2728"/>
                    <a:pt x="4826" y="2730"/>
                    <a:pt x="4804" y="2736"/>
                  </a:cubicBezTo>
                  <a:cubicBezTo>
                    <a:pt x="4649" y="2759"/>
                    <a:pt x="4493" y="2771"/>
                    <a:pt x="4337" y="2771"/>
                  </a:cubicBezTo>
                  <a:cubicBezTo>
                    <a:pt x="3385" y="2771"/>
                    <a:pt x="2442" y="2338"/>
                    <a:pt x="1868" y="1535"/>
                  </a:cubicBezTo>
                  <a:cubicBezTo>
                    <a:pt x="1401" y="901"/>
                    <a:pt x="1135" y="67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1"/>
            <p:cNvSpPr/>
            <p:nvPr/>
          </p:nvSpPr>
          <p:spPr>
            <a:xfrm>
              <a:off x="-1725400" y="3279050"/>
              <a:ext cx="65675" cy="53900"/>
            </a:xfrm>
            <a:custGeom>
              <a:avLst/>
              <a:gdLst/>
              <a:ahLst/>
              <a:cxnLst/>
              <a:rect l="l" t="t" r="r" b="b"/>
              <a:pathLst>
                <a:path w="2627" h="2156" extrusionOk="0">
                  <a:moveTo>
                    <a:pt x="2530" y="0"/>
                  </a:moveTo>
                  <a:cubicBezTo>
                    <a:pt x="2521" y="0"/>
                    <a:pt x="2512" y="2"/>
                    <a:pt x="2502" y="7"/>
                  </a:cubicBezTo>
                  <a:cubicBezTo>
                    <a:pt x="1968" y="240"/>
                    <a:pt x="1468" y="607"/>
                    <a:pt x="1001" y="974"/>
                  </a:cubicBezTo>
                  <a:cubicBezTo>
                    <a:pt x="601" y="1274"/>
                    <a:pt x="167" y="1575"/>
                    <a:pt x="0" y="2108"/>
                  </a:cubicBezTo>
                  <a:cubicBezTo>
                    <a:pt x="0" y="2132"/>
                    <a:pt x="34" y="2155"/>
                    <a:pt x="65" y="2155"/>
                  </a:cubicBezTo>
                  <a:cubicBezTo>
                    <a:pt x="78" y="2155"/>
                    <a:pt x="91" y="2151"/>
                    <a:pt x="100" y="2142"/>
                  </a:cubicBezTo>
                  <a:cubicBezTo>
                    <a:pt x="601" y="1208"/>
                    <a:pt x="1802" y="774"/>
                    <a:pt x="2569" y="107"/>
                  </a:cubicBezTo>
                  <a:cubicBezTo>
                    <a:pt x="2626" y="78"/>
                    <a:pt x="2585" y="0"/>
                    <a:pt x="25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1"/>
            <p:cNvSpPr/>
            <p:nvPr/>
          </p:nvSpPr>
          <p:spPr>
            <a:xfrm>
              <a:off x="-1710800" y="3294875"/>
              <a:ext cx="55975" cy="42775"/>
            </a:xfrm>
            <a:custGeom>
              <a:avLst/>
              <a:gdLst/>
              <a:ahLst/>
              <a:cxnLst/>
              <a:rect l="l" t="t" r="r" b="b"/>
              <a:pathLst>
                <a:path w="2239" h="1711" extrusionOk="0">
                  <a:moveTo>
                    <a:pt x="2114" y="1"/>
                  </a:moveTo>
                  <a:cubicBezTo>
                    <a:pt x="2104" y="1"/>
                    <a:pt x="2094" y="3"/>
                    <a:pt x="2085" y="8"/>
                  </a:cubicBezTo>
                  <a:cubicBezTo>
                    <a:pt x="1318" y="341"/>
                    <a:pt x="651" y="975"/>
                    <a:pt x="50" y="1542"/>
                  </a:cubicBezTo>
                  <a:cubicBezTo>
                    <a:pt x="0" y="1617"/>
                    <a:pt x="44" y="1711"/>
                    <a:pt x="111" y="1711"/>
                  </a:cubicBezTo>
                  <a:cubicBezTo>
                    <a:pt x="134" y="1711"/>
                    <a:pt x="159" y="1700"/>
                    <a:pt x="184" y="1675"/>
                  </a:cubicBezTo>
                  <a:cubicBezTo>
                    <a:pt x="784" y="1075"/>
                    <a:pt x="1485" y="641"/>
                    <a:pt x="2152" y="141"/>
                  </a:cubicBezTo>
                  <a:cubicBezTo>
                    <a:pt x="2238" y="83"/>
                    <a:pt x="2175" y="1"/>
                    <a:pt x="2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1"/>
            <p:cNvSpPr/>
            <p:nvPr/>
          </p:nvSpPr>
          <p:spPr>
            <a:xfrm>
              <a:off x="-1696825" y="3302550"/>
              <a:ext cx="49000" cy="39400"/>
            </a:xfrm>
            <a:custGeom>
              <a:avLst/>
              <a:gdLst/>
              <a:ahLst/>
              <a:cxnLst/>
              <a:rect l="l" t="t" r="r" b="b"/>
              <a:pathLst>
                <a:path w="1960" h="1576" extrusionOk="0">
                  <a:moveTo>
                    <a:pt x="1893" y="1"/>
                  </a:moveTo>
                  <a:cubicBezTo>
                    <a:pt x="1559" y="168"/>
                    <a:pt x="1259" y="434"/>
                    <a:pt x="992" y="635"/>
                  </a:cubicBezTo>
                  <a:cubicBezTo>
                    <a:pt x="659" y="901"/>
                    <a:pt x="358" y="1168"/>
                    <a:pt x="58" y="1435"/>
                  </a:cubicBezTo>
                  <a:cubicBezTo>
                    <a:pt x="1" y="1493"/>
                    <a:pt x="43" y="1575"/>
                    <a:pt x="98" y="1575"/>
                  </a:cubicBezTo>
                  <a:cubicBezTo>
                    <a:pt x="107" y="1575"/>
                    <a:pt x="116" y="1573"/>
                    <a:pt x="125" y="1569"/>
                  </a:cubicBezTo>
                  <a:cubicBezTo>
                    <a:pt x="425" y="1302"/>
                    <a:pt x="725" y="1035"/>
                    <a:pt x="1026" y="801"/>
                  </a:cubicBezTo>
                  <a:cubicBezTo>
                    <a:pt x="1326" y="568"/>
                    <a:pt x="1693" y="368"/>
                    <a:pt x="1926" y="68"/>
                  </a:cubicBezTo>
                  <a:cubicBezTo>
                    <a:pt x="1960" y="34"/>
                    <a:pt x="1960" y="1"/>
                    <a:pt x="1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1"/>
            <p:cNvSpPr/>
            <p:nvPr/>
          </p:nvSpPr>
          <p:spPr>
            <a:xfrm>
              <a:off x="-1681800" y="3311725"/>
              <a:ext cx="46475" cy="31900"/>
            </a:xfrm>
            <a:custGeom>
              <a:avLst/>
              <a:gdLst/>
              <a:ahLst/>
              <a:cxnLst/>
              <a:rect l="l" t="t" r="r" b="b"/>
              <a:pathLst>
                <a:path w="1859" h="1276" extrusionOk="0">
                  <a:moveTo>
                    <a:pt x="1726" y="1"/>
                  </a:moveTo>
                  <a:cubicBezTo>
                    <a:pt x="1125" y="268"/>
                    <a:pt x="591" y="735"/>
                    <a:pt x="58" y="1168"/>
                  </a:cubicBezTo>
                  <a:cubicBezTo>
                    <a:pt x="0" y="1197"/>
                    <a:pt x="66" y="1275"/>
                    <a:pt x="128" y="1275"/>
                  </a:cubicBezTo>
                  <a:cubicBezTo>
                    <a:pt x="138" y="1275"/>
                    <a:pt x="148" y="1273"/>
                    <a:pt x="158" y="1268"/>
                  </a:cubicBezTo>
                  <a:cubicBezTo>
                    <a:pt x="691" y="835"/>
                    <a:pt x="1292" y="534"/>
                    <a:pt x="1792" y="101"/>
                  </a:cubicBezTo>
                  <a:cubicBezTo>
                    <a:pt x="1859" y="67"/>
                    <a:pt x="1792" y="1"/>
                    <a:pt x="17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1"/>
            <p:cNvSpPr/>
            <p:nvPr/>
          </p:nvSpPr>
          <p:spPr>
            <a:xfrm>
              <a:off x="-1674050" y="3314075"/>
              <a:ext cx="52675" cy="38175"/>
            </a:xfrm>
            <a:custGeom>
              <a:avLst/>
              <a:gdLst/>
              <a:ahLst/>
              <a:cxnLst/>
              <a:rect l="l" t="t" r="r" b="b"/>
              <a:pathLst>
                <a:path w="2107" h="1527" extrusionOk="0">
                  <a:moveTo>
                    <a:pt x="2010" y="0"/>
                  </a:moveTo>
                  <a:cubicBezTo>
                    <a:pt x="2001" y="0"/>
                    <a:pt x="1992" y="2"/>
                    <a:pt x="1983" y="7"/>
                  </a:cubicBezTo>
                  <a:cubicBezTo>
                    <a:pt x="1315" y="407"/>
                    <a:pt x="682" y="941"/>
                    <a:pt x="81" y="1408"/>
                  </a:cubicBezTo>
                  <a:cubicBezTo>
                    <a:pt x="1" y="1435"/>
                    <a:pt x="50" y="1526"/>
                    <a:pt x="124" y="1526"/>
                  </a:cubicBezTo>
                  <a:cubicBezTo>
                    <a:pt x="142" y="1526"/>
                    <a:pt x="162" y="1521"/>
                    <a:pt x="181" y="1508"/>
                  </a:cubicBezTo>
                  <a:cubicBezTo>
                    <a:pt x="782" y="1074"/>
                    <a:pt x="1449" y="641"/>
                    <a:pt x="2049" y="140"/>
                  </a:cubicBezTo>
                  <a:cubicBezTo>
                    <a:pt x="2107" y="83"/>
                    <a:pt x="2065" y="0"/>
                    <a:pt x="20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1"/>
            <p:cNvSpPr/>
            <p:nvPr/>
          </p:nvSpPr>
          <p:spPr>
            <a:xfrm>
              <a:off x="-1648450" y="3319725"/>
              <a:ext cx="33150" cy="26400"/>
            </a:xfrm>
            <a:custGeom>
              <a:avLst/>
              <a:gdLst/>
              <a:ahLst/>
              <a:cxnLst/>
              <a:rect l="l" t="t" r="r" b="b"/>
              <a:pathLst>
                <a:path w="1326" h="1056" extrusionOk="0">
                  <a:moveTo>
                    <a:pt x="1299" y="0"/>
                  </a:moveTo>
                  <a:cubicBezTo>
                    <a:pt x="1295" y="0"/>
                    <a:pt x="1292" y="5"/>
                    <a:pt x="1292" y="14"/>
                  </a:cubicBezTo>
                  <a:cubicBezTo>
                    <a:pt x="825" y="248"/>
                    <a:pt x="458" y="648"/>
                    <a:pt x="58" y="948"/>
                  </a:cubicBezTo>
                  <a:cubicBezTo>
                    <a:pt x="1" y="977"/>
                    <a:pt x="42" y="1055"/>
                    <a:pt x="97" y="1055"/>
                  </a:cubicBezTo>
                  <a:cubicBezTo>
                    <a:pt x="106" y="1055"/>
                    <a:pt x="115" y="1053"/>
                    <a:pt x="125" y="1048"/>
                  </a:cubicBezTo>
                  <a:cubicBezTo>
                    <a:pt x="525" y="715"/>
                    <a:pt x="992" y="415"/>
                    <a:pt x="1326" y="48"/>
                  </a:cubicBezTo>
                  <a:cubicBezTo>
                    <a:pt x="1326" y="24"/>
                    <a:pt x="1309" y="0"/>
                    <a:pt x="1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1"/>
            <p:cNvSpPr/>
            <p:nvPr/>
          </p:nvSpPr>
          <p:spPr>
            <a:xfrm>
              <a:off x="-1636675" y="3330675"/>
              <a:ext cx="27050" cy="19675"/>
            </a:xfrm>
            <a:custGeom>
              <a:avLst/>
              <a:gdLst/>
              <a:ahLst/>
              <a:cxnLst/>
              <a:rect l="l" t="t" r="r" b="b"/>
              <a:pathLst>
                <a:path w="1082" h="787" extrusionOk="0">
                  <a:moveTo>
                    <a:pt x="1041" y="1"/>
                  </a:moveTo>
                  <a:cubicBezTo>
                    <a:pt x="1035" y="1"/>
                    <a:pt x="1028" y="3"/>
                    <a:pt x="1021" y="10"/>
                  </a:cubicBezTo>
                  <a:cubicBezTo>
                    <a:pt x="855" y="77"/>
                    <a:pt x="688" y="210"/>
                    <a:pt x="554" y="310"/>
                  </a:cubicBezTo>
                  <a:lnTo>
                    <a:pt x="54" y="710"/>
                  </a:lnTo>
                  <a:cubicBezTo>
                    <a:pt x="0" y="737"/>
                    <a:pt x="33" y="786"/>
                    <a:pt x="83" y="786"/>
                  </a:cubicBezTo>
                  <a:cubicBezTo>
                    <a:pt x="95" y="786"/>
                    <a:pt x="108" y="784"/>
                    <a:pt x="121" y="777"/>
                  </a:cubicBezTo>
                  <a:lnTo>
                    <a:pt x="621" y="410"/>
                  </a:lnTo>
                  <a:cubicBezTo>
                    <a:pt x="788" y="310"/>
                    <a:pt x="955" y="210"/>
                    <a:pt x="1055" y="43"/>
                  </a:cubicBezTo>
                  <a:cubicBezTo>
                    <a:pt x="1081" y="43"/>
                    <a:pt x="1065" y="1"/>
                    <a:pt x="1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1"/>
            <p:cNvSpPr/>
            <p:nvPr/>
          </p:nvSpPr>
          <p:spPr>
            <a:xfrm>
              <a:off x="-1633275" y="3335925"/>
              <a:ext cx="27975" cy="21250"/>
            </a:xfrm>
            <a:custGeom>
              <a:avLst/>
              <a:gdLst/>
              <a:ahLst/>
              <a:cxnLst/>
              <a:rect l="l" t="t" r="r" b="b"/>
              <a:pathLst>
                <a:path w="1119" h="850" extrusionOk="0">
                  <a:moveTo>
                    <a:pt x="985" y="0"/>
                  </a:moveTo>
                  <a:cubicBezTo>
                    <a:pt x="819" y="67"/>
                    <a:pt x="719" y="234"/>
                    <a:pt x="585" y="334"/>
                  </a:cubicBezTo>
                  <a:cubicBezTo>
                    <a:pt x="418" y="467"/>
                    <a:pt x="252" y="567"/>
                    <a:pt x="85" y="667"/>
                  </a:cubicBezTo>
                  <a:cubicBezTo>
                    <a:pt x="1" y="723"/>
                    <a:pt x="34" y="849"/>
                    <a:pt x="126" y="849"/>
                  </a:cubicBezTo>
                  <a:cubicBezTo>
                    <a:pt x="143" y="849"/>
                    <a:pt x="163" y="845"/>
                    <a:pt x="185" y="834"/>
                  </a:cubicBezTo>
                  <a:cubicBezTo>
                    <a:pt x="352" y="734"/>
                    <a:pt x="518" y="634"/>
                    <a:pt x="685" y="500"/>
                  </a:cubicBezTo>
                  <a:cubicBezTo>
                    <a:pt x="819" y="400"/>
                    <a:pt x="985" y="267"/>
                    <a:pt x="1085" y="100"/>
                  </a:cubicBezTo>
                  <a:cubicBezTo>
                    <a:pt x="1119" y="33"/>
                    <a:pt x="1019" y="0"/>
                    <a:pt x="9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1"/>
            <p:cNvSpPr/>
            <p:nvPr/>
          </p:nvSpPr>
          <p:spPr>
            <a:xfrm>
              <a:off x="-1928625" y="2949800"/>
              <a:ext cx="8100" cy="9075"/>
            </a:xfrm>
            <a:custGeom>
              <a:avLst/>
              <a:gdLst/>
              <a:ahLst/>
              <a:cxnLst/>
              <a:rect l="l" t="t" r="r" b="b"/>
              <a:pathLst>
                <a:path w="324" h="363" extrusionOk="0">
                  <a:moveTo>
                    <a:pt x="257" y="1"/>
                  </a:moveTo>
                  <a:cubicBezTo>
                    <a:pt x="157" y="101"/>
                    <a:pt x="90" y="201"/>
                    <a:pt x="24" y="301"/>
                  </a:cubicBezTo>
                  <a:cubicBezTo>
                    <a:pt x="1" y="324"/>
                    <a:pt x="25" y="363"/>
                    <a:pt x="54" y="363"/>
                  </a:cubicBezTo>
                  <a:cubicBezTo>
                    <a:pt x="66" y="363"/>
                    <a:pt x="80" y="355"/>
                    <a:pt x="90" y="334"/>
                  </a:cubicBezTo>
                  <a:cubicBezTo>
                    <a:pt x="157" y="234"/>
                    <a:pt x="257" y="168"/>
                    <a:pt x="290" y="34"/>
                  </a:cubicBezTo>
                  <a:cubicBezTo>
                    <a:pt x="324" y="1"/>
                    <a:pt x="257" y="1"/>
                    <a:pt x="2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1"/>
            <p:cNvSpPr/>
            <p:nvPr/>
          </p:nvSpPr>
          <p:spPr>
            <a:xfrm>
              <a:off x="-1918050" y="2944450"/>
              <a:ext cx="14200" cy="18225"/>
            </a:xfrm>
            <a:custGeom>
              <a:avLst/>
              <a:gdLst/>
              <a:ahLst/>
              <a:cxnLst/>
              <a:rect l="l" t="t" r="r" b="b"/>
              <a:pathLst>
                <a:path w="568" h="729" extrusionOk="0">
                  <a:moveTo>
                    <a:pt x="542" y="1"/>
                  </a:moveTo>
                  <a:cubicBezTo>
                    <a:pt x="537" y="1"/>
                    <a:pt x="535" y="5"/>
                    <a:pt x="535" y="15"/>
                  </a:cubicBezTo>
                  <a:cubicBezTo>
                    <a:pt x="301" y="181"/>
                    <a:pt x="134" y="415"/>
                    <a:pt x="1" y="682"/>
                  </a:cubicBezTo>
                  <a:cubicBezTo>
                    <a:pt x="1" y="705"/>
                    <a:pt x="34" y="729"/>
                    <a:pt x="66" y="729"/>
                  </a:cubicBezTo>
                  <a:cubicBezTo>
                    <a:pt x="79" y="729"/>
                    <a:pt x="91" y="725"/>
                    <a:pt x="101" y="715"/>
                  </a:cubicBezTo>
                  <a:cubicBezTo>
                    <a:pt x="201" y="448"/>
                    <a:pt x="368" y="248"/>
                    <a:pt x="568" y="48"/>
                  </a:cubicBezTo>
                  <a:cubicBezTo>
                    <a:pt x="568" y="24"/>
                    <a:pt x="551" y="1"/>
                    <a:pt x="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1"/>
            <p:cNvSpPr/>
            <p:nvPr/>
          </p:nvSpPr>
          <p:spPr>
            <a:xfrm>
              <a:off x="-1911375" y="2937775"/>
              <a:ext cx="22300" cy="30275"/>
            </a:xfrm>
            <a:custGeom>
              <a:avLst/>
              <a:gdLst/>
              <a:ahLst/>
              <a:cxnLst/>
              <a:rect l="l" t="t" r="r" b="b"/>
              <a:pathLst>
                <a:path w="892" h="1211" extrusionOk="0">
                  <a:moveTo>
                    <a:pt x="862" y="1"/>
                  </a:moveTo>
                  <a:cubicBezTo>
                    <a:pt x="854" y="1"/>
                    <a:pt x="844" y="5"/>
                    <a:pt x="835" y="15"/>
                  </a:cubicBezTo>
                  <a:cubicBezTo>
                    <a:pt x="434" y="248"/>
                    <a:pt x="201" y="749"/>
                    <a:pt x="1" y="1149"/>
                  </a:cubicBezTo>
                  <a:cubicBezTo>
                    <a:pt x="1" y="1172"/>
                    <a:pt x="33" y="1211"/>
                    <a:pt x="63" y="1211"/>
                  </a:cubicBezTo>
                  <a:cubicBezTo>
                    <a:pt x="77" y="1211"/>
                    <a:pt x="90" y="1203"/>
                    <a:pt x="101" y="1182"/>
                  </a:cubicBezTo>
                  <a:cubicBezTo>
                    <a:pt x="201" y="982"/>
                    <a:pt x="334" y="782"/>
                    <a:pt x="468" y="615"/>
                  </a:cubicBezTo>
                  <a:cubicBezTo>
                    <a:pt x="601" y="415"/>
                    <a:pt x="768" y="248"/>
                    <a:pt x="868" y="48"/>
                  </a:cubicBezTo>
                  <a:cubicBezTo>
                    <a:pt x="892" y="24"/>
                    <a:pt x="882" y="1"/>
                    <a:pt x="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1"/>
            <p:cNvSpPr/>
            <p:nvPr/>
          </p:nvSpPr>
          <p:spPr>
            <a:xfrm>
              <a:off x="-1900525" y="2935250"/>
              <a:ext cx="25050" cy="34950"/>
            </a:xfrm>
            <a:custGeom>
              <a:avLst/>
              <a:gdLst/>
              <a:ahLst/>
              <a:cxnLst/>
              <a:rect l="l" t="t" r="r" b="b"/>
              <a:pathLst>
                <a:path w="1002" h="1398" extrusionOk="0">
                  <a:moveTo>
                    <a:pt x="976" y="1"/>
                  </a:moveTo>
                  <a:cubicBezTo>
                    <a:pt x="971" y="1"/>
                    <a:pt x="968" y="5"/>
                    <a:pt x="968" y="16"/>
                  </a:cubicBezTo>
                  <a:cubicBezTo>
                    <a:pt x="534" y="316"/>
                    <a:pt x="234" y="883"/>
                    <a:pt x="0" y="1350"/>
                  </a:cubicBezTo>
                  <a:cubicBezTo>
                    <a:pt x="0" y="1374"/>
                    <a:pt x="17" y="1397"/>
                    <a:pt x="39" y="1397"/>
                  </a:cubicBezTo>
                  <a:cubicBezTo>
                    <a:pt x="48" y="1397"/>
                    <a:pt x="57" y="1393"/>
                    <a:pt x="67" y="1383"/>
                  </a:cubicBezTo>
                  <a:cubicBezTo>
                    <a:pt x="334" y="850"/>
                    <a:pt x="668" y="483"/>
                    <a:pt x="1001" y="16"/>
                  </a:cubicBezTo>
                  <a:cubicBezTo>
                    <a:pt x="1001" y="16"/>
                    <a:pt x="986" y="1"/>
                    <a:pt x="9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1"/>
            <p:cNvSpPr/>
            <p:nvPr/>
          </p:nvSpPr>
          <p:spPr>
            <a:xfrm>
              <a:off x="-1887700" y="2934800"/>
              <a:ext cx="28900" cy="38450"/>
            </a:xfrm>
            <a:custGeom>
              <a:avLst/>
              <a:gdLst/>
              <a:ahLst/>
              <a:cxnLst/>
              <a:rect l="l" t="t" r="r" b="b"/>
              <a:pathLst>
                <a:path w="1156" h="1538" extrusionOk="0">
                  <a:moveTo>
                    <a:pt x="1055" y="0"/>
                  </a:moveTo>
                  <a:cubicBezTo>
                    <a:pt x="588" y="367"/>
                    <a:pt x="255" y="934"/>
                    <a:pt x="21" y="1468"/>
                  </a:cubicBezTo>
                  <a:cubicBezTo>
                    <a:pt x="1" y="1509"/>
                    <a:pt x="44" y="1538"/>
                    <a:pt x="87" y="1538"/>
                  </a:cubicBezTo>
                  <a:cubicBezTo>
                    <a:pt x="114" y="1538"/>
                    <a:pt x="142" y="1527"/>
                    <a:pt x="155" y="1501"/>
                  </a:cubicBezTo>
                  <a:cubicBezTo>
                    <a:pt x="421" y="968"/>
                    <a:pt x="788" y="567"/>
                    <a:pt x="1122" y="67"/>
                  </a:cubicBezTo>
                  <a:cubicBezTo>
                    <a:pt x="1155" y="34"/>
                    <a:pt x="1089" y="0"/>
                    <a:pt x="10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1"/>
            <p:cNvSpPr/>
            <p:nvPr/>
          </p:nvSpPr>
          <p:spPr>
            <a:xfrm>
              <a:off x="-1880025" y="2935400"/>
              <a:ext cx="36900" cy="44650"/>
            </a:xfrm>
            <a:custGeom>
              <a:avLst/>
              <a:gdLst/>
              <a:ahLst/>
              <a:cxnLst/>
              <a:rect l="l" t="t" r="r" b="b"/>
              <a:pathLst>
                <a:path w="1476" h="1786" extrusionOk="0">
                  <a:moveTo>
                    <a:pt x="1386" y="1"/>
                  </a:moveTo>
                  <a:cubicBezTo>
                    <a:pt x="1374" y="1"/>
                    <a:pt x="1361" y="3"/>
                    <a:pt x="1349" y="10"/>
                  </a:cubicBezTo>
                  <a:cubicBezTo>
                    <a:pt x="815" y="410"/>
                    <a:pt x="381" y="1044"/>
                    <a:pt x="48" y="1644"/>
                  </a:cubicBezTo>
                  <a:cubicBezTo>
                    <a:pt x="1" y="1715"/>
                    <a:pt x="70" y="1786"/>
                    <a:pt x="127" y="1786"/>
                  </a:cubicBezTo>
                  <a:cubicBezTo>
                    <a:pt x="150" y="1786"/>
                    <a:pt x="171" y="1774"/>
                    <a:pt x="181" y="1744"/>
                  </a:cubicBezTo>
                  <a:cubicBezTo>
                    <a:pt x="548" y="1110"/>
                    <a:pt x="982" y="643"/>
                    <a:pt x="1449" y="76"/>
                  </a:cubicBezTo>
                  <a:cubicBezTo>
                    <a:pt x="1476" y="49"/>
                    <a:pt x="1437" y="1"/>
                    <a:pt x="1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1"/>
            <p:cNvSpPr/>
            <p:nvPr/>
          </p:nvSpPr>
          <p:spPr>
            <a:xfrm>
              <a:off x="-1864350" y="2941250"/>
              <a:ext cx="31100" cy="40700"/>
            </a:xfrm>
            <a:custGeom>
              <a:avLst/>
              <a:gdLst/>
              <a:ahLst/>
              <a:cxnLst/>
              <a:rect l="l" t="t" r="r" b="b"/>
              <a:pathLst>
                <a:path w="1244" h="1628" extrusionOk="0">
                  <a:moveTo>
                    <a:pt x="1146" y="0"/>
                  </a:moveTo>
                  <a:cubicBezTo>
                    <a:pt x="1136" y="0"/>
                    <a:pt x="1128" y="3"/>
                    <a:pt x="1122" y="9"/>
                  </a:cubicBezTo>
                  <a:cubicBezTo>
                    <a:pt x="622" y="376"/>
                    <a:pt x="255" y="977"/>
                    <a:pt x="21" y="1544"/>
                  </a:cubicBezTo>
                  <a:cubicBezTo>
                    <a:pt x="0" y="1586"/>
                    <a:pt x="46" y="1628"/>
                    <a:pt x="90" y="1628"/>
                  </a:cubicBezTo>
                  <a:cubicBezTo>
                    <a:pt x="117" y="1628"/>
                    <a:pt x="142" y="1614"/>
                    <a:pt x="155" y="1577"/>
                  </a:cubicBezTo>
                  <a:cubicBezTo>
                    <a:pt x="421" y="1010"/>
                    <a:pt x="788" y="610"/>
                    <a:pt x="1189" y="109"/>
                  </a:cubicBezTo>
                  <a:cubicBezTo>
                    <a:pt x="1243" y="55"/>
                    <a:pt x="1186" y="0"/>
                    <a:pt x="1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1"/>
            <p:cNvSpPr/>
            <p:nvPr/>
          </p:nvSpPr>
          <p:spPr>
            <a:xfrm>
              <a:off x="-1852525" y="2944475"/>
              <a:ext cx="29350" cy="34375"/>
            </a:xfrm>
            <a:custGeom>
              <a:avLst/>
              <a:gdLst/>
              <a:ahLst/>
              <a:cxnLst/>
              <a:rect l="l" t="t" r="r" b="b"/>
              <a:pathLst>
                <a:path w="1174" h="1375" extrusionOk="0">
                  <a:moveTo>
                    <a:pt x="1114" y="0"/>
                  </a:moveTo>
                  <a:cubicBezTo>
                    <a:pt x="1103" y="0"/>
                    <a:pt x="1091" y="5"/>
                    <a:pt x="1083" y="14"/>
                  </a:cubicBezTo>
                  <a:cubicBezTo>
                    <a:pt x="682" y="347"/>
                    <a:pt x="349" y="848"/>
                    <a:pt x="48" y="1248"/>
                  </a:cubicBezTo>
                  <a:cubicBezTo>
                    <a:pt x="0" y="1320"/>
                    <a:pt x="39" y="1375"/>
                    <a:pt x="89" y="1375"/>
                  </a:cubicBezTo>
                  <a:cubicBezTo>
                    <a:pt x="109" y="1375"/>
                    <a:pt x="130" y="1366"/>
                    <a:pt x="149" y="1348"/>
                  </a:cubicBezTo>
                  <a:cubicBezTo>
                    <a:pt x="449" y="914"/>
                    <a:pt x="849" y="514"/>
                    <a:pt x="1149" y="80"/>
                  </a:cubicBezTo>
                  <a:cubicBezTo>
                    <a:pt x="1174" y="31"/>
                    <a:pt x="1144" y="0"/>
                    <a:pt x="1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1"/>
            <p:cNvSpPr/>
            <p:nvPr/>
          </p:nvSpPr>
          <p:spPr>
            <a:xfrm>
              <a:off x="-1841075" y="2947450"/>
              <a:ext cx="31225" cy="36425"/>
            </a:xfrm>
            <a:custGeom>
              <a:avLst/>
              <a:gdLst/>
              <a:ahLst/>
              <a:cxnLst/>
              <a:rect l="l" t="t" r="r" b="b"/>
              <a:pathLst>
                <a:path w="1249" h="1457" extrusionOk="0">
                  <a:moveTo>
                    <a:pt x="1181" y="0"/>
                  </a:moveTo>
                  <a:cubicBezTo>
                    <a:pt x="1164" y="0"/>
                    <a:pt x="1144" y="8"/>
                    <a:pt x="1125" y="28"/>
                  </a:cubicBezTo>
                  <a:cubicBezTo>
                    <a:pt x="658" y="328"/>
                    <a:pt x="324" y="895"/>
                    <a:pt x="24" y="1362"/>
                  </a:cubicBezTo>
                  <a:cubicBezTo>
                    <a:pt x="1" y="1409"/>
                    <a:pt x="44" y="1457"/>
                    <a:pt x="83" y="1457"/>
                  </a:cubicBezTo>
                  <a:cubicBezTo>
                    <a:pt x="99" y="1457"/>
                    <a:pt x="114" y="1449"/>
                    <a:pt x="124" y="1429"/>
                  </a:cubicBezTo>
                  <a:cubicBezTo>
                    <a:pt x="424" y="929"/>
                    <a:pt x="825" y="528"/>
                    <a:pt x="1225" y="95"/>
                  </a:cubicBezTo>
                  <a:cubicBezTo>
                    <a:pt x="1249" y="48"/>
                    <a:pt x="1222" y="0"/>
                    <a:pt x="1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1"/>
            <p:cNvSpPr/>
            <p:nvPr/>
          </p:nvSpPr>
          <p:spPr>
            <a:xfrm>
              <a:off x="-1829150" y="2945075"/>
              <a:ext cx="35825" cy="39975"/>
            </a:xfrm>
            <a:custGeom>
              <a:avLst/>
              <a:gdLst/>
              <a:ahLst/>
              <a:cxnLst/>
              <a:rect l="l" t="t" r="r" b="b"/>
              <a:pathLst>
                <a:path w="1433" h="1599" extrusionOk="0">
                  <a:moveTo>
                    <a:pt x="1331" y="1"/>
                  </a:moveTo>
                  <a:cubicBezTo>
                    <a:pt x="1315" y="1"/>
                    <a:pt x="1297" y="7"/>
                    <a:pt x="1282" y="23"/>
                  </a:cubicBezTo>
                  <a:cubicBezTo>
                    <a:pt x="815" y="423"/>
                    <a:pt x="414" y="957"/>
                    <a:pt x="47" y="1457"/>
                  </a:cubicBezTo>
                  <a:cubicBezTo>
                    <a:pt x="0" y="1528"/>
                    <a:pt x="53" y="1599"/>
                    <a:pt x="112" y="1599"/>
                  </a:cubicBezTo>
                  <a:cubicBezTo>
                    <a:pt x="136" y="1599"/>
                    <a:pt x="161" y="1587"/>
                    <a:pt x="181" y="1557"/>
                  </a:cubicBezTo>
                  <a:cubicBezTo>
                    <a:pt x="548" y="1057"/>
                    <a:pt x="1015" y="623"/>
                    <a:pt x="1382" y="123"/>
                  </a:cubicBezTo>
                  <a:cubicBezTo>
                    <a:pt x="1433" y="72"/>
                    <a:pt x="1386" y="1"/>
                    <a:pt x="1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1"/>
            <p:cNvSpPr/>
            <p:nvPr/>
          </p:nvSpPr>
          <p:spPr>
            <a:xfrm>
              <a:off x="-1817475" y="2942800"/>
              <a:ext cx="35400" cy="39400"/>
            </a:xfrm>
            <a:custGeom>
              <a:avLst/>
              <a:gdLst/>
              <a:ahLst/>
              <a:cxnLst/>
              <a:rect l="l" t="t" r="r" b="b"/>
              <a:pathLst>
                <a:path w="1416" h="1576" extrusionOk="0">
                  <a:moveTo>
                    <a:pt x="1375" y="1"/>
                  </a:moveTo>
                  <a:cubicBezTo>
                    <a:pt x="1366" y="1"/>
                    <a:pt x="1357" y="5"/>
                    <a:pt x="1348" y="14"/>
                  </a:cubicBezTo>
                  <a:cubicBezTo>
                    <a:pt x="848" y="381"/>
                    <a:pt x="448" y="981"/>
                    <a:pt x="47" y="1482"/>
                  </a:cubicBezTo>
                  <a:cubicBezTo>
                    <a:pt x="0" y="1529"/>
                    <a:pt x="53" y="1576"/>
                    <a:pt x="100" y="1576"/>
                  </a:cubicBezTo>
                  <a:cubicBezTo>
                    <a:pt x="119" y="1576"/>
                    <a:pt x="138" y="1568"/>
                    <a:pt x="148" y="1548"/>
                  </a:cubicBezTo>
                  <a:cubicBezTo>
                    <a:pt x="548" y="1048"/>
                    <a:pt x="1048" y="581"/>
                    <a:pt x="1415" y="81"/>
                  </a:cubicBezTo>
                  <a:cubicBezTo>
                    <a:pt x="1415" y="32"/>
                    <a:pt x="1397" y="1"/>
                    <a:pt x="1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1"/>
            <p:cNvSpPr/>
            <p:nvPr/>
          </p:nvSpPr>
          <p:spPr>
            <a:xfrm>
              <a:off x="-1805075" y="2947075"/>
              <a:ext cx="32850" cy="33325"/>
            </a:xfrm>
            <a:custGeom>
              <a:avLst/>
              <a:gdLst/>
              <a:ahLst/>
              <a:cxnLst/>
              <a:rect l="l" t="t" r="r" b="b"/>
              <a:pathLst>
                <a:path w="1314" h="1333" extrusionOk="0">
                  <a:moveTo>
                    <a:pt x="1224" y="1"/>
                  </a:moveTo>
                  <a:cubicBezTo>
                    <a:pt x="1211" y="1"/>
                    <a:pt x="1199" y="3"/>
                    <a:pt x="1186" y="10"/>
                  </a:cubicBezTo>
                  <a:cubicBezTo>
                    <a:pt x="786" y="377"/>
                    <a:pt x="419" y="844"/>
                    <a:pt x="52" y="1211"/>
                  </a:cubicBezTo>
                  <a:cubicBezTo>
                    <a:pt x="1" y="1262"/>
                    <a:pt x="48" y="1333"/>
                    <a:pt x="102" y="1333"/>
                  </a:cubicBezTo>
                  <a:cubicBezTo>
                    <a:pt x="119" y="1333"/>
                    <a:pt x="136" y="1326"/>
                    <a:pt x="152" y="1311"/>
                  </a:cubicBezTo>
                  <a:cubicBezTo>
                    <a:pt x="519" y="944"/>
                    <a:pt x="952" y="543"/>
                    <a:pt x="1286" y="76"/>
                  </a:cubicBezTo>
                  <a:cubicBezTo>
                    <a:pt x="1313" y="49"/>
                    <a:pt x="1275" y="1"/>
                    <a:pt x="1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1"/>
            <p:cNvSpPr/>
            <p:nvPr/>
          </p:nvSpPr>
          <p:spPr>
            <a:xfrm>
              <a:off x="-1796800" y="2952975"/>
              <a:ext cx="35325" cy="30675"/>
            </a:xfrm>
            <a:custGeom>
              <a:avLst/>
              <a:gdLst/>
              <a:ahLst/>
              <a:cxnLst/>
              <a:rect l="l" t="t" r="r" b="b"/>
              <a:pathLst>
                <a:path w="1413" h="1227" extrusionOk="0">
                  <a:moveTo>
                    <a:pt x="1316" y="0"/>
                  </a:moveTo>
                  <a:cubicBezTo>
                    <a:pt x="1307" y="0"/>
                    <a:pt x="1298" y="2"/>
                    <a:pt x="1289" y="7"/>
                  </a:cubicBezTo>
                  <a:cubicBezTo>
                    <a:pt x="1055" y="141"/>
                    <a:pt x="888" y="341"/>
                    <a:pt x="688" y="508"/>
                  </a:cubicBezTo>
                  <a:cubicBezTo>
                    <a:pt x="488" y="708"/>
                    <a:pt x="255" y="908"/>
                    <a:pt x="54" y="1108"/>
                  </a:cubicBezTo>
                  <a:cubicBezTo>
                    <a:pt x="1" y="1135"/>
                    <a:pt x="33" y="1226"/>
                    <a:pt x="100" y="1226"/>
                  </a:cubicBezTo>
                  <a:cubicBezTo>
                    <a:pt x="117" y="1226"/>
                    <a:pt x="135" y="1221"/>
                    <a:pt x="154" y="1208"/>
                  </a:cubicBezTo>
                  <a:cubicBezTo>
                    <a:pt x="355" y="1008"/>
                    <a:pt x="588" y="841"/>
                    <a:pt x="788" y="641"/>
                  </a:cubicBezTo>
                  <a:cubicBezTo>
                    <a:pt x="988" y="474"/>
                    <a:pt x="1222" y="307"/>
                    <a:pt x="1355" y="107"/>
                  </a:cubicBezTo>
                  <a:cubicBezTo>
                    <a:pt x="1413" y="79"/>
                    <a:pt x="1371" y="0"/>
                    <a:pt x="13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1"/>
            <p:cNvSpPr/>
            <p:nvPr/>
          </p:nvSpPr>
          <p:spPr>
            <a:xfrm>
              <a:off x="-1783450" y="2962325"/>
              <a:ext cx="27225" cy="20475"/>
            </a:xfrm>
            <a:custGeom>
              <a:avLst/>
              <a:gdLst/>
              <a:ahLst/>
              <a:cxnLst/>
              <a:rect l="l" t="t" r="r" b="b"/>
              <a:pathLst>
                <a:path w="1089" h="819" extrusionOk="0">
                  <a:moveTo>
                    <a:pt x="921" y="0"/>
                  </a:moveTo>
                  <a:cubicBezTo>
                    <a:pt x="788" y="67"/>
                    <a:pt x="621" y="200"/>
                    <a:pt x="488" y="300"/>
                  </a:cubicBezTo>
                  <a:cubicBezTo>
                    <a:pt x="354" y="400"/>
                    <a:pt x="188" y="534"/>
                    <a:pt x="54" y="667"/>
                  </a:cubicBezTo>
                  <a:cubicBezTo>
                    <a:pt x="0" y="721"/>
                    <a:pt x="55" y="819"/>
                    <a:pt x="131" y="819"/>
                  </a:cubicBezTo>
                  <a:cubicBezTo>
                    <a:pt x="149" y="819"/>
                    <a:pt x="168" y="813"/>
                    <a:pt x="188" y="801"/>
                  </a:cubicBezTo>
                  <a:cubicBezTo>
                    <a:pt x="321" y="667"/>
                    <a:pt x="421" y="567"/>
                    <a:pt x="588" y="434"/>
                  </a:cubicBezTo>
                  <a:cubicBezTo>
                    <a:pt x="721" y="334"/>
                    <a:pt x="888" y="267"/>
                    <a:pt x="1021" y="134"/>
                  </a:cubicBezTo>
                  <a:cubicBezTo>
                    <a:pt x="1088" y="67"/>
                    <a:pt x="1021" y="0"/>
                    <a:pt x="9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1"/>
            <p:cNvSpPr/>
            <p:nvPr/>
          </p:nvSpPr>
          <p:spPr>
            <a:xfrm>
              <a:off x="-1773300" y="2968150"/>
              <a:ext cx="17900" cy="14650"/>
            </a:xfrm>
            <a:custGeom>
              <a:avLst/>
              <a:gdLst/>
              <a:ahLst/>
              <a:cxnLst/>
              <a:rect l="l" t="t" r="r" b="b"/>
              <a:pathLst>
                <a:path w="716" h="586" extrusionOk="0">
                  <a:moveTo>
                    <a:pt x="649" y="1"/>
                  </a:moveTo>
                  <a:cubicBezTo>
                    <a:pt x="549" y="1"/>
                    <a:pt x="482" y="101"/>
                    <a:pt x="382" y="167"/>
                  </a:cubicBezTo>
                  <a:cubicBezTo>
                    <a:pt x="282" y="234"/>
                    <a:pt x="182" y="334"/>
                    <a:pt x="82" y="434"/>
                  </a:cubicBezTo>
                  <a:cubicBezTo>
                    <a:pt x="1" y="488"/>
                    <a:pt x="51" y="586"/>
                    <a:pt x="126" y="586"/>
                  </a:cubicBezTo>
                  <a:cubicBezTo>
                    <a:pt x="144" y="586"/>
                    <a:pt x="163" y="580"/>
                    <a:pt x="182" y="568"/>
                  </a:cubicBezTo>
                  <a:cubicBezTo>
                    <a:pt x="282" y="468"/>
                    <a:pt x="415" y="401"/>
                    <a:pt x="515" y="301"/>
                  </a:cubicBezTo>
                  <a:cubicBezTo>
                    <a:pt x="582" y="234"/>
                    <a:pt x="716" y="167"/>
                    <a:pt x="716" y="67"/>
                  </a:cubicBezTo>
                  <a:cubicBezTo>
                    <a:pt x="716" y="34"/>
                    <a:pt x="682" y="1"/>
                    <a:pt x="6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1"/>
            <p:cNvSpPr/>
            <p:nvPr/>
          </p:nvSpPr>
          <p:spPr>
            <a:xfrm>
              <a:off x="-1760125" y="2973150"/>
              <a:ext cx="13900" cy="10250"/>
            </a:xfrm>
            <a:custGeom>
              <a:avLst/>
              <a:gdLst/>
              <a:ahLst/>
              <a:cxnLst/>
              <a:rect l="l" t="t" r="r" b="b"/>
              <a:pathLst>
                <a:path w="556" h="410" extrusionOk="0">
                  <a:moveTo>
                    <a:pt x="422" y="1"/>
                  </a:moveTo>
                  <a:cubicBezTo>
                    <a:pt x="289" y="101"/>
                    <a:pt x="155" y="201"/>
                    <a:pt x="55" y="301"/>
                  </a:cubicBezTo>
                  <a:cubicBezTo>
                    <a:pt x="1" y="355"/>
                    <a:pt x="35" y="410"/>
                    <a:pt x="86" y="410"/>
                  </a:cubicBezTo>
                  <a:cubicBezTo>
                    <a:pt x="97" y="410"/>
                    <a:pt x="110" y="407"/>
                    <a:pt x="122" y="401"/>
                  </a:cubicBezTo>
                  <a:cubicBezTo>
                    <a:pt x="255" y="301"/>
                    <a:pt x="422" y="234"/>
                    <a:pt x="522" y="101"/>
                  </a:cubicBezTo>
                  <a:cubicBezTo>
                    <a:pt x="555" y="67"/>
                    <a:pt x="489" y="1"/>
                    <a:pt x="4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1"/>
            <p:cNvSpPr/>
            <p:nvPr/>
          </p:nvSpPr>
          <p:spPr>
            <a:xfrm>
              <a:off x="-1626175" y="3323400"/>
              <a:ext cx="57575" cy="50150"/>
            </a:xfrm>
            <a:custGeom>
              <a:avLst/>
              <a:gdLst/>
              <a:ahLst/>
              <a:cxnLst/>
              <a:rect l="l" t="t" r="r" b="b"/>
              <a:pathLst>
                <a:path w="2303" h="2006" extrusionOk="0">
                  <a:moveTo>
                    <a:pt x="2202" y="1"/>
                  </a:moveTo>
                  <a:cubicBezTo>
                    <a:pt x="1702" y="234"/>
                    <a:pt x="1302" y="534"/>
                    <a:pt x="902" y="868"/>
                  </a:cubicBezTo>
                  <a:cubicBezTo>
                    <a:pt x="601" y="1102"/>
                    <a:pt x="168" y="1435"/>
                    <a:pt x="1" y="1835"/>
                  </a:cubicBezTo>
                  <a:cubicBezTo>
                    <a:pt x="1" y="1869"/>
                    <a:pt x="1" y="1902"/>
                    <a:pt x="34" y="1902"/>
                  </a:cubicBezTo>
                  <a:cubicBezTo>
                    <a:pt x="34" y="1935"/>
                    <a:pt x="68" y="1969"/>
                    <a:pt x="68" y="1969"/>
                  </a:cubicBezTo>
                  <a:cubicBezTo>
                    <a:pt x="80" y="1994"/>
                    <a:pt x="98" y="2005"/>
                    <a:pt x="115" y="2005"/>
                  </a:cubicBezTo>
                  <a:cubicBezTo>
                    <a:pt x="142" y="2005"/>
                    <a:pt x="168" y="1977"/>
                    <a:pt x="168" y="1935"/>
                  </a:cubicBezTo>
                  <a:cubicBezTo>
                    <a:pt x="234" y="1735"/>
                    <a:pt x="535" y="1535"/>
                    <a:pt x="701" y="1368"/>
                  </a:cubicBezTo>
                  <a:cubicBezTo>
                    <a:pt x="835" y="1235"/>
                    <a:pt x="1002" y="1068"/>
                    <a:pt x="1202" y="935"/>
                  </a:cubicBezTo>
                  <a:cubicBezTo>
                    <a:pt x="1535" y="635"/>
                    <a:pt x="1902" y="401"/>
                    <a:pt x="2269" y="134"/>
                  </a:cubicBezTo>
                  <a:cubicBezTo>
                    <a:pt x="2303" y="67"/>
                    <a:pt x="2236" y="1"/>
                    <a:pt x="22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1"/>
            <p:cNvSpPr/>
            <p:nvPr/>
          </p:nvSpPr>
          <p:spPr>
            <a:xfrm>
              <a:off x="-1611825" y="3334125"/>
              <a:ext cx="48875" cy="41225"/>
            </a:xfrm>
            <a:custGeom>
              <a:avLst/>
              <a:gdLst/>
              <a:ahLst/>
              <a:cxnLst/>
              <a:rect l="l" t="t" r="r" b="b"/>
              <a:pathLst>
                <a:path w="1955" h="1649" extrusionOk="0">
                  <a:moveTo>
                    <a:pt x="1850" y="0"/>
                  </a:moveTo>
                  <a:cubicBezTo>
                    <a:pt x="1843" y="0"/>
                    <a:pt x="1836" y="2"/>
                    <a:pt x="1829" y="5"/>
                  </a:cubicBezTo>
                  <a:cubicBezTo>
                    <a:pt x="1161" y="339"/>
                    <a:pt x="528" y="973"/>
                    <a:pt x="27" y="1540"/>
                  </a:cubicBezTo>
                  <a:cubicBezTo>
                    <a:pt x="0" y="1594"/>
                    <a:pt x="62" y="1649"/>
                    <a:pt x="122" y="1649"/>
                  </a:cubicBezTo>
                  <a:cubicBezTo>
                    <a:pt x="135" y="1649"/>
                    <a:pt x="149" y="1646"/>
                    <a:pt x="161" y="1640"/>
                  </a:cubicBezTo>
                  <a:cubicBezTo>
                    <a:pt x="428" y="1373"/>
                    <a:pt x="694" y="1106"/>
                    <a:pt x="995" y="873"/>
                  </a:cubicBezTo>
                  <a:cubicBezTo>
                    <a:pt x="1295" y="639"/>
                    <a:pt x="1628" y="406"/>
                    <a:pt x="1895" y="139"/>
                  </a:cubicBezTo>
                  <a:cubicBezTo>
                    <a:pt x="1955" y="109"/>
                    <a:pt x="1908" y="0"/>
                    <a:pt x="18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1"/>
            <p:cNvSpPr/>
            <p:nvPr/>
          </p:nvSpPr>
          <p:spPr>
            <a:xfrm>
              <a:off x="-1598250" y="3343925"/>
              <a:ext cx="40500" cy="34250"/>
            </a:xfrm>
            <a:custGeom>
              <a:avLst/>
              <a:gdLst/>
              <a:ahLst/>
              <a:cxnLst/>
              <a:rect l="l" t="t" r="r" b="b"/>
              <a:pathLst>
                <a:path w="1620" h="1370" extrusionOk="0">
                  <a:moveTo>
                    <a:pt x="1579" y="1"/>
                  </a:moveTo>
                  <a:cubicBezTo>
                    <a:pt x="1570" y="1"/>
                    <a:pt x="1561" y="5"/>
                    <a:pt x="1552" y="14"/>
                  </a:cubicBezTo>
                  <a:cubicBezTo>
                    <a:pt x="1252" y="114"/>
                    <a:pt x="1052" y="347"/>
                    <a:pt x="819" y="547"/>
                  </a:cubicBezTo>
                  <a:cubicBezTo>
                    <a:pt x="552" y="781"/>
                    <a:pt x="285" y="1014"/>
                    <a:pt x="51" y="1248"/>
                  </a:cubicBezTo>
                  <a:cubicBezTo>
                    <a:pt x="0" y="1299"/>
                    <a:pt x="28" y="1370"/>
                    <a:pt x="73" y="1370"/>
                  </a:cubicBezTo>
                  <a:cubicBezTo>
                    <a:pt x="87" y="1370"/>
                    <a:pt x="103" y="1363"/>
                    <a:pt x="118" y="1348"/>
                  </a:cubicBezTo>
                  <a:cubicBezTo>
                    <a:pt x="418" y="1148"/>
                    <a:pt x="685" y="914"/>
                    <a:pt x="919" y="714"/>
                  </a:cubicBezTo>
                  <a:cubicBezTo>
                    <a:pt x="1152" y="514"/>
                    <a:pt x="1452" y="314"/>
                    <a:pt x="1619" y="80"/>
                  </a:cubicBezTo>
                  <a:cubicBezTo>
                    <a:pt x="1619" y="32"/>
                    <a:pt x="1601" y="1"/>
                    <a:pt x="15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1"/>
            <p:cNvSpPr/>
            <p:nvPr/>
          </p:nvSpPr>
          <p:spPr>
            <a:xfrm>
              <a:off x="-1584150" y="3349750"/>
              <a:ext cx="36400" cy="31675"/>
            </a:xfrm>
            <a:custGeom>
              <a:avLst/>
              <a:gdLst/>
              <a:ahLst/>
              <a:cxnLst/>
              <a:rect l="l" t="t" r="r" b="b"/>
              <a:pathLst>
                <a:path w="1456" h="1267" extrusionOk="0">
                  <a:moveTo>
                    <a:pt x="1444" y="0"/>
                  </a:moveTo>
                  <a:cubicBezTo>
                    <a:pt x="1439" y="0"/>
                    <a:pt x="1432" y="4"/>
                    <a:pt x="1422" y="14"/>
                  </a:cubicBezTo>
                  <a:cubicBezTo>
                    <a:pt x="1155" y="81"/>
                    <a:pt x="955" y="314"/>
                    <a:pt x="722" y="481"/>
                  </a:cubicBezTo>
                  <a:cubicBezTo>
                    <a:pt x="488" y="681"/>
                    <a:pt x="288" y="881"/>
                    <a:pt x="54" y="1115"/>
                  </a:cubicBezTo>
                  <a:cubicBezTo>
                    <a:pt x="1" y="1169"/>
                    <a:pt x="56" y="1267"/>
                    <a:pt x="114" y="1267"/>
                  </a:cubicBezTo>
                  <a:cubicBezTo>
                    <a:pt x="128" y="1267"/>
                    <a:pt x="142" y="1261"/>
                    <a:pt x="155" y="1248"/>
                  </a:cubicBezTo>
                  <a:cubicBezTo>
                    <a:pt x="388" y="1015"/>
                    <a:pt x="588" y="815"/>
                    <a:pt x="822" y="615"/>
                  </a:cubicBezTo>
                  <a:cubicBezTo>
                    <a:pt x="1055" y="414"/>
                    <a:pt x="1289" y="281"/>
                    <a:pt x="1455" y="48"/>
                  </a:cubicBezTo>
                  <a:cubicBezTo>
                    <a:pt x="1455" y="24"/>
                    <a:pt x="1455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1"/>
            <p:cNvSpPr/>
            <p:nvPr/>
          </p:nvSpPr>
          <p:spPr>
            <a:xfrm>
              <a:off x="-1571775" y="3356775"/>
              <a:ext cx="29025" cy="28075"/>
            </a:xfrm>
            <a:custGeom>
              <a:avLst/>
              <a:gdLst/>
              <a:ahLst/>
              <a:cxnLst/>
              <a:rect l="l" t="t" r="r" b="b"/>
              <a:pathLst>
                <a:path w="1161" h="1123" extrusionOk="0">
                  <a:moveTo>
                    <a:pt x="1094" y="0"/>
                  </a:moveTo>
                  <a:cubicBezTo>
                    <a:pt x="727" y="300"/>
                    <a:pt x="393" y="667"/>
                    <a:pt x="26" y="1001"/>
                  </a:cubicBezTo>
                  <a:cubicBezTo>
                    <a:pt x="1" y="1052"/>
                    <a:pt x="34" y="1123"/>
                    <a:pt x="81" y="1123"/>
                  </a:cubicBezTo>
                  <a:cubicBezTo>
                    <a:pt x="96" y="1123"/>
                    <a:pt x="111" y="1116"/>
                    <a:pt x="127" y="1101"/>
                  </a:cubicBezTo>
                  <a:cubicBezTo>
                    <a:pt x="460" y="767"/>
                    <a:pt x="827" y="434"/>
                    <a:pt x="1127" y="33"/>
                  </a:cubicBezTo>
                  <a:cubicBezTo>
                    <a:pt x="1161" y="0"/>
                    <a:pt x="1127" y="0"/>
                    <a:pt x="10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1"/>
            <p:cNvSpPr/>
            <p:nvPr/>
          </p:nvSpPr>
          <p:spPr>
            <a:xfrm>
              <a:off x="-1567475" y="3363950"/>
              <a:ext cx="34500" cy="30825"/>
            </a:xfrm>
            <a:custGeom>
              <a:avLst/>
              <a:gdLst/>
              <a:ahLst/>
              <a:cxnLst/>
              <a:rect l="l" t="t" r="r" b="b"/>
              <a:pathLst>
                <a:path w="1380" h="1233" extrusionOk="0">
                  <a:moveTo>
                    <a:pt x="1348" y="0"/>
                  </a:moveTo>
                  <a:cubicBezTo>
                    <a:pt x="1340" y="0"/>
                    <a:pt x="1331" y="4"/>
                    <a:pt x="1322" y="13"/>
                  </a:cubicBezTo>
                  <a:cubicBezTo>
                    <a:pt x="1089" y="113"/>
                    <a:pt x="889" y="313"/>
                    <a:pt x="722" y="480"/>
                  </a:cubicBezTo>
                  <a:cubicBezTo>
                    <a:pt x="488" y="680"/>
                    <a:pt x="288" y="881"/>
                    <a:pt x="55" y="1081"/>
                  </a:cubicBezTo>
                  <a:cubicBezTo>
                    <a:pt x="1" y="1135"/>
                    <a:pt x="56" y="1232"/>
                    <a:pt x="114" y="1232"/>
                  </a:cubicBezTo>
                  <a:cubicBezTo>
                    <a:pt x="128" y="1232"/>
                    <a:pt x="142" y="1227"/>
                    <a:pt x="155" y="1214"/>
                  </a:cubicBezTo>
                  <a:cubicBezTo>
                    <a:pt x="388" y="1014"/>
                    <a:pt x="588" y="814"/>
                    <a:pt x="822" y="614"/>
                  </a:cubicBezTo>
                  <a:cubicBezTo>
                    <a:pt x="989" y="447"/>
                    <a:pt x="1222" y="280"/>
                    <a:pt x="1356" y="80"/>
                  </a:cubicBezTo>
                  <a:cubicBezTo>
                    <a:pt x="1380" y="31"/>
                    <a:pt x="1369" y="0"/>
                    <a:pt x="13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1"/>
            <p:cNvSpPr/>
            <p:nvPr/>
          </p:nvSpPr>
          <p:spPr>
            <a:xfrm>
              <a:off x="-1558375" y="3360700"/>
              <a:ext cx="36325" cy="36275"/>
            </a:xfrm>
            <a:custGeom>
              <a:avLst/>
              <a:gdLst/>
              <a:ahLst/>
              <a:cxnLst/>
              <a:rect l="l" t="t" r="r" b="b"/>
              <a:pathLst>
                <a:path w="1453" h="1451" extrusionOk="0">
                  <a:moveTo>
                    <a:pt x="1379" y="1"/>
                  </a:moveTo>
                  <a:cubicBezTo>
                    <a:pt x="1372" y="1"/>
                    <a:pt x="1365" y="4"/>
                    <a:pt x="1358" y="10"/>
                  </a:cubicBezTo>
                  <a:cubicBezTo>
                    <a:pt x="891" y="443"/>
                    <a:pt x="525" y="910"/>
                    <a:pt x="58" y="1344"/>
                  </a:cubicBezTo>
                  <a:cubicBezTo>
                    <a:pt x="0" y="1373"/>
                    <a:pt x="66" y="1451"/>
                    <a:pt x="128" y="1451"/>
                  </a:cubicBezTo>
                  <a:cubicBezTo>
                    <a:pt x="138" y="1451"/>
                    <a:pt x="148" y="1449"/>
                    <a:pt x="158" y="1444"/>
                  </a:cubicBezTo>
                  <a:cubicBezTo>
                    <a:pt x="591" y="1044"/>
                    <a:pt x="1092" y="610"/>
                    <a:pt x="1425" y="110"/>
                  </a:cubicBezTo>
                  <a:cubicBezTo>
                    <a:pt x="1452" y="55"/>
                    <a:pt x="1413" y="1"/>
                    <a:pt x="1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1"/>
            <p:cNvSpPr/>
            <p:nvPr/>
          </p:nvSpPr>
          <p:spPr>
            <a:xfrm>
              <a:off x="-1542375" y="3367750"/>
              <a:ext cx="35250" cy="36300"/>
            </a:xfrm>
            <a:custGeom>
              <a:avLst/>
              <a:gdLst/>
              <a:ahLst/>
              <a:cxnLst/>
              <a:rect l="l" t="t" r="r" b="b"/>
              <a:pathLst>
                <a:path w="1410" h="1452" extrusionOk="0">
                  <a:moveTo>
                    <a:pt x="1342" y="0"/>
                  </a:moveTo>
                  <a:cubicBezTo>
                    <a:pt x="1325" y="0"/>
                    <a:pt x="1305" y="8"/>
                    <a:pt x="1286" y="28"/>
                  </a:cubicBezTo>
                  <a:cubicBezTo>
                    <a:pt x="852" y="395"/>
                    <a:pt x="452" y="895"/>
                    <a:pt x="51" y="1329"/>
                  </a:cubicBezTo>
                  <a:cubicBezTo>
                    <a:pt x="0" y="1380"/>
                    <a:pt x="47" y="1451"/>
                    <a:pt x="102" y="1451"/>
                  </a:cubicBezTo>
                  <a:cubicBezTo>
                    <a:pt x="119" y="1451"/>
                    <a:pt x="136" y="1445"/>
                    <a:pt x="151" y="1429"/>
                  </a:cubicBezTo>
                  <a:cubicBezTo>
                    <a:pt x="552" y="995"/>
                    <a:pt x="1052" y="595"/>
                    <a:pt x="1386" y="95"/>
                  </a:cubicBezTo>
                  <a:cubicBezTo>
                    <a:pt x="1409" y="48"/>
                    <a:pt x="1383" y="0"/>
                    <a:pt x="13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1"/>
            <p:cNvSpPr/>
            <p:nvPr/>
          </p:nvSpPr>
          <p:spPr>
            <a:xfrm>
              <a:off x="-1532525" y="3368575"/>
              <a:ext cx="38725" cy="36750"/>
            </a:xfrm>
            <a:custGeom>
              <a:avLst/>
              <a:gdLst/>
              <a:ahLst/>
              <a:cxnLst/>
              <a:rect l="l" t="t" r="r" b="b"/>
              <a:pathLst>
                <a:path w="1549" h="1470" extrusionOk="0">
                  <a:moveTo>
                    <a:pt x="1481" y="1"/>
                  </a:moveTo>
                  <a:cubicBezTo>
                    <a:pt x="1464" y="1"/>
                    <a:pt x="1445" y="9"/>
                    <a:pt x="1425" y="28"/>
                  </a:cubicBezTo>
                  <a:cubicBezTo>
                    <a:pt x="992" y="462"/>
                    <a:pt x="558" y="929"/>
                    <a:pt x="58" y="1329"/>
                  </a:cubicBezTo>
                  <a:cubicBezTo>
                    <a:pt x="0" y="1387"/>
                    <a:pt x="67" y="1469"/>
                    <a:pt x="129" y="1469"/>
                  </a:cubicBezTo>
                  <a:cubicBezTo>
                    <a:pt x="139" y="1469"/>
                    <a:pt x="149" y="1467"/>
                    <a:pt x="158" y="1463"/>
                  </a:cubicBezTo>
                  <a:cubicBezTo>
                    <a:pt x="658" y="1062"/>
                    <a:pt x="1158" y="629"/>
                    <a:pt x="1525" y="95"/>
                  </a:cubicBezTo>
                  <a:cubicBezTo>
                    <a:pt x="1549" y="48"/>
                    <a:pt x="1522" y="1"/>
                    <a:pt x="14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1"/>
            <p:cNvSpPr/>
            <p:nvPr/>
          </p:nvSpPr>
          <p:spPr>
            <a:xfrm>
              <a:off x="-1511675" y="3368200"/>
              <a:ext cx="32975" cy="33975"/>
            </a:xfrm>
            <a:custGeom>
              <a:avLst/>
              <a:gdLst/>
              <a:ahLst/>
              <a:cxnLst/>
              <a:rect l="l" t="t" r="r" b="b"/>
              <a:pathLst>
                <a:path w="1319" h="1359" extrusionOk="0">
                  <a:moveTo>
                    <a:pt x="1277" y="1"/>
                  </a:moveTo>
                  <a:cubicBezTo>
                    <a:pt x="1271" y="1"/>
                    <a:pt x="1265" y="4"/>
                    <a:pt x="1258" y="10"/>
                  </a:cubicBezTo>
                  <a:cubicBezTo>
                    <a:pt x="825" y="410"/>
                    <a:pt x="424" y="877"/>
                    <a:pt x="24" y="1311"/>
                  </a:cubicBezTo>
                  <a:cubicBezTo>
                    <a:pt x="1" y="1335"/>
                    <a:pt x="27" y="1358"/>
                    <a:pt x="45" y="1358"/>
                  </a:cubicBezTo>
                  <a:cubicBezTo>
                    <a:pt x="52" y="1358"/>
                    <a:pt x="58" y="1354"/>
                    <a:pt x="58" y="1344"/>
                  </a:cubicBezTo>
                  <a:cubicBezTo>
                    <a:pt x="491" y="944"/>
                    <a:pt x="925" y="510"/>
                    <a:pt x="1292" y="77"/>
                  </a:cubicBezTo>
                  <a:cubicBezTo>
                    <a:pt x="1319" y="50"/>
                    <a:pt x="1302" y="1"/>
                    <a:pt x="1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1"/>
            <p:cNvSpPr/>
            <p:nvPr/>
          </p:nvSpPr>
          <p:spPr>
            <a:xfrm>
              <a:off x="-1506525" y="3373225"/>
              <a:ext cx="39425" cy="36650"/>
            </a:xfrm>
            <a:custGeom>
              <a:avLst/>
              <a:gdLst/>
              <a:ahLst/>
              <a:cxnLst/>
              <a:rect l="l" t="t" r="r" b="b"/>
              <a:pathLst>
                <a:path w="1577" h="1466" extrusionOk="0">
                  <a:moveTo>
                    <a:pt x="1374" y="0"/>
                  </a:moveTo>
                  <a:cubicBezTo>
                    <a:pt x="1366" y="0"/>
                    <a:pt x="1359" y="3"/>
                    <a:pt x="1353" y="9"/>
                  </a:cubicBezTo>
                  <a:cubicBezTo>
                    <a:pt x="886" y="409"/>
                    <a:pt x="485" y="876"/>
                    <a:pt x="52" y="1310"/>
                  </a:cubicBezTo>
                  <a:cubicBezTo>
                    <a:pt x="0" y="1388"/>
                    <a:pt x="48" y="1465"/>
                    <a:pt x="104" y="1465"/>
                  </a:cubicBezTo>
                  <a:cubicBezTo>
                    <a:pt x="120" y="1465"/>
                    <a:pt x="137" y="1459"/>
                    <a:pt x="152" y="1444"/>
                  </a:cubicBezTo>
                  <a:cubicBezTo>
                    <a:pt x="394" y="1202"/>
                    <a:pt x="635" y="960"/>
                    <a:pt x="852" y="743"/>
                  </a:cubicBezTo>
                  <a:lnTo>
                    <a:pt x="852" y="743"/>
                  </a:lnTo>
                  <a:cubicBezTo>
                    <a:pt x="801" y="794"/>
                    <a:pt x="868" y="865"/>
                    <a:pt x="932" y="865"/>
                  </a:cubicBezTo>
                  <a:cubicBezTo>
                    <a:pt x="951" y="865"/>
                    <a:pt x="970" y="859"/>
                    <a:pt x="986" y="843"/>
                  </a:cubicBezTo>
                  <a:cubicBezTo>
                    <a:pt x="1152" y="610"/>
                    <a:pt x="1386" y="376"/>
                    <a:pt x="1553" y="143"/>
                  </a:cubicBezTo>
                  <a:cubicBezTo>
                    <a:pt x="1576" y="95"/>
                    <a:pt x="1550" y="48"/>
                    <a:pt x="1509" y="48"/>
                  </a:cubicBezTo>
                  <a:cubicBezTo>
                    <a:pt x="1492" y="48"/>
                    <a:pt x="1472" y="56"/>
                    <a:pt x="1453" y="76"/>
                  </a:cubicBezTo>
                  <a:lnTo>
                    <a:pt x="1419" y="109"/>
                  </a:lnTo>
                  <a:cubicBezTo>
                    <a:pt x="1447" y="55"/>
                    <a:pt x="1407" y="0"/>
                    <a:pt x="1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1"/>
            <p:cNvSpPr/>
            <p:nvPr/>
          </p:nvSpPr>
          <p:spPr>
            <a:xfrm>
              <a:off x="-1700375" y="3053875"/>
              <a:ext cx="43275" cy="46400"/>
            </a:xfrm>
            <a:custGeom>
              <a:avLst/>
              <a:gdLst/>
              <a:ahLst/>
              <a:cxnLst/>
              <a:rect l="l" t="t" r="r" b="b"/>
              <a:pathLst>
                <a:path w="1731" h="1856" extrusionOk="0">
                  <a:moveTo>
                    <a:pt x="1661" y="1"/>
                  </a:moveTo>
                  <a:cubicBezTo>
                    <a:pt x="1653" y="1"/>
                    <a:pt x="1644" y="3"/>
                    <a:pt x="1635" y="7"/>
                  </a:cubicBezTo>
                  <a:cubicBezTo>
                    <a:pt x="934" y="408"/>
                    <a:pt x="400" y="1108"/>
                    <a:pt x="0" y="1809"/>
                  </a:cubicBezTo>
                  <a:cubicBezTo>
                    <a:pt x="0" y="1832"/>
                    <a:pt x="17" y="1856"/>
                    <a:pt x="38" y="1856"/>
                  </a:cubicBezTo>
                  <a:cubicBezTo>
                    <a:pt x="47" y="1856"/>
                    <a:pt x="57" y="1852"/>
                    <a:pt x="67" y="1842"/>
                  </a:cubicBezTo>
                  <a:cubicBezTo>
                    <a:pt x="534" y="1175"/>
                    <a:pt x="1101" y="641"/>
                    <a:pt x="1701" y="107"/>
                  </a:cubicBezTo>
                  <a:cubicBezTo>
                    <a:pt x="1730" y="79"/>
                    <a:pt x="1709" y="1"/>
                    <a:pt x="16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1"/>
            <p:cNvSpPr/>
            <p:nvPr/>
          </p:nvSpPr>
          <p:spPr>
            <a:xfrm>
              <a:off x="-1688475" y="3058825"/>
              <a:ext cx="41325" cy="42275"/>
            </a:xfrm>
            <a:custGeom>
              <a:avLst/>
              <a:gdLst/>
              <a:ahLst/>
              <a:cxnLst/>
              <a:rect l="l" t="t" r="r" b="b"/>
              <a:pathLst>
                <a:path w="1653" h="1691" extrusionOk="0">
                  <a:moveTo>
                    <a:pt x="1592" y="1"/>
                  </a:moveTo>
                  <a:cubicBezTo>
                    <a:pt x="1582" y="1"/>
                    <a:pt x="1571" y="3"/>
                    <a:pt x="1559" y="10"/>
                  </a:cubicBezTo>
                  <a:cubicBezTo>
                    <a:pt x="925" y="276"/>
                    <a:pt x="358" y="1010"/>
                    <a:pt x="24" y="1611"/>
                  </a:cubicBezTo>
                  <a:cubicBezTo>
                    <a:pt x="0" y="1659"/>
                    <a:pt x="29" y="1690"/>
                    <a:pt x="60" y="1690"/>
                  </a:cubicBezTo>
                  <a:cubicBezTo>
                    <a:pt x="71" y="1690"/>
                    <a:pt x="82" y="1686"/>
                    <a:pt x="91" y="1677"/>
                  </a:cubicBezTo>
                  <a:cubicBezTo>
                    <a:pt x="325" y="1377"/>
                    <a:pt x="525" y="1077"/>
                    <a:pt x="792" y="810"/>
                  </a:cubicBezTo>
                  <a:cubicBezTo>
                    <a:pt x="1059" y="543"/>
                    <a:pt x="1359" y="376"/>
                    <a:pt x="1626" y="110"/>
                  </a:cubicBezTo>
                  <a:cubicBezTo>
                    <a:pt x="1653" y="55"/>
                    <a:pt x="1636" y="1"/>
                    <a:pt x="1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1"/>
            <p:cNvSpPr/>
            <p:nvPr/>
          </p:nvSpPr>
          <p:spPr>
            <a:xfrm>
              <a:off x="-1677025" y="3061375"/>
              <a:ext cx="44825" cy="50025"/>
            </a:xfrm>
            <a:custGeom>
              <a:avLst/>
              <a:gdLst/>
              <a:ahLst/>
              <a:cxnLst/>
              <a:rect l="l" t="t" r="r" b="b"/>
              <a:pathLst>
                <a:path w="1793" h="2001" extrusionOk="0">
                  <a:moveTo>
                    <a:pt x="1717" y="1"/>
                  </a:moveTo>
                  <a:cubicBezTo>
                    <a:pt x="1711" y="1"/>
                    <a:pt x="1706" y="3"/>
                    <a:pt x="1701" y="8"/>
                  </a:cubicBezTo>
                  <a:cubicBezTo>
                    <a:pt x="967" y="408"/>
                    <a:pt x="367" y="1208"/>
                    <a:pt x="0" y="1976"/>
                  </a:cubicBezTo>
                  <a:cubicBezTo>
                    <a:pt x="0" y="1992"/>
                    <a:pt x="17" y="2001"/>
                    <a:pt x="33" y="2001"/>
                  </a:cubicBezTo>
                  <a:cubicBezTo>
                    <a:pt x="50" y="2001"/>
                    <a:pt x="67" y="1992"/>
                    <a:pt x="67" y="1976"/>
                  </a:cubicBezTo>
                  <a:cubicBezTo>
                    <a:pt x="534" y="1242"/>
                    <a:pt x="1134" y="708"/>
                    <a:pt x="1735" y="108"/>
                  </a:cubicBezTo>
                  <a:cubicBezTo>
                    <a:pt x="1792" y="79"/>
                    <a:pt x="1751" y="1"/>
                    <a:pt x="17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1"/>
            <p:cNvSpPr/>
            <p:nvPr/>
          </p:nvSpPr>
          <p:spPr>
            <a:xfrm>
              <a:off x="-1668450" y="3070500"/>
              <a:ext cx="38825" cy="46450"/>
            </a:xfrm>
            <a:custGeom>
              <a:avLst/>
              <a:gdLst/>
              <a:ahLst/>
              <a:cxnLst/>
              <a:rect l="l" t="t" r="r" b="b"/>
              <a:pathLst>
                <a:path w="1553" h="1858" extrusionOk="0">
                  <a:moveTo>
                    <a:pt x="1480" y="0"/>
                  </a:moveTo>
                  <a:cubicBezTo>
                    <a:pt x="1472" y="0"/>
                    <a:pt x="1465" y="3"/>
                    <a:pt x="1458" y="10"/>
                  </a:cubicBezTo>
                  <a:cubicBezTo>
                    <a:pt x="858" y="477"/>
                    <a:pt x="358" y="1144"/>
                    <a:pt x="24" y="1811"/>
                  </a:cubicBezTo>
                  <a:cubicBezTo>
                    <a:pt x="0" y="1834"/>
                    <a:pt x="27" y="1858"/>
                    <a:pt x="44" y="1858"/>
                  </a:cubicBezTo>
                  <a:cubicBezTo>
                    <a:pt x="52" y="1858"/>
                    <a:pt x="57" y="1854"/>
                    <a:pt x="57" y="1844"/>
                  </a:cubicBezTo>
                  <a:cubicBezTo>
                    <a:pt x="491" y="1210"/>
                    <a:pt x="991" y="643"/>
                    <a:pt x="1525" y="76"/>
                  </a:cubicBezTo>
                  <a:cubicBezTo>
                    <a:pt x="1552" y="49"/>
                    <a:pt x="1514" y="0"/>
                    <a:pt x="14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1"/>
            <p:cNvSpPr/>
            <p:nvPr/>
          </p:nvSpPr>
          <p:spPr>
            <a:xfrm>
              <a:off x="-1661725" y="3078000"/>
              <a:ext cx="42100" cy="51150"/>
            </a:xfrm>
            <a:custGeom>
              <a:avLst/>
              <a:gdLst/>
              <a:ahLst/>
              <a:cxnLst/>
              <a:rect l="l" t="t" r="r" b="b"/>
              <a:pathLst>
                <a:path w="1684" h="2046" extrusionOk="0">
                  <a:moveTo>
                    <a:pt x="1592" y="1"/>
                  </a:moveTo>
                  <a:cubicBezTo>
                    <a:pt x="1581" y="1"/>
                    <a:pt x="1569" y="4"/>
                    <a:pt x="1556" y="10"/>
                  </a:cubicBezTo>
                  <a:cubicBezTo>
                    <a:pt x="856" y="477"/>
                    <a:pt x="355" y="1211"/>
                    <a:pt x="22" y="1944"/>
                  </a:cubicBezTo>
                  <a:cubicBezTo>
                    <a:pt x="0" y="2009"/>
                    <a:pt x="48" y="2046"/>
                    <a:pt x="103" y="2046"/>
                  </a:cubicBezTo>
                  <a:cubicBezTo>
                    <a:pt x="133" y="2046"/>
                    <a:pt x="165" y="2035"/>
                    <a:pt x="189" y="2011"/>
                  </a:cubicBezTo>
                  <a:cubicBezTo>
                    <a:pt x="522" y="1244"/>
                    <a:pt x="1056" y="710"/>
                    <a:pt x="1656" y="110"/>
                  </a:cubicBezTo>
                  <a:cubicBezTo>
                    <a:pt x="1684" y="55"/>
                    <a:pt x="1644" y="1"/>
                    <a:pt x="1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1"/>
            <p:cNvSpPr/>
            <p:nvPr/>
          </p:nvSpPr>
          <p:spPr>
            <a:xfrm>
              <a:off x="-1649100" y="3085500"/>
              <a:ext cx="36150" cy="40075"/>
            </a:xfrm>
            <a:custGeom>
              <a:avLst/>
              <a:gdLst/>
              <a:ahLst/>
              <a:cxnLst/>
              <a:rect l="l" t="t" r="r" b="b"/>
              <a:pathLst>
                <a:path w="1446" h="1603" extrusionOk="0">
                  <a:moveTo>
                    <a:pt x="1373" y="1"/>
                  </a:moveTo>
                  <a:cubicBezTo>
                    <a:pt x="1366" y="1"/>
                    <a:pt x="1358" y="4"/>
                    <a:pt x="1352" y="10"/>
                  </a:cubicBezTo>
                  <a:cubicBezTo>
                    <a:pt x="751" y="344"/>
                    <a:pt x="317" y="977"/>
                    <a:pt x="17" y="1578"/>
                  </a:cubicBezTo>
                  <a:cubicBezTo>
                    <a:pt x="1" y="1594"/>
                    <a:pt x="9" y="1603"/>
                    <a:pt x="21" y="1603"/>
                  </a:cubicBezTo>
                  <a:cubicBezTo>
                    <a:pt x="34" y="1603"/>
                    <a:pt x="51" y="1594"/>
                    <a:pt x="51" y="1578"/>
                  </a:cubicBezTo>
                  <a:cubicBezTo>
                    <a:pt x="384" y="944"/>
                    <a:pt x="885" y="544"/>
                    <a:pt x="1418" y="77"/>
                  </a:cubicBezTo>
                  <a:cubicBezTo>
                    <a:pt x="1445" y="50"/>
                    <a:pt x="1407" y="1"/>
                    <a:pt x="1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1"/>
            <p:cNvSpPr/>
            <p:nvPr/>
          </p:nvSpPr>
          <p:spPr>
            <a:xfrm>
              <a:off x="-1644275" y="3090500"/>
              <a:ext cx="38825" cy="55650"/>
            </a:xfrm>
            <a:custGeom>
              <a:avLst/>
              <a:gdLst/>
              <a:ahLst/>
              <a:cxnLst/>
              <a:rect l="l" t="t" r="r" b="b"/>
              <a:pathLst>
                <a:path w="1553" h="2226" extrusionOk="0">
                  <a:moveTo>
                    <a:pt x="1511" y="1"/>
                  </a:moveTo>
                  <a:cubicBezTo>
                    <a:pt x="1505" y="1"/>
                    <a:pt x="1498" y="4"/>
                    <a:pt x="1492" y="10"/>
                  </a:cubicBezTo>
                  <a:cubicBezTo>
                    <a:pt x="792" y="544"/>
                    <a:pt x="325" y="1378"/>
                    <a:pt x="24" y="2178"/>
                  </a:cubicBezTo>
                  <a:cubicBezTo>
                    <a:pt x="1" y="2202"/>
                    <a:pt x="27" y="2225"/>
                    <a:pt x="57" y="2225"/>
                  </a:cubicBezTo>
                  <a:cubicBezTo>
                    <a:pt x="69" y="2225"/>
                    <a:pt x="81" y="2221"/>
                    <a:pt x="91" y="2212"/>
                  </a:cubicBezTo>
                  <a:cubicBezTo>
                    <a:pt x="391" y="1344"/>
                    <a:pt x="892" y="744"/>
                    <a:pt x="1525" y="77"/>
                  </a:cubicBezTo>
                  <a:cubicBezTo>
                    <a:pt x="1552" y="50"/>
                    <a:pt x="1536" y="1"/>
                    <a:pt x="15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1"/>
            <p:cNvSpPr/>
            <p:nvPr/>
          </p:nvSpPr>
          <p:spPr>
            <a:xfrm>
              <a:off x="-1638450" y="3095400"/>
              <a:ext cx="38150" cy="48225"/>
            </a:xfrm>
            <a:custGeom>
              <a:avLst/>
              <a:gdLst/>
              <a:ahLst/>
              <a:cxnLst/>
              <a:rect l="l" t="t" r="r" b="b"/>
              <a:pathLst>
                <a:path w="1526" h="1929" extrusionOk="0">
                  <a:moveTo>
                    <a:pt x="1488" y="0"/>
                  </a:moveTo>
                  <a:cubicBezTo>
                    <a:pt x="1479" y="0"/>
                    <a:pt x="1469" y="4"/>
                    <a:pt x="1459" y="14"/>
                  </a:cubicBezTo>
                  <a:cubicBezTo>
                    <a:pt x="926" y="515"/>
                    <a:pt x="459" y="1215"/>
                    <a:pt x="25" y="1849"/>
                  </a:cubicBezTo>
                  <a:cubicBezTo>
                    <a:pt x="0" y="1898"/>
                    <a:pt x="48" y="1929"/>
                    <a:pt x="88" y="1929"/>
                  </a:cubicBezTo>
                  <a:cubicBezTo>
                    <a:pt x="102" y="1929"/>
                    <a:pt x="116" y="1925"/>
                    <a:pt x="125" y="1916"/>
                  </a:cubicBezTo>
                  <a:cubicBezTo>
                    <a:pt x="559" y="1248"/>
                    <a:pt x="1059" y="681"/>
                    <a:pt x="1526" y="48"/>
                  </a:cubicBezTo>
                  <a:cubicBezTo>
                    <a:pt x="1526" y="24"/>
                    <a:pt x="1509" y="0"/>
                    <a:pt x="1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1"/>
            <p:cNvSpPr/>
            <p:nvPr/>
          </p:nvSpPr>
          <p:spPr>
            <a:xfrm>
              <a:off x="-1631175" y="3099925"/>
              <a:ext cx="40050" cy="52925"/>
            </a:xfrm>
            <a:custGeom>
              <a:avLst/>
              <a:gdLst/>
              <a:ahLst/>
              <a:cxnLst/>
              <a:rect l="l" t="t" r="r" b="b"/>
              <a:pathLst>
                <a:path w="1602" h="2117" extrusionOk="0">
                  <a:moveTo>
                    <a:pt x="1535" y="0"/>
                  </a:moveTo>
                  <a:cubicBezTo>
                    <a:pt x="868" y="534"/>
                    <a:pt x="401" y="1368"/>
                    <a:pt x="1" y="2102"/>
                  </a:cubicBezTo>
                  <a:cubicBezTo>
                    <a:pt x="1" y="2102"/>
                    <a:pt x="16" y="2116"/>
                    <a:pt x="35" y="2116"/>
                  </a:cubicBezTo>
                  <a:cubicBezTo>
                    <a:pt x="45" y="2116"/>
                    <a:pt x="56" y="2113"/>
                    <a:pt x="67" y="2102"/>
                  </a:cubicBezTo>
                  <a:cubicBezTo>
                    <a:pt x="468" y="1334"/>
                    <a:pt x="1035" y="734"/>
                    <a:pt x="1569" y="33"/>
                  </a:cubicBezTo>
                  <a:cubicBezTo>
                    <a:pt x="1602" y="33"/>
                    <a:pt x="1569" y="0"/>
                    <a:pt x="1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1"/>
            <p:cNvSpPr/>
            <p:nvPr/>
          </p:nvSpPr>
          <p:spPr>
            <a:xfrm>
              <a:off x="-1620925" y="3104375"/>
              <a:ext cx="41925" cy="50950"/>
            </a:xfrm>
            <a:custGeom>
              <a:avLst/>
              <a:gdLst/>
              <a:ahLst/>
              <a:cxnLst/>
              <a:rect l="l" t="t" r="r" b="b"/>
              <a:pathLst>
                <a:path w="1677" h="2038" extrusionOk="0">
                  <a:moveTo>
                    <a:pt x="1604" y="0"/>
                  </a:moveTo>
                  <a:cubicBezTo>
                    <a:pt x="1590" y="0"/>
                    <a:pt x="1574" y="7"/>
                    <a:pt x="1559" y="22"/>
                  </a:cubicBezTo>
                  <a:cubicBezTo>
                    <a:pt x="892" y="523"/>
                    <a:pt x="391" y="1256"/>
                    <a:pt x="24" y="1990"/>
                  </a:cubicBezTo>
                  <a:cubicBezTo>
                    <a:pt x="1" y="2014"/>
                    <a:pt x="44" y="2037"/>
                    <a:pt x="83" y="2037"/>
                  </a:cubicBezTo>
                  <a:cubicBezTo>
                    <a:pt x="99" y="2037"/>
                    <a:pt x="115" y="2033"/>
                    <a:pt x="124" y="2024"/>
                  </a:cubicBezTo>
                  <a:cubicBezTo>
                    <a:pt x="525" y="1256"/>
                    <a:pt x="1058" y="723"/>
                    <a:pt x="1626" y="122"/>
                  </a:cubicBezTo>
                  <a:cubicBezTo>
                    <a:pt x="1677" y="71"/>
                    <a:pt x="1649" y="0"/>
                    <a:pt x="16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1"/>
            <p:cNvSpPr/>
            <p:nvPr/>
          </p:nvSpPr>
          <p:spPr>
            <a:xfrm>
              <a:off x="-1619500" y="3111350"/>
              <a:ext cx="44075" cy="59825"/>
            </a:xfrm>
            <a:custGeom>
              <a:avLst/>
              <a:gdLst/>
              <a:ahLst/>
              <a:cxnLst/>
              <a:rect l="l" t="t" r="r" b="b"/>
              <a:pathLst>
                <a:path w="1763" h="2393" extrusionOk="0">
                  <a:moveTo>
                    <a:pt x="1690" y="1"/>
                  </a:moveTo>
                  <a:cubicBezTo>
                    <a:pt x="1683" y="1"/>
                    <a:pt x="1675" y="4"/>
                    <a:pt x="1669" y="10"/>
                  </a:cubicBezTo>
                  <a:cubicBezTo>
                    <a:pt x="868" y="510"/>
                    <a:pt x="334" y="1478"/>
                    <a:pt x="1" y="2345"/>
                  </a:cubicBezTo>
                  <a:cubicBezTo>
                    <a:pt x="1" y="2369"/>
                    <a:pt x="34" y="2392"/>
                    <a:pt x="65" y="2392"/>
                  </a:cubicBezTo>
                  <a:cubicBezTo>
                    <a:pt x="78" y="2392"/>
                    <a:pt x="91" y="2388"/>
                    <a:pt x="101" y="2378"/>
                  </a:cubicBezTo>
                  <a:cubicBezTo>
                    <a:pt x="301" y="1911"/>
                    <a:pt x="568" y="1478"/>
                    <a:pt x="868" y="1077"/>
                  </a:cubicBezTo>
                  <a:cubicBezTo>
                    <a:pt x="1135" y="711"/>
                    <a:pt x="1468" y="410"/>
                    <a:pt x="1735" y="77"/>
                  </a:cubicBezTo>
                  <a:cubicBezTo>
                    <a:pt x="1762" y="50"/>
                    <a:pt x="1724" y="1"/>
                    <a:pt x="16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1"/>
            <p:cNvSpPr/>
            <p:nvPr/>
          </p:nvSpPr>
          <p:spPr>
            <a:xfrm>
              <a:off x="-1613975" y="3115625"/>
              <a:ext cx="46850" cy="60425"/>
            </a:xfrm>
            <a:custGeom>
              <a:avLst/>
              <a:gdLst/>
              <a:ahLst/>
              <a:cxnLst/>
              <a:rect l="l" t="t" r="r" b="b"/>
              <a:pathLst>
                <a:path w="1874" h="2417" extrusionOk="0">
                  <a:moveTo>
                    <a:pt x="1770" y="0"/>
                  </a:moveTo>
                  <a:cubicBezTo>
                    <a:pt x="1762" y="0"/>
                    <a:pt x="1755" y="2"/>
                    <a:pt x="1748" y="6"/>
                  </a:cubicBezTo>
                  <a:cubicBezTo>
                    <a:pt x="947" y="439"/>
                    <a:pt x="447" y="1540"/>
                    <a:pt x="47" y="2307"/>
                  </a:cubicBezTo>
                  <a:cubicBezTo>
                    <a:pt x="0" y="2354"/>
                    <a:pt x="51" y="2416"/>
                    <a:pt x="108" y="2416"/>
                  </a:cubicBezTo>
                  <a:cubicBezTo>
                    <a:pt x="133" y="2416"/>
                    <a:pt x="160" y="2405"/>
                    <a:pt x="180" y="2374"/>
                  </a:cubicBezTo>
                  <a:cubicBezTo>
                    <a:pt x="614" y="1574"/>
                    <a:pt x="1114" y="773"/>
                    <a:pt x="1815" y="139"/>
                  </a:cubicBezTo>
                  <a:cubicBezTo>
                    <a:pt x="1874" y="110"/>
                    <a:pt x="1828" y="0"/>
                    <a:pt x="17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1"/>
            <p:cNvSpPr/>
            <p:nvPr/>
          </p:nvSpPr>
          <p:spPr>
            <a:xfrm>
              <a:off x="-1602500" y="3123025"/>
              <a:ext cx="40425" cy="54900"/>
            </a:xfrm>
            <a:custGeom>
              <a:avLst/>
              <a:gdLst/>
              <a:ahLst/>
              <a:cxnLst/>
              <a:rect l="l" t="t" r="r" b="b"/>
              <a:pathLst>
                <a:path w="1617" h="2196" extrusionOk="0">
                  <a:moveTo>
                    <a:pt x="1544" y="1"/>
                  </a:moveTo>
                  <a:cubicBezTo>
                    <a:pt x="1536" y="1"/>
                    <a:pt x="1529" y="4"/>
                    <a:pt x="1522" y="10"/>
                  </a:cubicBezTo>
                  <a:cubicBezTo>
                    <a:pt x="889" y="577"/>
                    <a:pt x="422" y="1378"/>
                    <a:pt x="21" y="2112"/>
                  </a:cubicBezTo>
                  <a:cubicBezTo>
                    <a:pt x="0" y="2154"/>
                    <a:pt x="32" y="2196"/>
                    <a:pt x="67" y="2196"/>
                  </a:cubicBezTo>
                  <a:cubicBezTo>
                    <a:pt x="88" y="2196"/>
                    <a:pt x="109" y="2182"/>
                    <a:pt x="121" y="2145"/>
                  </a:cubicBezTo>
                  <a:cubicBezTo>
                    <a:pt x="522" y="1378"/>
                    <a:pt x="1055" y="777"/>
                    <a:pt x="1589" y="77"/>
                  </a:cubicBezTo>
                  <a:cubicBezTo>
                    <a:pt x="1616" y="50"/>
                    <a:pt x="1578" y="1"/>
                    <a:pt x="1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1"/>
            <p:cNvSpPr/>
            <p:nvPr/>
          </p:nvSpPr>
          <p:spPr>
            <a:xfrm>
              <a:off x="-1597225" y="3128925"/>
              <a:ext cx="45900" cy="62325"/>
            </a:xfrm>
            <a:custGeom>
              <a:avLst/>
              <a:gdLst/>
              <a:ahLst/>
              <a:cxnLst/>
              <a:rect l="l" t="t" r="r" b="b"/>
              <a:pathLst>
                <a:path w="1836" h="2493" extrusionOk="0">
                  <a:moveTo>
                    <a:pt x="1739" y="1"/>
                  </a:moveTo>
                  <a:cubicBezTo>
                    <a:pt x="1730" y="1"/>
                    <a:pt x="1721" y="3"/>
                    <a:pt x="1712" y="8"/>
                  </a:cubicBezTo>
                  <a:cubicBezTo>
                    <a:pt x="1278" y="141"/>
                    <a:pt x="1078" y="575"/>
                    <a:pt x="844" y="908"/>
                  </a:cubicBezTo>
                  <a:cubicBezTo>
                    <a:pt x="544" y="1375"/>
                    <a:pt x="277" y="1876"/>
                    <a:pt x="44" y="2376"/>
                  </a:cubicBezTo>
                  <a:cubicBezTo>
                    <a:pt x="0" y="2441"/>
                    <a:pt x="56" y="2492"/>
                    <a:pt x="109" y="2492"/>
                  </a:cubicBezTo>
                  <a:cubicBezTo>
                    <a:pt x="138" y="2492"/>
                    <a:pt x="166" y="2477"/>
                    <a:pt x="177" y="2443"/>
                  </a:cubicBezTo>
                  <a:cubicBezTo>
                    <a:pt x="577" y="1609"/>
                    <a:pt x="1044" y="741"/>
                    <a:pt x="1778" y="141"/>
                  </a:cubicBezTo>
                  <a:cubicBezTo>
                    <a:pt x="1836" y="83"/>
                    <a:pt x="1794" y="1"/>
                    <a:pt x="1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1"/>
            <p:cNvSpPr/>
            <p:nvPr/>
          </p:nvSpPr>
          <p:spPr>
            <a:xfrm>
              <a:off x="-1588875" y="3133775"/>
              <a:ext cx="41725" cy="57925"/>
            </a:xfrm>
            <a:custGeom>
              <a:avLst/>
              <a:gdLst/>
              <a:ahLst/>
              <a:cxnLst/>
              <a:rect l="l" t="t" r="r" b="b"/>
              <a:pathLst>
                <a:path w="1669" h="2317" extrusionOk="0">
                  <a:moveTo>
                    <a:pt x="1609" y="1"/>
                  </a:moveTo>
                  <a:cubicBezTo>
                    <a:pt x="1598" y="1"/>
                    <a:pt x="1587" y="5"/>
                    <a:pt x="1578" y="14"/>
                  </a:cubicBezTo>
                  <a:cubicBezTo>
                    <a:pt x="844" y="447"/>
                    <a:pt x="344" y="1448"/>
                    <a:pt x="43" y="2215"/>
                  </a:cubicBezTo>
                  <a:cubicBezTo>
                    <a:pt x="0" y="2280"/>
                    <a:pt x="55" y="2317"/>
                    <a:pt x="107" y="2317"/>
                  </a:cubicBezTo>
                  <a:cubicBezTo>
                    <a:pt x="136" y="2317"/>
                    <a:pt x="165" y="2306"/>
                    <a:pt x="177" y="2282"/>
                  </a:cubicBezTo>
                  <a:cubicBezTo>
                    <a:pt x="377" y="1848"/>
                    <a:pt x="610" y="1415"/>
                    <a:pt x="877" y="1048"/>
                  </a:cubicBezTo>
                  <a:cubicBezTo>
                    <a:pt x="1111" y="714"/>
                    <a:pt x="1444" y="414"/>
                    <a:pt x="1644" y="80"/>
                  </a:cubicBezTo>
                  <a:cubicBezTo>
                    <a:pt x="1669" y="32"/>
                    <a:pt x="1640" y="1"/>
                    <a:pt x="16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1"/>
            <p:cNvSpPr/>
            <p:nvPr/>
          </p:nvSpPr>
          <p:spPr>
            <a:xfrm>
              <a:off x="-1583375" y="3136725"/>
              <a:ext cx="43125" cy="59350"/>
            </a:xfrm>
            <a:custGeom>
              <a:avLst/>
              <a:gdLst/>
              <a:ahLst/>
              <a:cxnLst/>
              <a:rect l="l" t="t" r="r" b="b"/>
              <a:pathLst>
                <a:path w="1725" h="2374" extrusionOk="0">
                  <a:moveTo>
                    <a:pt x="1688" y="1"/>
                  </a:moveTo>
                  <a:cubicBezTo>
                    <a:pt x="1679" y="1"/>
                    <a:pt x="1668" y="8"/>
                    <a:pt x="1658" y="29"/>
                  </a:cubicBezTo>
                  <a:cubicBezTo>
                    <a:pt x="1024" y="663"/>
                    <a:pt x="524" y="1497"/>
                    <a:pt x="23" y="2264"/>
                  </a:cubicBezTo>
                  <a:cubicBezTo>
                    <a:pt x="0" y="2310"/>
                    <a:pt x="42" y="2373"/>
                    <a:pt x="80" y="2373"/>
                  </a:cubicBezTo>
                  <a:cubicBezTo>
                    <a:pt x="97" y="2373"/>
                    <a:pt x="113" y="2361"/>
                    <a:pt x="124" y="2331"/>
                  </a:cubicBezTo>
                  <a:cubicBezTo>
                    <a:pt x="657" y="1597"/>
                    <a:pt x="1258" y="863"/>
                    <a:pt x="1725" y="62"/>
                  </a:cubicBezTo>
                  <a:cubicBezTo>
                    <a:pt x="1725" y="39"/>
                    <a:pt x="1709" y="1"/>
                    <a:pt x="16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1"/>
            <p:cNvSpPr/>
            <p:nvPr/>
          </p:nvSpPr>
          <p:spPr>
            <a:xfrm>
              <a:off x="-1564975" y="3142225"/>
              <a:ext cx="38750" cy="49525"/>
            </a:xfrm>
            <a:custGeom>
              <a:avLst/>
              <a:gdLst/>
              <a:ahLst/>
              <a:cxnLst/>
              <a:rect l="l" t="t" r="r" b="b"/>
              <a:pathLst>
                <a:path w="1550" h="1981" extrusionOk="0">
                  <a:moveTo>
                    <a:pt x="1478" y="0"/>
                  </a:moveTo>
                  <a:cubicBezTo>
                    <a:pt x="1470" y="0"/>
                    <a:pt x="1462" y="3"/>
                    <a:pt x="1456" y="9"/>
                  </a:cubicBezTo>
                  <a:cubicBezTo>
                    <a:pt x="755" y="243"/>
                    <a:pt x="188" y="1243"/>
                    <a:pt x="21" y="1911"/>
                  </a:cubicBezTo>
                  <a:cubicBezTo>
                    <a:pt x="1" y="1952"/>
                    <a:pt x="31" y="1980"/>
                    <a:pt x="65" y="1980"/>
                  </a:cubicBezTo>
                  <a:cubicBezTo>
                    <a:pt x="86" y="1980"/>
                    <a:pt x="109" y="1969"/>
                    <a:pt x="121" y="1944"/>
                  </a:cubicBezTo>
                  <a:cubicBezTo>
                    <a:pt x="322" y="1577"/>
                    <a:pt x="522" y="1210"/>
                    <a:pt x="755" y="877"/>
                  </a:cubicBezTo>
                  <a:cubicBezTo>
                    <a:pt x="989" y="610"/>
                    <a:pt x="1322" y="376"/>
                    <a:pt x="1522" y="76"/>
                  </a:cubicBezTo>
                  <a:cubicBezTo>
                    <a:pt x="1549" y="49"/>
                    <a:pt x="1511" y="0"/>
                    <a:pt x="1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1"/>
            <p:cNvSpPr/>
            <p:nvPr/>
          </p:nvSpPr>
          <p:spPr>
            <a:xfrm>
              <a:off x="-1554225" y="3148275"/>
              <a:ext cx="43175" cy="50750"/>
            </a:xfrm>
            <a:custGeom>
              <a:avLst/>
              <a:gdLst/>
              <a:ahLst/>
              <a:cxnLst/>
              <a:rect l="l" t="t" r="r" b="b"/>
              <a:pathLst>
                <a:path w="1727" h="2030" extrusionOk="0">
                  <a:moveTo>
                    <a:pt x="1593" y="1"/>
                  </a:moveTo>
                  <a:cubicBezTo>
                    <a:pt x="1293" y="67"/>
                    <a:pt x="1092" y="301"/>
                    <a:pt x="926" y="534"/>
                  </a:cubicBezTo>
                  <a:cubicBezTo>
                    <a:pt x="625" y="1001"/>
                    <a:pt x="325" y="1435"/>
                    <a:pt x="25" y="1902"/>
                  </a:cubicBezTo>
                  <a:cubicBezTo>
                    <a:pt x="1" y="1974"/>
                    <a:pt x="46" y="2029"/>
                    <a:pt x="98" y="2029"/>
                  </a:cubicBezTo>
                  <a:cubicBezTo>
                    <a:pt x="119" y="2029"/>
                    <a:pt x="140" y="2021"/>
                    <a:pt x="158" y="2002"/>
                  </a:cubicBezTo>
                  <a:cubicBezTo>
                    <a:pt x="392" y="1669"/>
                    <a:pt x="625" y="1335"/>
                    <a:pt x="859" y="1001"/>
                  </a:cubicBezTo>
                  <a:cubicBezTo>
                    <a:pt x="1092" y="668"/>
                    <a:pt x="1259" y="334"/>
                    <a:pt x="1626" y="168"/>
                  </a:cubicBezTo>
                  <a:cubicBezTo>
                    <a:pt x="1726" y="134"/>
                    <a:pt x="1659" y="1"/>
                    <a:pt x="1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1"/>
            <p:cNvSpPr/>
            <p:nvPr/>
          </p:nvSpPr>
          <p:spPr>
            <a:xfrm>
              <a:off x="-1540850" y="3154600"/>
              <a:ext cx="33125" cy="42775"/>
            </a:xfrm>
            <a:custGeom>
              <a:avLst/>
              <a:gdLst/>
              <a:ahLst/>
              <a:cxnLst/>
              <a:rect l="l" t="t" r="r" b="b"/>
              <a:pathLst>
                <a:path w="1325" h="1711" extrusionOk="0">
                  <a:moveTo>
                    <a:pt x="1298" y="1"/>
                  </a:moveTo>
                  <a:cubicBezTo>
                    <a:pt x="1294" y="1"/>
                    <a:pt x="1291" y="5"/>
                    <a:pt x="1291" y="15"/>
                  </a:cubicBezTo>
                  <a:cubicBezTo>
                    <a:pt x="791" y="482"/>
                    <a:pt x="391" y="1082"/>
                    <a:pt x="24" y="1649"/>
                  </a:cubicBezTo>
                  <a:cubicBezTo>
                    <a:pt x="1" y="1672"/>
                    <a:pt x="25" y="1711"/>
                    <a:pt x="43" y="1711"/>
                  </a:cubicBezTo>
                  <a:cubicBezTo>
                    <a:pt x="51" y="1711"/>
                    <a:pt x="57" y="1703"/>
                    <a:pt x="57" y="1682"/>
                  </a:cubicBezTo>
                  <a:cubicBezTo>
                    <a:pt x="424" y="1115"/>
                    <a:pt x="891" y="582"/>
                    <a:pt x="1325" y="48"/>
                  </a:cubicBezTo>
                  <a:cubicBezTo>
                    <a:pt x="1325" y="24"/>
                    <a:pt x="1308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1"/>
            <p:cNvSpPr/>
            <p:nvPr/>
          </p:nvSpPr>
          <p:spPr>
            <a:xfrm>
              <a:off x="-1530025" y="3164625"/>
              <a:ext cx="27900" cy="27400"/>
            </a:xfrm>
            <a:custGeom>
              <a:avLst/>
              <a:gdLst/>
              <a:ahLst/>
              <a:cxnLst/>
              <a:rect l="l" t="t" r="r" b="b"/>
              <a:pathLst>
                <a:path w="1116" h="1096" extrusionOk="0">
                  <a:moveTo>
                    <a:pt x="1098" y="0"/>
                  </a:moveTo>
                  <a:cubicBezTo>
                    <a:pt x="1095" y="0"/>
                    <a:pt x="1092" y="4"/>
                    <a:pt x="1092" y="14"/>
                  </a:cubicBezTo>
                  <a:cubicBezTo>
                    <a:pt x="658" y="247"/>
                    <a:pt x="291" y="681"/>
                    <a:pt x="24" y="1048"/>
                  </a:cubicBezTo>
                  <a:cubicBezTo>
                    <a:pt x="1" y="1072"/>
                    <a:pt x="27" y="1095"/>
                    <a:pt x="57" y="1095"/>
                  </a:cubicBezTo>
                  <a:cubicBezTo>
                    <a:pt x="69" y="1095"/>
                    <a:pt x="81" y="1091"/>
                    <a:pt x="91" y="1081"/>
                  </a:cubicBezTo>
                  <a:cubicBezTo>
                    <a:pt x="391" y="681"/>
                    <a:pt x="758" y="414"/>
                    <a:pt x="1092" y="47"/>
                  </a:cubicBezTo>
                  <a:cubicBezTo>
                    <a:pt x="1115" y="24"/>
                    <a:pt x="1106" y="0"/>
                    <a:pt x="10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1"/>
            <p:cNvSpPr/>
            <p:nvPr/>
          </p:nvSpPr>
          <p:spPr>
            <a:xfrm>
              <a:off x="-1524050" y="3167450"/>
              <a:ext cx="39675" cy="31450"/>
            </a:xfrm>
            <a:custGeom>
              <a:avLst/>
              <a:gdLst/>
              <a:ahLst/>
              <a:cxnLst/>
              <a:rect l="l" t="t" r="r" b="b"/>
              <a:pathLst>
                <a:path w="1587" h="1258" extrusionOk="0">
                  <a:moveTo>
                    <a:pt x="1553" y="1"/>
                  </a:moveTo>
                  <a:cubicBezTo>
                    <a:pt x="1253" y="1"/>
                    <a:pt x="986" y="234"/>
                    <a:pt x="786" y="401"/>
                  </a:cubicBezTo>
                  <a:cubicBezTo>
                    <a:pt x="519" y="601"/>
                    <a:pt x="286" y="868"/>
                    <a:pt x="52" y="1135"/>
                  </a:cubicBezTo>
                  <a:cubicBezTo>
                    <a:pt x="1" y="1186"/>
                    <a:pt x="68" y="1257"/>
                    <a:pt x="147" y="1257"/>
                  </a:cubicBezTo>
                  <a:cubicBezTo>
                    <a:pt x="171" y="1257"/>
                    <a:pt x="196" y="1251"/>
                    <a:pt x="219" y="1235"/>
                  </a:cubicBezTo>
                  <a:cubicBezTo>
                    <a:pt x="419" y="968"/>
                    <a:pt x="653" y="735"/>
                    <a:pt x="919" y="535"/>
                  </a:cubicBezTo>
                  <a:cubicBezTo>
                    <a:pt x="1120" y="401"/>
                    <a:pt x="1420" y="301"/>
                    <a:pt x="1587" y="68"/>
                  </a:cubicBezTo>
                  <a:cubicBezTo>
                    <a:pt x="1587" y="68"/>
                    <a:pt x="1587" y="1"/>
                    <a:pt x="1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1"/>
            <p:cNvSpPr/>
            <p:nvPr/>
          </p:nvSpPr>
          <p:spPr>
            <a:xfrm>
              <a:off x="-1500600" y="3181650"/>
              <a:ext cx="17050" cy="11300"/>
            </a:xfrm>
            <a:custGeom>
              <a:avLst/>
              <a:gdLst/>
              <a:ahLst/>
              <a:cxnLst/>
              <a:rect l="l" t="t" r="r" b="b"/>
              <a:pathLst>
                <a:path w="682" h="452" extrusionOk="0">
                  <a:moveTo>
                    <a:pt x="582" y="0"/>
                  </a:moveTo>
                  <a:cubicBezTo>
                    <a:pt x="482" y="33"/>
                    <a:pt x="415" y="100"/>
                    <a:pt x="348" y="133"/>
                  </a:cubicBezTo>
                  <a:cubicBezTo>
                    <a:pt x="248" y="200"/>
                    <a:pt x="148" y="267"/>
                    <a:pt x="82" y="300"/>
                  </a:cubicBezTo>
                  <a:cubicBezTo>
                    <a:pt x="1" y="354"/>
                    <a:pt x="51" y="452"/>
                    <a:pt x="126" y="452"/>
                  </a:cubicBezTo>
                  <a:cubicBezTo>
                    <a:pt x="143" y="452"/>
                    <a:pt x="163" y="446"/>
                    <a:pt x="182" y="434"/>
                  </a:cubicBezTo>
                  <a:lnTo>
                    <a:pt x="415" y="267"/>
                  </a:lnTo>
                  <a:cubicBezTo>
                    <a:pt x="515" y="234"/>
                    <a:pt x="582" y="200"/>
                    <a:pt x="649" y="100"/>
                  </a:cubicBezTo>
                  <a:cubicBezTo>
                    <a:pt x="682" y="67"/>
                    <a:pt x="649" y="0"/>
                    <a:pt x="5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1"/>
            <p:cNvSpPr/>
            <p:nvPr/>
          </p:nvSpPr>
          <p:spPr>
            <a:xfrm>
              <a:off x="-1486500" y="3185800"/>
              <a:ext cx="12975" cy="8750"/>
            </a:xfrm>
            <a:custGeom>
              <a:avLst/>
              <a:gdLst/>
              <a:ahLst/>
              <a:cxnLst/>
              <a:rect l="l" t="t" r="r" b="b"/>
              <a:pathLst>
                <a:path w="519" h="350" extrusionOk="0">
                  <a:moveTo>
                    <a:pt x="452" y="1"/>
                  </a:moveTo>
                  <a:cubicBezTo>
                    <a:pt x="318" y="1"/>
                    <a:pt x="185" y="101"/>
                    <a:pt x="85" y="168"/>
                  </a:cubicBezTo>
                  <a:cubicBezTo>
                    <a:pt x="1" y="224"/>
                    <a:pt x="34" y="350"/>
                    <a:pt x="106" y="350"/>
                  </a:cubicBezTo>
                  <a:cubicBezTo>
                    <a:pt x="120" y="350"/>
                    <a:pt x="135" y="345"/>
                    <a:pt x="151" y="334"/>
                  </a:cubicBezTo>
                  <a:cubicBezTo>
                    <a:pt x="218" y="301"/>
                    <a:pt x="285" y="268"/>
                    <a:pt x="351" y="234"/>
                  </a:cubicBezTo>
                  <a:cubicBezTo>
                    <a:pt x="385" y="201"/>
                    <a:pt x="485" y="168"/>
                    <a:pt x="485" y="101"/>
                  </a:cubicBezTo>
                  <a:cubicBezTo>
                    <a:pt x="518" y="68"/>
                    <a:pt x="518" y="1"/>
                    <a:pt x="4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1"/>
            <p:cNvSpPr/>
            <p:nvPr/>
          </p:nvSpPr>
          <p:spPr>
            <a:xfrm>
              <a:off x="-1479400" y="3372400"/>
              <a:ext cx="27250" cy="28300"/>
            </a:xfrm>
            <a:custGeom>
              <a:avLst/>
              <a:gdLst/>
              <a:ahLst/>
              <a:cxnLst/>
              <a:rect l="l" t="t" r="r" b="b"/>
              <a:pathLst>
                <a:path w="1090" h="1132" extrusionOk="0">
                  <a:moveTo>
                    <a:pt x="972" y="0"/>
                  </a:moveTo>
                  <a:cubicBezTo>
                    <a:pt x="959" y="0"/>
                    <a:pt x="947" y="3"/>
                    <a:pt x="935" y="9"/>
                  </a:cubicBezTo>
                  <a:cubicBezTo>
                    <a:pt x="735" y="142"/>
                    <a:pt x="568" y="309"/>
                    <a:pt x="434" y="476"/>
                  </a:cubicBezTo>
                  <a:cubicBezTo>
                    <a:pt x="268" y="643"/>
                    <a:pt x="67" y="809"/>
                    <a:pt x="1" y="1010"/>
                  </a:cubicBezTo>
                  <a:cubicBezTo>
                    <a:pt x="1" y="1061"/>
                    <a:pt x="40" y="1132"/>
                    <a:pt x="89" y="1132"/>
                  </a:cubicBezTo>
                  <a:cubicBezTo>
                    <a:pt x="103" y="1132"/>
                    <a:pt x="119" y="1125"/>
                    <a:pt x="134" y="1110"/>
                  </a:cubicBezTo>
                  <a:cubicBezTo>
                    <a:pt x="334" y="1010"/>
                    <a:pt x="468" y="809"/>
                    <a:pt x="601" y="676"/>
                  </a:cubicBezTo>
                  <a:cubicBezTo>
                    <a:pt x="768" y="509"/>
                    <a:pt x="935" y="342"/>
                    <a:pt x="1035" y="142"/>
                  </a:cubicBezTo>
                  <a:cubicBezTo>
                    <a:pt x="1090" y="60"/>
                    <a:pt x="1032" y="0"/>
                    <a:pt x="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1"/>
            <p:cNvSpPr/>
            <p:nvPr/>
          </p:nvSpPr>
          <p:spPr>
            <a:xfrm>
              <a:off x="-1468300" y="3378125"/>
              <a:ext cx="24800" cy="27725"/>
            </a:xfrm>
            <a:custGeom>
              <a:avLst/>
              <a:gdLst/>
              <a:ahLst/>
              <a:cxnLst/>
              <a:rect l="l" t="t" r="r" b="b"/>
              <a:pathLst>
                <a:path w="992" h="1109" extrusionOk="0">
                  <a:moveTo>
                    <a:pt x="923" y="0"/>
                  </a:moveTo>
                  <a:cubicBezTo>
                    <a:pt x="911" y="0"/>
                    <a:pt x="900" y="4"/>
                    <a:pt x="891" y="13"/>
                  </a:cubicBezTo>
                  <a:cubicBezTo>
                    <a:pt x="557" y="247"/>
                    <a:pt x="257" y="680"/>
                    <a:pt x="24" y="1014"/>
                  </a:cubicBezTo>
                  <a:cubicBezTo>
                    <a:pt x="0" y="1061"/>
                    <a:pt x="27" y="1108"/>
                    <a:pt x="68" y="1108"/>
                  </a:cubicBezTo>
                  <a:cubicBezTo>
                    <a:pt x="85" y="1108"/>
                    <a:pt x="104" y="1100"/>
                    <a:pt x="124" y="1081"/>
                  </a:cubicBezTo>
                  <a:cubicBezTo>
                    <a:pt x="424" y="781"/>
                    <a:pt x="791" y="447"/>
                    <a:pt x="991" y="80"/>
                  </a:cubicBezTo>
                  <a:cubicBezTo>
                    <a:pt x="991" y="31"/>
                    <a:pt x="955" y="0"/>
                    <a:pt x="9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1"/>
            <p:cNvSpPr/>
            <p:nvPr/>
          </p:nvSpPr>
          <p:spPr>
            <a:xfrm>
              <a:off x="-1433275" y="3400725"/>
              <a:ext cx="77150" cy="81500"/>
            </a:xfrm>
            <a:custGeom>
              <a:avLst/>
              <a:gdLst/>
              <a:ahLst/>
              <a:cxnLst/>
              <a:rect l="l" t="t" r="r" b="b"/>
              <a:pathLst>
                <a:path w="3086" h="3260" extrusionOk="0">
                  <a:moveTo>
                    <a:pt x="3045" y="1"/>
                  </a:moveTo>
                  <a:cubicBezTo>
                    <a:pt x="3039" y="1"/>
                    <a:pt x="3033" y="3"/>
                    <a:pt x="3026" y="10"/>
                  </a:cubicBezTo>
                  <a:cubicBezTo>
                    <a:pt x="1658" y="677"/>
                    <a:pt x="691" y="1845"/>
                    <a:pt x="24" y="3212"/>
                  </a:cubicBezTo>
                  <a:cubicBezTo>
                    <a:pt x="0" y="3236"/>
                    <a:pt x="27" y="3259"/>
                    <a:pt x="56" y="3259"/>
                  </a:cubicBezTo>
                  <a:cubicBezTo>
                    <a:pt x="68" y="3259"/>
                    <a:pt x="81" y="3255"/>
                    <a:pt x="90" y="3246"/>
                  </a:cubicBezTo>
                  <a:cubicBezTo>
                    <a:pt x="791" y="1945"/>
                    <a:pt x="1858" y="944"/>
                    <a:pt x="3059" y="43"/>
                  </a:cubicBezTo>
                  <a:cubicBezTo>
                    <a:pt x="3086" y="43"/>
                    <a:pt x="3070" y="1"/>
                    <a:pt x="3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1"/>
            <p:cNvSpPr/>
            <p:nvPr/>
          </p:nvSpPr>
          <p:spPr>
            <a:xfrm>
              <a:off x="-1425025" y="3382450"/>
              <a:ext cx="74675" cy="62125"/>
            </a:xfrm>
            <a:custGeom>
              <a:avLst/>
              <a:gdLst/>
              <a:ahLst/>
              <a:cxnLst/>
              <a:rect l="l" t="t" r="r" b="b"/>
              <a:pathLst>
                <a:path w="2987" h="2485" extrusionOk="0">
                  <a:moveTo>
                    <a:pt x="2890" y="0"/>
                  </a:moveTo>
                  <a:cubicBezTo>
                    <a:pt x="2881" y="0"/>
                    <a:pt x="2872" y="3"/>
                    <a:pt x="2863" y="7"/>
                  </a:cubicBezTo>
                  <a:cubicBezTo>
                    <a:pt x="1729" y="507"/>
                    <a:pt x="795" y="1475"/>
                    <a:pt x="27" y="2409"/>
                  </a:cubicBezTo>
                  <a:cubicBezTo>
                    <a:pt x="0" y="2436"/>
                    <a:pt x="39" y="2485"/>
                    <a:pt x="90" y="2485"/>
                  </a:cubicBezTo>
                  <a:cubicBezTo>
                    <a:pt x="102" y="2485"/>
                    <a:pt x="115" y="2482"/>
                    <a:pt x="127" y="2476"/>
                  </a:cubicBezTo>
                  <a:cubicBezTo>
                    <a:pt x="995" y="1542"/>
                    <a:pt x="1962" y="908"/>
                    <a:pt x="2929" y="141"/>
                  </a:cubicBezTo>
                  <a:cubicBezTo>
                    <a:pt x="2987" y="83"/>
                    <a:pt x="2945" y="0"/>
                    <a:pt x="28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1"/>
            <p:cNvSpPr/>
            <p:nvPr/>
          </p:nvSpPr>
          <p:spPr>
            <a:xfrm>
              <a:off x="-1418850" y="3375100"/>
              <a:ext cx="62075" cy="44925"/>
            </a:xfrm>
            <a:custGeom>
              <a:avLst/>
              <a:gdLst/>
              <a:ahLst/>
              <a:cxnLst/>
              <a:rect l="l" t="t" r="r" b="b"/>
              <a:pathLst>
                <a:path w="2483" h="1797" extrusionOk="0">
                  <a:moveTo>
                    <a:pt x="2416" y="1"/>
                  </a:moveTo>
                  <a:cubicBezTo>
                    <a:pt x="1482" y="101"/>
                    <a:pt x="581" y="1002"/>
                    <a:pt x="47" y="1702"/>
                  </a:cubicBezTo>
                  <a:cubicBezTo>
                    <a:pt x="0" y="1749"/>
                    <a:pt x="36" y="1796"/>
                    <a:pt x="73" y="1796"/>
                  </a:cubicBezTo>
                  <a:cubicBezTo>
                    <a:pt x="89" y="1796"/>
                    <a:pt x="104" y="1788"/>
                    <a:pt x="114" y="1769"/>
                  </a:cubicBezTo>
                  <a:cubicBezTo>
                    <a:pt x="447" y="1402"/>
                    <a:pt x="848" y="1035"/>
                    <a:pt x="1248" y="735"/>
                  </a:cubicBezTo>
                  <a:cubicBezTo>
                    <a:pt x="1615" y="501"/>
                    <a:pt x="2082" y="334"/>
                    <a:pt x="2449" y="68"/>
                  </a:cubicBezTo>
                  <a:cubicBezTo>
                    <a:pt x="2482" y="68"/>
                    <a:pt x="2449" y="1"/>
                    <a:pt x="24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1"/>
            <p:cNvSpPr/>
            <p:nvPr/>
          </p:nvSpPr>
          <p:spPr>
            <a:xfrm>
              <a:off x="-1419950" y="3360550"/>
              <a:ext cx="58600" cy="38925"/>
            </a:xfrm>
            <a:custGeom>
              <a:avLst/>
              <a:gdLst/>
              <a:ahLst/>
              <a:cxnLst/>
              <a:rect l="l" t="t" r="r" b="b"/>
              <a:pathLst>
                <a:path w="2344" h="1557" extrusionOk="0">
                  <a:moveTo>
                    <a:pt x="2218" y="0"/>
                  </a:moveTo>
                  <a:cubicBezTo>
                    <a:pt x="2201" y="0"/>
                    <a:pt x="2181" y="5"/>
                    <a:pt x="2159" y="16"/>
                  </a:cubicBezTo>
                  <a:cubicBezTo>
                    <a:pt x="1392" y="316"/>
                    <a:pt x="658" y="850"/>
                    <a:pt x="58" y="1417"/>
                  </a:cubicBezTo>
                  <a:cubicBezTo>
                    <a:pt x="0" y="1474"/>
                    <a:pt x="67" y="1557"/>
                    <a:pt x="129" y="1557"/>
                  </a:cubicBezTo>
                  <a:cubicBezTo>
                    <a:pt x="139" y="1557"/>
                    <a:pt x="149" y="1555"/>
                    <a:pt x="158" y="1550"/>
                  </a:cubicBezTo>
                  <a:cubicBezTo>
                    <a:pt x="792" y="983"/>
                    <a:pt x="1526" y="583"/>
                    <a:pt x="2259" y="183"/>
                  </a:cubicBezTo>
                  <a:cubicBezTo>
                    <a:pt x="2343" y="127"/>
                    <a:pt x="2310" y="0"/>
                    <a:pt x="2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1"/>
            <p:cNvSpPr/>
            <p:nvPr/>
          </p:nvSpPr>
          <p:spPr>
            <a:xfrm>
              <a:off x="-1419025" y="3351750"/>
              <a:ext cx="44725" cy="26350"/>
            </a:xfrm>
            <a:custGeom>
              <a:avLst/>
              <a:gdLst/>
              <a:ahLst/>
              <a:cxnLst/>
              <a:rect l="l" t="t" r="r" b="b"/>
              <a:pathLst>
                <a:path w="1789" h="1054" extrusionOk="0">
                  <a:moveTo>
                    <a:pt x="1689" y="1"/>
                  </a:moveTo>
                  <a:cubicBezTo>
                    <a:pt x="1122" y="101"/>
                    <a:pt x="521" y="535"/>
                    <a:pt x="54" y="902"/>
                  </a:cubicBezTo>
                  <a:cubicBezTo>
                    <a:pt x="0" y="956"/>
                    <a:pt x="55" y="1053"/>
                    <a:pt x="114" y="1053"/>
                  </a:cubicBezTo>
                  <a:cubicBezTo>
                    <a:pt x="128" y="1053"/>
                    <a:pt x="142" y="1048"/>
                    <a:pt x="154" y="1035"/>
                  </a:cubicBezTo>
                  <a:cubicBezTo>
                    <a:pt x="421" y="835"/>
                    <a:pt x="655" y="668"/>
                    <a:pt x="955" y="501"/>
                  </a:cubicBezTo>
                  <a:cubicBezTo>
                    <a:pt x="1188" y="368"/>
                    <a:pt x="1489" y="301"/>
                    <a:pt x="1722" y="134"/>
                  </a:cubicBezTo>
                  <a:cubicBezTo>
                    <a:pt x="1789" y="101"/>
                    <a:pt x="1789" y="1"/>
                    <a:pt x="16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1"/>
            <p:cNvSpPr/>
            <p:nvPr/>
          </p:nvSpPr>
          <p:spPr>
            <a:xfrm>
              <a:off x="-1408125" y="3339250"/>
              <a:ext cx="33825" cy="18925"/>
            </a:xfrm>
            <a:custGeom>
              <a:avLst/>
              <a:gdLst/>
              <a:ahLst/>
              <a:cxnLst/>
              <a:rect l="l" t="t" r="r" b="b"/>
              <a:pathLst>
                <a:path w="1353" h="757" extrusionOk="0">
                  <a:moveTo>
                    <a:pt x="1253" y="1"/>
                  </a:moveTo>
                  <a:cubicBezTo>
                    <a:pt x="1019" y="1"/>
                    <a:pt x="819" y="134"/>
                    <a:pt x="619" y="267"/>
                  </a:cubicBezTo>
                  <a:cubicBezTo>
                    <a:pt x="419" y="367"/>
                    <a:pt x="219" y="501"/>
                    <a:pt x="52" y="634"/>
                  </a:cubicBezTo>
                  <a:cubicBezTo>
                    <a:pt x="1" y="686"/>
                    <a:pt x="28" y="756"/>
                    <a:pt x="74" y="756"/>
                  </a:cubicBezTo>
                  <a:cubicBezTo>
                    <a:pt x="88" y="756"/>
                    <a:pt x="103" y="750"/>
                    <a:pt x="119" y="734"/>
                  </a:cubicBezTo>
                  <a:cubicBezTo>
                    <a:pt x="319" y="601"/>
                    <a:pt x="552" y="501"/>
                    <a:pt x="752" y="401"/>
                  </a:cubicBezTo>
                  <a:cubicBezTo>
                    <a:pt x="919" y="301"/>
                    <a:pt x="1153" y="234"/>
                    <a:pt x="1286" y="101"/>
                  </a:cubicBezTo>
                  <a:cubicBezTo>
                    <a:pt x="1353" y="67"/>
                    <a:pt x="1319" y="1"/>
                    <a:pt x="12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1"/>
            <p:cNvSpPr/>
            <p:nvPr/>
          </p:nvSpPr>
          <p:spPr>
            <a:xfrm>
              <a:off x="-1402425" y="3409075"/>
              <a:ext cx="55500" cy="56000"/>
            </a:xfrm>
            <a:custGeom>
              <a:avLst/>
              <a:gdLst/>
              <a:ahLst/>
              <a:cxnLst/>
              <a:rect l="l" t="t" r="r" b="b"/>
              <a:pathLst>
                <a:path w="2220" h="2240" extrusionOk="0">
                  <a:moveTo>
                    <a:pt x="2147" y="0"/>
                  </a:moveTo>
                  <a:cubicBezTo>
                    <a:pt x="2139" y="0"/>
                    <a:pt x="2132" y="3"/>
                    <a:pt x="2125" y="10"/>
                  </a:cubicBezTo>
                  <a:cubicBezTo>
                    <a:pt x="1292" y="410"/>
                    <a:pt x="558" y="1411"/>
                    <a:pt x="24" y="2178"/>
                  </a:cubicBezTo>
                  <a:cubicBezTo>
                    <a:pt x="1" y="2201"/>
                    <a:pt x="41" y="2240"/>
                    <a:pt x="80" y="2240"/>
                  </a:cubicBezTo>
                  <a:cubicBezTo>
                    <a:pt x="97" y="2240"/>
                    <a:pt x="114" y="2232"/>
                    <a:pt x="124" y="2211"/>
                  </a:cubicBezTo>
                  <a:cubicBezTo>
                    <a:pt x="458" y="1777"/>
                    <a:pt x="791" y="1344"/>
                    <a:pt x="1191" y="977"/>
                  </a:cubicBezTo>
                  <a:cubicBezTo>
                    <a:pt x="1525" y="643"/>
                    <a:pt x="1892" y="410"/>
                    <a:pt x="2192" y="76"/>
                  </a:cubicBezTo>
                  <a:cubicBezTo>
                    <a:pt x="2219" y="49"/>
                    <a:pt x="2181" y="0"/>
                    <a:pt x="2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1"/>
            <p:cNvSpPr/>
            <p:nvPr/>
          </p:nvSpPr>
          <p:spPr>
            <a:xfrm>
              <a:off x="-1391325" y="3420425"/>
              <a:ext cx="46675" cy="45825"/>
            </a:xfrm>
            <a:custGeom>
              <a:avLst/>
              <a:gdLst/>
              <a:ahLst/>
              <a:cxnLst/>
              <a:rect l="l" t="t" r="r" b="b"/>
              <a:pathLst>
                <a:path w="1867" h="1833" extrusionOk="0">
                  <a:moveTo>
                    <a:pt x="1793" y="1"/>
                  </a:moveTo>
                  <a:cubicBezTo>
                    <a:pt x="1779" y="1"/>
                    <a:pt x="1764" y="7"/>
                    <a:pt x="1748" y="23"/>
                  </a:cubicBezTo>
                  <a:cubicBezTo>
                    <a:pt x="1081" y="456"/>
                    <a:pt x="514" y="1090"/>
                    <a:pt x="47" y="1724"/>
                  </a:cubicBezTo>
                  <a:cubicBezTo>
                    <a:pt x="1" y="1770"/>
                    <a:pt x="51" y="1833"/>
                    <a:pt x="109" y="1833"/>
                  </a:cubicBezTo>
                  <a:cubicBezTo>
                    <a:pt x="134" y="1833"/>
                    <a:pt x="160" y="1821"/>
                    <a:pt x="180" y="1790"/>
                  </a:cubicBezTo>
                  <a:cubicBezTo>
                    <a:pt x="681" y="1190"/>
                    <a:pt x="1248" y="690"/>
                    <a:pt x="1815" y="123"/>
                  </a:cubicBezTo>
                  <a:cubicBezTo>
                    <a:pt x="1866" y="71"/>
                    <a:pt x="1839" y="1"/>
                    <a:pt x="17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1"/>
            <p:cNvSpPr/>
            <p:nvPr/>
          </p:nvSpPr>
          <p:spPr>
            <a:xfrm>
              <a:off x="-1367250" y="3431650"/>
              <a:ext cx="27875" cy="25750"/>
            </a:xfrm>
            <a:custGeom>
              <a:avLst/>
              <a:gdLst/>
              <a:ahLst/>
              <a:cxnLst/>
              <a:rect l="l" t="t" r="r" b="b"/>
              <a:pathLst>
                <a:path w="1115" h="1030" extrusionOk="0">
                  <a:moveTo>
                    <a:pt x="1013" y="0"/>
                  </a:moveTo>
                  <a:cubicBezTo>
                    <a:pt x="1004" y="0"/>
                    <a:pt x="995" y="3"/>
                    <a:pt x="985" y="7"/>
                  </a:cubicBezTo>
                  <a:cubicBezTo>
                    <a:pt x="819" y="107"/>
                    <a:pt x="652" y="274"/>
                    <a:pt x="485" y="407"/>
                  </a:cubicBezTo>
                  <a:cubicBezTo>
                    <a:pt x="352" y="574"/>
                    <a:pt x="185" y="741"/>
                    <a:pt x="51" y="908"/>
                  </a:cubicBezTo>
                  <a:cubicBezTo>
                    <a:pt x="0" y="959"/>
                    <a:pt x="67" y="1030"/>
                    <a:pt x="131" y="1030"/>
                  </a:cubicBezTo>
                  <a:cubicBezTo>
                    <a:pt x="150" y="1030"/>
                    <a:pt x="169" y="1023"/>
                    <a:pt x="185" y="1008"/>
                  </a:cubicBezTo>
                  <a:cubicBezTo>
                    <a:pt x="352" y="808"/>
                    <a:pt x="518" y="641"/>
                    <a:pt x="685" y="508"/>
                  </a:cubicBezTo>
                  <a:cubicBezTo>
                    <a:pt x="819" y="374"/>
                    <a:pt x="985" y="274"/>
                    <a:pt x="1085" y="107"/>
                  </a:cubicBezTo>
                  <a:cubicBezTo>
                    <a:pt x="1114" y="79"/>
                    <a:pt x="1069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1"/>
            <p:cNvSpPr/>
            <p:nvPr/>
          </p:nvSpPr>
          <p:spPr>
            <a:xfrm>
              <a:off x="-1363925" y="3446000"/>
              <a:ext cx="30500" cy="26425"/>
            </a:xfrm>
            <a:custGeom>
              <a:avLst/>
              <a:gdLst/>
              <a:ahLst/>
              <a:cxnLst/>
              <a:rect l="l" t="t" r="r" b="b"/>
              <a:pathLst>
                <a:path w="1220" h="1057" extrusionOk="0">
                  <a:moveTo>
                    <a:pt x="1119" y="0"/>
                  </a:moveTo>
                  <a:cubicBezTo>
                    <a:pt x="886" y="67"/>
                    <a:pt x="719" y="267"/>
                    <a:pt x="585" y="401"/>
                  </a:cubicBezTo>
                  <a:cubicBezTo>
                    <a:pt x="385" y="567"/>
                    <a:pt x="219" y="734"/>
                    <a:pt x="52" y="934"/>
                  </a:cubicBezTo>
                  <a:cubicBezTo>
                    <a:pt x="1" y="985"/>
                    <a:pt x="67" y="1056"/>
                    <a:pt x="116" y="1056"/>
                  </a:cubicBezTo>
                  <a:cubicBezTo>
                    <a:pt x="131" y="1056"/>
                    <a:pt x="144" y="1050"/>
                    <a:pt x="152" y="1034"/>
                  </a:cubicBezTo>
                  <a:cubicBezTo>
                    <a:pt x="319" y="868"/>
                    <a:pt x="519" y="701"/>
                    <a:pt x="686" y="534"/>
                  </a:cubicBezTo>
                  <a:cubicBezTo>
                    <a:pt x="852" y="401"/>
                    <a:pt x="1052" y="300"/>
                    <a:pt x="1186" y="100"/>
                  </a:cubicBezTo>
                  <a:cubicBezTo>
                    <a:pt x="1219" y="67"/>
                    <a:pt x="1186" y="0"/>
                    <a:pt x="1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1"/>
            <p:cNvSpPr/>
            <p:nvPr/>
          </p:nvSpPr>
          <p:spPr>
            <a:xfrm>
              <a:off x="-1349800" y="3458150"/>
              <a:ext cx="18875" cy="14725"/>
            </a:xfrm>
            <a:custGeom>
              <a:avLst/>
              <a:gdLst/>
              <a:ahLst/>
              <a:cxnLst/>
              <a:rect l="l" t="t" r="r" b="b"/>
              <a:pathLst>
                <a:path w="755" h="589" extrusionOk="0">
                  <a:moveTo>
                    <a:pt x="716" y="1"/>
                  </a:moveTo>
                  <a:cubicBezTo>
                    <a:pt x="707" y="1"/>
                    <a:pt x="697" y="5"/>
                    <a:pt x="688" y="15"/>
                  </a:cubicBezTo>
                  <a:cubicBezTo>
                    <a:pt x="454" y="81"/>
                    <a:pt x="287" y="281"/>
                    <a:pt x="87" y="448"/>
                  </a:cubicBezTo>
                  <a:cubicBezTo>
                    <a:pt x="1" y="506"/>
                    <a:pt x="64" y="588"/>
                    <a:pt x="147" y="588"/>
                  </a:cubicBezTo>
                  <a:cubicBezTo>
                    <a:pt x="160" y="588"/>
                    <a:pt x="174" y="586"/>
                    <a:pt x="187" y="582"/>
                  </a:cubicBezTo>
                  <a:cubicBezTo>
                    <a:pt x="354" y="415"/>
                    <a:pt x="621" y="248"/>
                    <a:pt x="754" y="48"/>
                  </a:cubicBezTo>
                  <a:cubicBezTo>
                    <a:pt x="754" y="24"/>
                    <a:pt x="738" y="1"/>
                    <a:pt x="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1"/>
            <p:cNvSpPr/>
            <p:nvPr/>
          </p:nvSpPr>
          <p:spPr>
            <a:xfrm>
              <a:off x="-1335475" y="3472675"/>
              <a:ext cx="9550" cy="6325"/>
            </a:xfrm>
            <a:custGeom>
              <a:avLst/>
              <a:gdLst/>
              <a:ahLst/>
              <a:cxnLst/>
              <a:rect l="l" t="t" r="r" b="b"/>
              <a:pathLst>
                <a:path w="382" h="253" extrusionOk="0">
                  <a:moveTo>
                    <a:pt x="281" y="1"/>
                  </a:moveTo>
                  <a:cubicBezTo>
                    <a:pt x="215" y="34"/>
                    <a:pt x="148" y="67"/>
                    <a:pt x="81" y="101"/>
                  </a:cubicBezTo>
                  <a:cubicBezTo>
                    <a:pt x="0" y="155"/>
                    <a:pt x="29" y="252"/>
                    <a:pt x="95" y="252"/>
                  </a:cubicBezTo>
                  <a:cubicBezTo>
                    <a:pt x="111" y="252"/>
                    <a:pt x="129" y="247"/>
                    <a:pt x="148" y="234"/>
                  </a:cubicBezTo>
                  <a:cubicBezTo>
                    <a:pt x="215" y="201"/>
                    <a:pt x="281" y="134"/>
                    <a:pt x="348" y="67"/>
                  </a:cubicBezTo>
                  <a:cubicBezTo>
                    <a:pt x="381" y="34"/>
                    <a:pt x="348" y="1"/>
                    <a:pt x="2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1"/>
            <p:cNvSpPr/>
            <p:nvPr/>
          </p:nvSpPr>
          <p:spPr>
            <a:xfrm>
              <a:off x="-1324800" y="3481025"/>
              <a:ext cx="8875" cy="7975"/>
            </a:xfrm>
            <a:custGeom>
              <a:avLst/>
              <a:gdLst/>
              <a:ahLst/>
              <a:cxnLst/>
              <a:rect l="l" t="t" r="r" b="b"/>
              <a:pathLst>
                <a:path w="355" h="319" extrusionOk="0">
                  <a:moveTo>
                    <a:pt x="255" y="0"/>
                  </a:moveTo>
                  <a:cubicBezTo>
                    <a:pt x="188" y="34"/>
                    <a:pt x="121" y="100"/>
                    <a:pt x="55" y="167"/>
                  </a:cubicBezTo>
                  <a:cubicBezTo>
                    <a:pt x="1" y="221"/>
                    <a:pt x="56" y="319"/>
                    <a:pt x="132" y="319"/>
                  </a:cubicBezTo>
                  <a:cubicBezTo>
                    <a:pt x="150" y="319"/>
                    <a:pt x="169" y="313"/>
                    <a:pt x="188" y="300"/>
                  </a:cubicBezTo>
                  <a:cubicBezTo>
                    <a:pt x="221" y="234"/>
                    <a:pt x="321" y="167"/>
                    <a:pt x="355" y="100"/>
                  </a:cubicBezTo>
                  <a:cubicBezTo>
                    <a:pt x="355" y="67"/>
                    <a:pt x="321" y="0"/>
                    <a:pt x="2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1"/>
            <p:cNvSpPr/>
            <p:nvPr/>
          </p:nvSpPr>
          <p:spPr>
            <a:xfrm>
              <a:off x="-1968900" y="2824725"/>
              <a:ext cx="20025" cy="15025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701" y="0"/>
                  </a:moveTo>
                  <a:cubicBezTo>
                    <a:pt x="567" y="67"/>
                    <a:pt x="434" y="167"/>
                    <a:pt x="300" y="267"/>
                  </a:cubicBezTo>
                  <a:cubicBezTo>
                    <a:pt x="167" y="367"/>
                    <a:pt x="33" y="434"/>
                    <a:pt x="0" y="601"/>
                  </a:cubicBezTo>
                  <a:cubicBezTo>
                    <a:pt x="167" y="601"/>
                    <a:pt x="267" y="500"/>
                    <a:pt x="400" y="434"/>
                  </a:cubicBezTo>
                  <a:cubicBezTo>
                    <a:pt x="534" y="334"/>
                    <a:pt x="667" y="234"/>
                    <a:pt x="767" y="100"/>
                  </a:cubicBezTo>
                  <a:cubicBezTo>
                    <a:pt x="801" y="33"/>
                    <a:pt x="767" y="0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1"/>
            <p:cNvSpPr/>
            <p:nvPr/>
          </p:nvSpPr>
          <p:spPr>
            <a:xfrm>
              <a:off x="-1966250" y="2828050"/>
              <a:ext cx="28225" cy="18600"/>
            </a:xfrm>
            <a:custGeom>
              <a:avLst/>
              <a:gdLst/>
              <a:ahLst/>
              <a:cxnLst/>
              <a:rect l="l" t="t" r="r" b="b"/>
              <a:pathLst>
                <a:path w="1129" h="744" extrusionOk="0">
                  <a:moveTo>
                    <a:pt x="1095" y="1"/>
                  </a:moveTo>
                  <a:cubicBezTo>
                    <a:pt x="728" y="201"/>
                    <a:pt x="394" y="434"/>
                    <a:pt x="28" y="668"/>
                  </a:cubicBezTo>
                  <a:cubicBezTo>
                    <a:pt x="1" y="695"/>
                    <a:pt x="39" y="744"/>
                    <a:pt x="72" y="744"/>
                  </a:cubicBezTo>
                  <a:cubicBezTo>
                    <a:pt x="80" y="744"/>
                    <a:pt x="88" y="741"/>
                    <a:pt x="94" y="734"/>
                  </a:cubicBezTo>
                  <a:cubicBezTo>
                    <a:pt x="461" y="568"/>
                    <a:pt x="828" y="334"/>
                    <a:pt x="1095" y="34"/>
                  </a:cubicBezTo>
                  <a:cubicBezTo>
                    <a:pt x="1128" y="34"/>
                    <a:pt x="1095" y="1"/>
                    <a:pt x="1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1"/>
            <p:cNvSpPr/>
            <p:nvPr/>
          </p:nvSpPr>
          <p:spPr>
            <a:xfrm>
              <a:off x="-1966025" y="2831375"/>
              <a:ext cx="39675" cy="25600"/>
            </a:xfrm>
            <a:custGeom>
              <a:avLst/>
              <a:gdLst/>
              <a:ahLst/>
              <a:cxnLst/>
              <a:rect l="l" t="t" r="r" b="b"/>
              <a:pathLst>
                <a:path w="1587" h="1024" extrusionOk="0">
                  <a:moveTo>
                    <a:pt x="1520" y="1"/>
                  </a:moveTo>
                  <a:cubicBezTo>
                    <a:pt x="986" y="201"/>
                    <a:pt x="519" y="568"/>
                    <a:pt x="52" y="902"/>
                  </a:cubicBezTo>
                  <a:cubicBezTo>
                    <a:pt x="1" y="953"/>
                    <a:pt x="48" y="1024"/>
                    <a:pt x="103" y="1024"/>
                  </a:cubicBezTo>
                  <a:cubicBezTo>
                    <a:pt x="119" y="1024"/>
                    <a:pt x="136" y="1017"/>
                    <a:pt x="152" y="1002"/>
                  </a:cubicBezTo>
                  <a:cubicBezTo>
                    <a:pt x="619" y="701"/>
                    <a:pt x="1153" y="435"/>
                    <a:pt x="1553" y="68"/>
                  </a:cubicBezTo>
                  <a:cubicBezTo>
                    <a:pt x="1586" y="34"/>
                    <a:pt x="1553" y="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1"/>
            <p:cNvSpPr/>
            <p:nvPr/>
          </p:nvSpPr>
          <p:spPr>
            <a:xfrm>
              <a:off x="-1953500" y="2838900"/>
              <a:ext cx="37975" cy="22250"/>
            </a:xfrm>
            <a:custGeom>
              <a:avLst/>
              <a:gdLst/>
              <a:ahLst/>
              <a:cxnLst/>
              <a:rect l="l" t="t" r="r" b="b"/>
              <a:pathLst>
                <a:path w="1519" h="890" extrusionOk="0">
                  <a:moveTo>
                    <a:pt x="1486" y="0"/>
                  </a:moveTo>
                  <a:cubicBezTo>
                    <a:pt x="985" y="134"/>
                    <a:pt x="485" y="501"/>
                    <a:pt x="51" y="767"/>
                  </a:cubicBezTo>
                  <a:cubicBezTo>
                    <a:pt x="0" y="819"/>
                    <a:pt x="27" y="889"/>
                    <a:pt x="73" y="889"/>
                  </a:cubicBezTo>
                  <a:cubicBezTo>
                    <a:pt x="87" y="889"/>
                    <a:pt x="102" y="883"/>
                    <a:pt x="118" y="867"/>
                  </a:cubicBezTo>
                  <a:cubicBezTo>
                    <a:pt x="351" y="734"/>
                    <a:pt x="618" y="567"/>
                    <a:pt x="885" y="434"/>
                  </a:cubicBezTo>
                  <a:cubicBezTo>
                    <a:pt x="1085" y="300"/>
                    <a:pt x="1319" y="200"/>
                    <a:pt x="1519" y="67"/>
                  </a:cubicBezTo>
                  <a:cubicBezTo>
                    <a:pt x="1519" y="34"/>
                    <a:pt x="151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1"/>
            <p:cNvSpPr/>
            <p:nvPr/>
          </p:nvSpPr>
          <p:spPr>
            <a:xfrm>
              <a:off x="-1945225" y="2845575"/>
              <a:ext cx="39725" cy="24375"/>
            </a:xfrm>
            <a:custGeom>
              <a:avLst/>
              <a:gdLst/>
              <a:ahLst/>
              <a:cxnLst/>
              <a:rect l="l" t="t" r="r" b="b"/>
              <a:pathLst>
                <a:path w="1589" h="975" extrusionOk="0">
                  <a:moveTo>
                    <a:pt x="1488" y="0"/>
                  </a:moveTo>
                  <a:cubicBezTo>
                    <a:pt x="1021" y="234"/>
                    <a:pt x="554" y="567"/>
                    <a:pt x="87" y="834"/>
                  </a:cubicBezTo>
                  <a:cubicBezTo>
                    <a:pt x="1" y="892"/>
                    <a:pt x="39" y="974"/>
                    <a:pt x="94" y="974"/>
                  </a:cubicBezTo>
                  <a:cubicBezTo>
                    <a:pt x="102" y="974"/>
                    <a:pt x="111" y="972"/>
                    <a:pt x="121" y="967"/>
                  </a:cubicBezTo>
                  <a:cubicBezTo>
                    <a:pt x="588" y="667"/>
                    <a:pt x="1088" y="400"/>
                    <a:pt x="1555" y="100"/>
                  </a:cubicBezTo>
                  <a:cubicBezTo>
                    <a:pt x="1588" y="67"/>
                    <a:pt x="1555" y="0"/>
                    <a:pt x="14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1"/>
            <p:cNvSpPr/>
            <p:nvPr/>
          </p:nvSpPr>
          <p:spPr>
            <a:xfrm>
              <a:off x="-1939325" y="2851225"/>
              <a:ext cx="46100" cy="27425"/>
            </a:xfrm>
            <a:custGeom>
              <a:avLst/>
              <a:gdLst/>
              <a:ahLst/>
              <a:cxnLst/>
              <a:rect l="l" t="t" r="r" b="b"/>
              <a:pathLst>
                <a:path w="1844" h="1097" extrusionOk="0">
                  <a:moveTo>
                    <a:pt x="1778" y="1"/>
                  </a:moveTo>
                  <a:cubicBezTo>
                    <a:pt x="1771" y="1"/>
                    <a:pt x="1762" y="3"/>
                    <a:pt x="1753" y="8"/>
                  </a:cubicBezTo>
                  <a:cubicBezTo>
                    <a:pt x="1152" y="208"/>
                    <a:pt x="585" y="608"/>
                    <a:pt x="51" y="975"/>
                  </a:cubicBezTo>
                  <a:cubicBezTo>
                    <a:pt x="0" y="1026"/>
                    <a:pt x="47" y="1097"/>
                    <a:pt x="102" y="1097"/>
                  </a:cubicBezTo>
                  <a:cubicBezTo>
                    <a:pt x="119" y="1097"/>
                    <a:pt x="136" y="1090"/>
                    <a:pt x="151" y="1075"/>
                  </a:cubicBezTo>
                  <a:cubicBezTo>
                    <a:pt x="685" y="708"/>
                    <a:pt x="1252" y="441"/>
                    <a:pt x="1786" y="108"/>
                  </a:cubicBezTo>
                  <a:cubicBezTo>
                    <a:pt x="1843" y="79"/>
                    <a:pt x="1827" y="1"/>
                    <a:pt x="1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1"/>
            <p:cNvSpPr/>
            <p:nvPr/>
          </p:nvSpPr>
          <p:spPr>
            <a:xfrm>
              <a:off x="-1937025" y="2855450"/>
              <a:ext cx="57925" cy="31975"/>
            </a:xfrm>
            <a:custGeom>
              <a:avLst/>
              <a:gdLst/>
              <a:ahLst/>
              <a:cxnLst/>
              <a:rect l="l" t="t" r="r" b="b"/>
              <a:pathLst>
                <a:path w="2317" h="1279" extrusionOk="0">
                  <a:moveTo>
                    <a:pt x="2183" y="0"/>
                  </a:moveTo>
                  <a:cubicBezTo>
                    <a:pt x="2176" y="0"/>
                    <a:pt x="2168" y="2"/>
                    <a:pt x="2161" y="5"/>
                  </a:cubicBezTo>
                  <a:cubicBezTo>
                    <a:pt x="1427" y="306"/>
                    <a:pt x="760" y="739"/>
                    <a:pt x="59" y="1139"/>
                  </a:cubicBezTo>
                  <a:cubicBezTo>
                    <a:pt x="0" y="1169"/>
                    <a:pt x="20" y="1278"/>
                    <a:pt x="96" y="1278"/>
                  </a:cubicBezTo>
                  <a:cubicBezTo>
                    <a:pt x="105" y="1278"/>
                    <a:pt x="115" y="1277"/>
                    <a:pt x="126" y="1273"/>
                  </a:cubicBezTo>
                  <a:cubicBezTo>
                    <a:pt x="827" y="906"/>
                    <a:pt x="1594" y="606"/>
                    <a:pt x="2228" y="172"/>
                  </a:cubicBezTo>
                  <a:cubicBezTo>
                    <a:pt x="2317" y="113"/>
                    <a:pt x="2247" y="0"/>
                    <a:pt x="2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1"/>
            <p:cNvSpPr/>
            <p:nvPr/>
          </p:nvSpPr>
          <p:spPr>
            <a:xfrm>
              <a:off x="-1925125" y="2867900"/>
              <a:ext cx="44525" cy="25625"/>
            </a:xfrm>
            <a:custGeom>
              <a:avLst/>
              <a:gdLst/>
              <a:ahLst/>
              <a:cxnLst/>
              <a:rect l="l" t="t" r="r" b="b"/>
              <a:pathLst>
                <a:path w="1781" h="1025" extrusionOk="0">
                  <a:moveTo>
                    <a:pt x="1700" y="1"/>
                  </a:moveTo>
                  <a:cubicBezTo>
                    <a:pt x="1695" y="1"/>
                    <a:pt x="1690" y="3"/>
                    <a:pt x="1685" y="8"/>
                  </a:cubicBezTo>
                  <a:cubicBezTo>
                    <a:pt x="1118" y="241"/>
                    <a:pt x="617" y="575"/>
                    <a:pt x="84" y="875"/>
                  </a:cubicBezTo>
                  <a:cubicBezTo>
                    <a:pt x="0" y="903"/>
                    <a:pt x="33" y="1024"/>
                    <a:pt x="105" y="1024"/>
                  </a:cubicBezTo>
                  <a:cubicBezTo>
                    <a:pt x="119" y="1024"/>
                    <a:pt x="134" y="1019"/>
                    <a:pt x="150" y="1008"/>
                  </a:cubicBezTo>
                  <a:cubicBezTo>
                    <a:pt x="684" y="708"/>
                    <a:pt x="1251" y="441"/>
                    <a:pt x="1752" y="108"/>
                  </a:cubicBezTo>
                  <a:cubicBezTo>
                    <a:pt x="1780" y="79"/>
                    <a:pt x="1735" y="1"/>
                    <a:pt x="1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1"/>
            <p:cNvSpPr/>
            <p:nvPr/>
          </p:nvSpPr>
          <p:spPr>
            <a:xfrm>
              <a:off x="-1921925" y="2875350"/>
              <a:ext cx="47125" cy="27075"/>
            </a:xfrm>
            <a:custGeom>
              <a:avLst/>
              <a:gdLst/>
              <a:ahLst/>
              <a:cxnLst/>
              <a:rect l="l" t="t" r="r" b="b"/>
              <a:pathLst>
                <a:path w="1885" h="1083" extrusionOk="0">
                  <a:moveTo>
                    <a:pt x="1825" y="1"/>
                  </a:moveTo>
                  <a:cubicBezTo>
                    <a:pt x="1815" y="1"/>
                    <a:pt x="1803" y="4"/>
                    <a:pt x="1790" y="10"/>
                  </a:cubicBezTo>
                  <a:cubicBezTo>
                    <a:pt x="1223" y="277"/>
                    <a:pt x="656" y="610"/>
                    <a:pt x="89" y="944"/>
                  </a:cubicBezTo>
                  <a:cubicBezTo>
                    <a:pt x="0" y="974"/>
                    <a:pt x="43" y="1083"/>
                    <a:pt x="124" y="1083"/>
                  </a:cubicBezTo>
                  <a:cubicBezTo>
                    <a:pt x="134" y="1083"/>
                    <a:pt x="145" y="1081"/>
                    <a:pt x="156" y="1077"/>
                  </a:cubicBezTo>
                  <a:cubicBezTo>
                    <a:pt x="723" y="744"/>
                    <a:pt x="1323" y="477"/>
                    <a:pt x="1857" y="77"/>
                  </a:cubicBezTo>
                  <a:cubicBezTo>
                    <a:pt x="1884" y="50"/>
                    <a:pt x="1867" y="1"/>
                    <a:pt x="1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1"/>
            <p:cNvSpPr/>
            <p:nvPr/>
          </p:nvSpPr>
          <p:spPr>
            <a:xfrm>
              <a:off x="-1921975" y="2885375"/>
              <a:ext cx="53850" cy="31200"/>
            </a:xfrm>
            <a:custGeom>
              <a:avLst/>
              <a:gdLst/>
              <a:ahLst/>
              <a:cxnLst/>
              <a:rect l="l" t="t" r="r" b="b"/>
              <a:pathLst>
                <a:path w="2154" h="1248" extrusionOk="0">
                  <a:moveTo>
                    <a:pt x="2080" y="0"/>
                  </a:moveTo>
                  <a:cubicBezTo>
                    <a:pt x="2073" y="0"/>
                    <a:pt x="2065" y="3"/>
                    <a:pt x="2059" y="9"/>
                  </a:cubicBezTo>
                  <a:cubicBezTo>
                    <a:pt x="1726" y="143"/>
                    <a:pt x="1425" y="409"/>
                    <a:pt x="1092" y="576"/>
                  </a:cubicBezTo>
                  <a:cubicBezTo>
                    <a:pt x="758" y="776"/>
                    <a:pt x="425" y="943"/>
                    <a:pt x="91" y="1077"/>
                  </a:cubicBezTo>
                  <a:cubicBezTo>
                    <a:pt x="0" y="1107"/>
                    <a:pt x="47" y="1248"/>
                    <a:pt x="132" y="1248"/>
                  </a:cubicBezTo>
                  <a:cubicBezTo>
                    <a:pt x="140" y="1248"/>
                    <a:pt x="149" y="1246"/>
                    <a:pt x="158" y="1243"/>
                  </a:cubicBezTo>
                  <a:cubicBezTo>
                    <a:pt x="558" y="1077"/>
                    <a:pt x="925" y="910"/>
                    <a:pt x="1292" y="676"/>
                  </a:cubicBezTo>
                  <a:cubicBezTo>
                    <a:pt x="1592" y="510"/>
                    <a:pt x="1892" y="343"/>
                    <a:pt x="2126" y="109"/>
                  </a:cubicBezTo>
                  <a:cubicBezTo>
                    <a:pt x="2153" y="55"/>
                    <a:pt x="2114" y="0"/>
                    <a:pt x="2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1"/>
            <p:cNvSpPr/>
            <p:nvPr/>
          </p:nvSpPr>
          <p:spPr>
            <a:xfrm>
              <a:off x="-1911975" y="2894550"/>
              <a:ext cx="49675" cy="29525"/>
            </a:xfrm>
            <a:custGeom>
              <a:avLst/>
              <a:gdLst/>
              <a:ahLst/>
              <a:cxnLst/>
              <a:rect l="l" t="t" r="r" b="b"/>
              <a:pathLst>
                <a:path w="1987" h="1181" extrusionOk="0">
                  <a:moveTo>
                    <a:pt x="1944" y="0"/>
                  </a:moveTo>
                  <a:cubicBezTo>
                    <a:pt x="1938" y="0"/>
                    <a:pt x="1932" y="3"/>
                    <a:pt x="1926" y="9"/>
                  </a:cubicBezTo>
                  <a:cubicBezTo>
                    <a:pt x="1593" y="76"/>
                    <a:pt x="1326" y="309"/>
                    <a:pt x="1059" y="476"/>
                  </a:cubicBezTo>
                  <a:cubicBezTo>
                    <a:pt x="759" y="643"/>
                    <a:pt x="425" y="810"/>
                    <a:pt x="91" y="976"/>
                  </a:cubicBezTo>
                  <a:cubicBezTo>
                    <a:pt x="0" y="1037"/>
                    <a:pt x="48" y="1181"/>
                    <a:pt x="157" y="1181"/>
                  </a:cubicBezTo>
                  <a:cubicBezTo>
                    <a:pt x="168" y="1181"/>
                    <a:pt x="180" y="1180"/>
                    <a:pt x="192" y="1177"/>
                  </a:cubicBezTo>
                  <a:cubicBezTo>
                    <a:pt x="525" y="976"/>
                    <a:pt x="859" y="810"/>
                    <a:pt x="1192" y="610"/>
                  </a:cubicBezTo>
                  <a:cubicBezTo>
                    <a:pt x="1459" y="476"/>
                    <a:pt x="1793" y="309"/>
                    <a:pt x="1959" y="109"/>
                  </a:cubicBezTo>
                  <a:cubicBezTo>
                    <a:pt x="1987" y="55"/>
                    <a:pt x="1969" y="0"/>
                    <a:pt x="19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1"/>
            <p:cNvSpPr/>
            <p:nvPr/>
          </p:nvSpPr>
          <p:spPr>
            <a:xfrm>
              <a:off x="-1890950" y="2903100"/>
              <a:ext cx="29650" cy="18775"/>
            </a:xfrm>
            <a:custGeom>
              <a:avLst/>
              <a:gdLst/>
              <a:ahLst/>
              <a:cxnLst/>
              <a:rect l="l" t="t" r="r" b="b"/>
              <a:pathLst>
                <a:path w="1186" h="751" extrusionOk="0">
                  <a:moveTo>
                    <a:pt x="1118" y="1"/>
                  </a:moveTo>
                  <a:cubicBezTo>
                    <a:pt x="952" y="67"/>
                    <a:pt x="785" y="201"/>
                    <a:pt x="618" y="301"/>
                  </a:cubicBezTo>
                  <a:cubicBezTo>
                    <a:pt x="451" y="401"/>
                    <a:pt x="251" y="501"/>
                    <a:pt x="84" y="601"/>
                  </a:cubicBezTo>
                  <a:cubicBezTo>
                    <a:pt x="1" y="629"/>
                    <a:pt x="34" y="750"/>
                    <a:pt x="105" y="750"/>
                  </a:cubicBezTo>
                  <a:cubicBezTo>
                    <a:pt x="119" y="750"/>
                    <a:pt x="135" y="746"/>
                    <a:pt x="151" y="735"/>
                  </a:cubicBezTo>
                  <a:cubicBezTo>
                    <a:pt x="351" y="668"/>
                    <a:pt x="518" y="568"/>
                    <a:pt x="718" y="434"/>
                  </a:cubicBezTo>
                  <a:cubicBezTo>
                    <a:pt x="885" y="368"/>
                    <a:pt x="1085" y="234"/>
                    <a:pt x="1185" y="67"/>
                  </a:cubicBezTo>
                  <a:cubicBezTo>
                    <a:pt x="1185" y="34"/>
                    <a:pt x="1152" y="1"/>
                    <a:pt x="1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1"/>
            <p:cNvSpPr/>
            <p:nvPr/>
          </p:nvSpPr>
          <p:spPr>
            <a:xfrm>
              <a:off x="-1880225" y="2912275"/>
              <a:ext cx="24750" cy="13475"/>
            </a:xfrm>
            <a:custGeom>
              <a:avLst/>
              <a:gdLst/>
              <a:ahLst/>
              <a:cxnLst/>
              <a:rect l="l" t="t" r="r" b="b"/>
              <a:pathLst>
                <a:path w="990" h="539" extrusionOk="0">
                  <a:moveTo>
                    <a:pt x="790" y="1"/>
                  </a:moveTo>
                  <a:cubicBezTo>
                    <a:pt x="556" y="101"/>
                    <a:pt x="356" y="234"/>
                    <a:pt x="122" y="334"/>
                  </a:cubicBezTo>
                  <a:cubicBezTo>
                    <a:pt x="1" y="395"/>
                    <a:pt x="73" y="539"/>
                    <a:pt x="188" y="539"/>
                  </a:cubicBezTo>
                  <a:cubicBezTo>
                    <a:pt x="199" y="539"/>
                    <a:pt x="211" y="537"/>
                    <a:pt x="222" y="534"/>
                  </a:cubicBezTo>
                  <a:cubicBezTo>
                    <a:pt x="456" y="434"/>
                    <a:pt x="723" y="368"/>
                    <a:pt x="923" y="201"/>
                  </a:cubicBezTo>
                  <a:cubicBezTo>
                    <a:pt x="956" y="201"/>
                    <a:pt x="990" y="134"/>
                    <a:pt x="956" y="101"/>
                  </a:cubicBezTo>
                  <a:cubicBezTo>
                    <a:pt x="956" y="67"/>
                    <a:pt x="956" y="67"/>
                    <a:pt x="956" y="34"/>
                  </a:cubicBezTo>
                  <a:cubicBezTo>
                    <a:pt x="890" y="1"/>
                    <a:pt x="856" y="1"/>
                    <a:pt x="7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1"/>
            <p:cNvSpPr/>
            <p:nvPr/>
          </p:nvSpPr>
          <p:spPr>
            <a:xfrm>
              <a:off x="-1935550" y="3271000"/>
              <a:ext cx="31475" cy="56675"/>
            </a:xfrm>
            <a:custGeom>
              <a:avLst/>
              <a:gdLst/>
              <a:ahLst/>
              <a:cxnLst/>
              <a:rect l="l" t="t" r="r" b="b"/>
              <a:pathLst>
                <a:path w="1259" h="2267" extrusionOk="0">
                  <a:moveTo>
                    <a:pt x="1191" y="1"/>
                  </a:moveTo>
                  <a:cubicBezTo>
                    <a:pt x="1174" y="1"/>
                    <a:pt x="1154" y="9"/>
                    <a:pt x="1135" y="29"/>
                  </a:cubicBezTo>
                  <a:cubicBezTo>
                    <a:pt x="534" y="562"/>
                    <a:pt x="100" y="1396"/>
                    <a:pt x="0" y="2197"/>
                  </a:cubicBezTo>
                  <a:cubicBezTo>
                    <a:pt x="0" y="2238"/>
                    <a:pt x="26" y="2267"/>
                    <a:pt x="53" y="2267"/>
                  </a:cubicBezTo>
                  <a:cubicBezTo>
                    <a:pt x="70" y="2267"/>
                    <a:pt x="88" y="2256"/>
                    <a:pt x="100" y="2230"/>
                  </a:cubicBezTo>
                  <a:cubicBezTo>
                    <a:pt x="267" y="1863"/>
                    <a:pt x="401" y="1496"/>
                    <a:pt x="601" y="1129"/>
                  </a:cubicBezTo>
                  <a:cubicBezTo>
                    <a:pt x="768" y="762"/>
                    <a:pt x="1034" y="429"/>
                    <a:pt x="1235" y="95"/>
                  </a:cubicBezTo>
                  <a:cubicBezTo>
                    <a:pt x="1258" y="48"/>
                    <a:pt x="1232" y="1"/>
                    <a:pt x="1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1"/>
            <p:cNvSpPr/>
            <p:nvPr/>
          </p:nvSpPr>
          <p:spPr>
            <a:xfrm>
              <a:off x="-1926925" y="3266850"/>
              <a:ext cx="32025" cy="54125"/>
            </a:xfrm>
            <a:custGeom>
              <a:avLst/>
              <a:gdLst/>
              <a:ahLst/>
              <a:cxnLst/>
              <a:rect l="l" t="t" r="r" b="b"/>
              <a:pathLst>
                <a:path w="1281" h="2165" extrusionOk="0">
                  <a:moveTo>
                    <a:pt x="1224" y="0"/>
                  </a:moveTo>
                  <a:cubicBezTo>
                    <a:pt x="1212" y="0"/>
                    <a:pt x="1200" y="8"/>
                    <a:pt x="1190" y="28"/>
                  </a:cubicBezTo>
                  <a:cubicBezTo>
                    <a:pt x="623" y="595"/>
                    <a:pt x="256" y="1329"/>
                    <a:pt x="22" y="2063"/>
                  </a:cubicBezTo>
                  <a:cubicBezTo>
                    <a:pt x="1" y="2127"/>
                    <a:pt x="35" y="2164"/>
                    <a:pt x="71" y="2164"/>
                  </a:cubicBezTo>
                  <a:cubicBezTo>
                    <a:pt x="90" y="2164"/>
                    <a:pt x="111" y="2153"/>
                    <a:pt x="122" y="2129"/>
                  </a:cubicBezTo>
                  <a:cubicBezTo>
                    <a:pt x="389" y="1362"/>
                    <a:pt x="823" y="762"/>
                    <a:pt x="1257" y="95"/>
                  </a:cubicBezTo>
                  <a:cubicBezTo>
                    <a:pt x="1280" y="47"/>
                    <a:pt x="1254" y="0"/>
                    <a:pt x="1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1"/>
            <p:cNvSpPr/>
            <p:nvPr/>
          </p:nvSpPr>
          <p:spPr>
            <a:xfrm>
              <a:off x="-1910225" y="3270875"/>
              <a:ext cx="30575" cy="44300"/>
            </a:xfrm>
            <a:custGeom>
              <a:avLst/>
              <a:gdLst/>
              <a:ahLst/>
              <a:cxnLst/>
              <a:rect l="l" t="t" r="r" b="b"/>
              <a:pathLst>
                <a:path w="1223" h="1772" extrusionOk="0">
                  <a:moveTo>
                    <a:pt x="1122" y="0"/>
                  </a:moveTo>
                  <a:cubicBezTo>
                    <a:pt x="555" y="334"/>
                    <a:pt x="188" y="1068"/>
                    <a:pt x="21" y="1701"/>
                  </a:cubicBezTo>
                  <a:cubicBezTo>
                    <a:pt x="1" y="1743"/>
                    <a:pt x="31" y="1771"/>
                    <a:pt x="65" y="1771"/>
                  </a:cubicBezTo>
                  <a:cubicBezTo>
                    <a:pt x="86" y="1771"/>
                    <a:pt x="109" y="1760"/>
                    <a:pt x="122" y="1735"/>
                  </a:cubicBezTo>
                  <a:cubicBezTo>
                    <a:pt x="222" y="1401"/>
                    <a:pt x="355" y="1068"/>
                    <a:pt x="555" y="767"/>
                  </a:cubicBezTo>
                  <a:cubicBezTo>
                    <a:pt x="755" y="501"/>
                    <a:pt x="989" y="300"/>
                    <a:pt x="1189" y="67"/>
                  </a:cubicBezTo>
                  <a:cubicBezTo>
                    <a:pt x="1222" y="34"/>
                    <a:pt x="1156" y="0"/>
                    <a:pt x="1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1"/>
            <p:cNvSpPr/>
            <p:nvPr/>
          </p:nvSpPr>
          <p:spPr>
            <a:xfrm>
              <a:off x="-1898375" y="3274800"/>
              <a:ext cx="28575" cy="40500"/>
            </a:xfrm>
            <a:custGeom>
              <a:avLst/>
              <a:gdLst/>
              <a:ahLst/>
              <a:cxnLst/>
              <a:rect l="l" t="t" r="r" b="b"/>
              <a:pathLst>
                <a:path w="1143" h="1620" extrusionOk="0">
                  <a:moveTo>
                    <a:pt x="1070" y="1"/>
                  </a:moveTo>
                  <a:cubicBezTo>
                    <a:pt x="1063" y="1"/>
                    <a:pt x="1055" y="4"/>
                    <a:pt x="1049" y="10"/>
                  </a:cubicBezTo>
                  <a:cubicBezTo>
                    <a:pt x="648" y="477"/>
                    <a:pt x="348" y="977"/>
                    <a:pt x="48" y="1478"/>
                  </a:cubicBezTo>
                  <a:cubicBezTo>
                    <a:pt x="1" y="1549"/>
                    <a:pt x="70" y="1619"/>
                    <a:pt x="127" y="1619"/>
                  </a:cubicBezTo>
                  <a:cubicBezTo>
                    <a:pt x="150" y="1619"/>
                    <a:pt x="171" y="1607"/>
                    <a:pt x="181" y="1578"/>
                  </a:cubicBezTo>
                  <a:cubicBezTo>
                    <a:pt x="481" y="1077"/>
                    <a:pt x="815" y="577"/>
                    <a:pt x="1115" y="77"/>
                  </a:cubicBezTo>
                  <a:cubicBezTo>
                    <a:pt x="1142" y="50"/>
                    <a:pt x="1104" y="1"/>
                    <a:pt x="1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1"/>
            <p:cNvSpPr/>
            <p:nvPr/>
          </p:nvSpPr>
          <p:spPr>
            <a:xfrm>
              <a:off x="-1886600" y="3278975"/>
              <a:ext cx="25975" cy="40325"/>
            </a:xfrm>
            <a:custGeom>
              <a:avLst/>
              <a:gdLst/>
              <a:ahLst/>
              <a:cxnLst/>
              <a:rect l="l" t="t" r="r" b="b"/>
              <a:pathLst>
                <a:path w="1039" h="1613" extrusionOk="0">
                  <a:moveTo>
                    <a:pt x="947" y="1"/>
                  </a:moveTo>
                  <a:cubicBezTo>
                    <a:pt x="936" y="1"/>
                    <a:pt x="923" y="4"/>
                    <a:pt x="911" y="10"/>
                  </a:cubicBezTo>
                  <a:cubicBezTo>
                    <a:pt x="511" y="443"/>
                    <a:pt x="244" y="977"/>
                    <a:pt x="44" y="1511"/>
                  </a:cubicBezTo>
                  <a:cubicBezTo>
                    <a:pt x="1" y="1576"/>
                    <a:pt x="55" y="1612"/>
                    <a:pt x="108" y="1612"/>
                  </a:cubicBezTo>
                  <a:cubicBezTo>
                    <a:pt x="137" y="1612"/>
                    <a:pt x="165" y="1601"/>
                    <a:pt x="177" y="1578"/>
                  </a:cubicBezTo>
                  <a:cubicBezTo>
                    <a:pt x="411" y="1044"/>
                    <a:pt x="711" y="577"/>
                    <a:pt x="1011" y="110"/>
                  </a:cubicBezTo>
                  <a:cubicBezTo>
                    <a:pt x="1038" y="55"/>
                    <a:pt x="999" y="1"/>
                    <a:pt x="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1"/>
            <p:cNvSpPr/>
            <p:nvPr/>
          </p:nvSpPr>
          <p:spPr>
            <a:xfrm>
              <a:off x="-1879200" y="3289700"/>
              <a:ext cx="26225" cy="33925"/>
            </a:xfrm>
            <a:custGeom>
              <a:avLst/>
              <a:gdLst/>
              <a:ahLst/>
              <a:cxnLst/>
              <a:rect l="l" t="t" r="r" b="b"/>
              <a:pathLst>
                <a:path w="1049" h="1357" extrusionOk="0">
                  <a:moveTo>
                    <a:pt x="1011" y="1"/>
                  </a:moveTo>
                  <a:cubicBezTo>
                    <a:pt x="1002" y="1"/>
                    <a:pt x="992" y="5"/>
                    <a:pt x="982" y="14"/>
                  </a:cubicBezTo>
                  <a:cubicBezTo>
                    <a:pt x="615" y="348"/>
                    <a:pt x="315" y="815"/>
                    <a:pt x="48" y="1215"/>
                  </a:cubicBezTo>
                  <a:cubicBezTo>
                    <a:pt x="1" y="1286"/>
                    <a:pt x="70" y="1357"/>
                    <a:pt x="127" y="1357"/>
                  </a:cubicBezTo>
                  <a:cubicBezTo>
                    <a:pt x="150" y="1357"/>
                    <a:pt x="172" y="1345"/>
                    <a:pt x="181" y="1315"/>
                  </a:cubicBezTo>
                  <a:cubicBezTo>
                    <a:pt x="448" y="882"/>
                    <a:pt x="782" y="481"/>
                    <a:pt x="1049" y="48"/>
                  </a:cubicBezTo>
                  <a:cubicBezTo>
                    <a:pt x="1049" y="24"/>
                    <a:pt x="1032" y="1"/>
                    <a:pt x="10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1"/>
            <p:cNvSpPr/>
            <p:nvPr/>
          </p:nvSpPr>
          <p:spPr>
            <a:xfrm>
              <a:off x="-1869425" y="3293050"/>
              <a:ext cx="27075" cy="33075"/>
            </a:xfrm>
            <a:custGeom>
              <a:avLst/>
              <a:gdLst/>
              <a:ahLst/>
              <a:cxnLst/>
              <a:rect l="l" t="t" r="r" b="b"/>
              <a:pathLst>
                <a:path w="1083" h="1323" extrusionOk="0">
                  <a:moveTo>
                    <a:pt x="1023" y="1"/>
                  </a:moveTo>
                  <a:cubicBezTo>
                    <a:pt x="1012" y="1"/>
                    <a:pt x="1000" y="5"/>
                    <a:pt x="991" y="14"/>
                  </a:cubicBezTo>
                  <a:cubicBezTo>
                    <a:pt x="591" y="314"/>
                    <a:pt x="291" y="781"/>
                    <a:pt x="24" y="1181"/>
                  </a:cubicBezTo>
                  <a:cubicBezTo>
                    <a:pt x="0" y="1252"/>
                    <a:pt x="60" y="1323"/>
                    <a:pt x="121" y="1323"/>
                  </a:cubicBezTo>
                  <a:cubicBezTo>
                    <a:pt x="146" y="1323"/>
                    <a:pt x="171" y="1311"/>
                    <a:pt x="191" y="1281"/>
                  </a:cubicBezTo>
                  <a:cubicBezTo>
                    <a:pt x="458" y="881"/>
                    <a:pt x="791" y="481"/>
                    <a:pt x="1058" y="81"/>
                  </a:cubicBezTo>
                  <a:cubicBezTo>
                    <a:pt x="1082" y="32"/>
                    <a:pt x="1053" y="1"/>
                    <a:pt x="10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1"/>
            <p:cNvSpPr/>
            <p:nvPr/>
          </p:nvSpPr>
          <p:spPr>
            <a:xfrm>
              <a:off x="-1860900" y="3296875"/>
              <a:ext cx="26025" cy="34125"/>
            </a:xfrm>
            <a:custGeom>
              <a:avLst/>
              <a:gdLst/>
              <a:ahLst/>
              <a:cxnLst/>
              <a:rect l="l" t="t" r="r" b="b"/>
              <a:pathLst>
                <a:path w="1041" h="1365" extrusionOk="0">
                  <a:moveTo>
                    <a:pt x="973" y="0"/>
                  </a:moveTo>
                  <a:cubicBezTo>
                    <a:pt x="956" y="0"/>
                    <a:pt x="937" y="8"/>
                    <a:pt x="917" y="28"/>
                  </a:cubicBezTo>
                  <a:cubicBezTo>
                    <a:pt x="617" y="395"/>
                    <a:pt x="317" y="795"/>
                    <a:pt x="50" y="1229"/>
                  </a:cubicBezTo>
                  <a:cubicBezTo>
                    <a:pt x="0" y="1278"/>
                    <a:pt x="61" y="1365"/>
                    <a:pt x="137" y="1365"/>
                  </a:cubicBezTo>
                  <a:cubicBezTo>
                    <a:pt x="163" y="1365"/>
                    <a:pt x="191" y="1354"/>
                    <a:pt x="217" y="1329"/>
                  </a:cubicBezTo>
                  <a:cubicBezTo>
                    <a:pt x="484" y="928"/>
                    <a:pt x="784" y="495"/>
                    <a:pt x="1017" y="94"/>
                  </a:cubicBezTo>
                  <a:cubicBezTo>
                    <a:pt x="1041" y="47"/>
                    <a:pt x="1014" y="0"/>
                    <a:pt x="9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1"/>
            <p:cNvSpPr/>
            <p:nvPr/>
          </p:nvSpPr>
          <p:spPr>
            <a:xfrm>
              <a:off x="-1849175" y="3300900"/>
              <a:ext cx="22900" cy="30250"/>
            </a:xfrm>
            <a:custGeom>
              <a:avLst/>
              <a:gdLst/>
              <a:ahLst/>
              <a:cxnLst/>
              <a:rect l="l" t="t" r="r" b="b"/>
              <a:pathLst>
                <a:path w="916" h="1210" extrusionOk="0">
                  <a:moveTo>
                    <a:pt x="882" y="0"/>
                  </a:moveTo>
                  <a:cubicBezTo>
                    <a:pt x="548" y="267"/>
                    <a:pt x="281" y="701"/>
                    <a:pt x="48" y="1068"/>
                  </a:cubicBezTo>
                  <a:cubicBezTo>
                    <a:pt x="1" y="1138"/>
                    <a:pt x="54" y="1209"/>
                    <a:pt x="112" y="1209"/>
                  </a:cubicBezTo>
                  <a:cubicBezTo>
                    <a:pt x="137" y="1209"/>
                    <a:pt x="162" y="1197"/>
                    <a:pt x="181" y="1168"/>
                  </a:cubicBezTo>
                  <a:cubicBezTo>
                    <a:pt x="315" y="967"/>
                    <a:pt x="448" y="767"/>
                    <a:pt x="582" y="567"/>
                  </a:cubicBezTo>
                  <a:cubicBezTo>
                    <a:pt x="682" y="400"/>
                    <a:pt x="815" y="234"/>
                    <a:pt x="915" y="33"/>
                  </a:cubicBezTo>
                  <a:cubicBezTo>
                    <a:pt x="915" y="0"/>
                    <a:pt x="882" y="0"/>
                    <a:pt x="8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1"/>
            <p:cNvSpPr/>
            <p:nvPr/>
          </p:nvSpPr>
          <p:spPr>
            <a:xfrm>
              <a:off x="-1844225" y="3302700"/>
              <a:ext cx="28550" cy="35800"/>
            </a:xfrm>
            <a:custGeom>
              <a:avLst/>
              <a:gdLst/>
              <a:ahLst/>
              <a:cxnLst/>
              <a:rect l="l" t="t" r="r" b="b"/>
              <a:pathLst>
                <a:path w="1142" h="1432" extrusionOk="0">
                  <a:moveTo>
                    <a:pt x="1074" y="1"/>
                  </a:moveTo>
                  <a:cubicBezTo>
                    <a:pt x="1056" y="1"/>
                    <a:pt x="1037" y="9"/>
                    <a:pt x="1017" y="28"/>
                  </a:cubicBezTo>
                  <a:cubicBezTo>
                    <a:pt x="684" y="395"/>
                    <a:pt x="350" y="862"/>
                    <a:pt x="50" y="1262"/>
                  </a:cubicBezTo>
                  <a:cubicBezTo>
                    <a:pt x="0" y="1337"/>
                    <a:pt x="81" y="1431"/>
                    <a:pt x="153" y="1431"/>
                  </a:cubicBezTo>
                  <a:cubicBezTo>
                    <a:pt x="177" y="1431"/>
                    <a:pt x="200" y="1421"/>
                    <a:pt x="217" y="1396"/>
                  </a:cubicBezTo>
                  <a:cubicBezTo>
                    <a:pt x="517" y="962"/>
                    <a:pt x="851" y="529"/>
                    <a:pt x="1117" y="95"/>
                  </a:cubicBezTo>
                  <a:cubicBezTo>
                    <a:pt x="1141" y="48"/>
                    <a:pt x="1115" y="1"/>
                    <a:pt x="10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1"/>
            <p:cNvSpPr/>
            <p:nvPr/>
          </p:nvSpPr>
          <p:spPr>
            <a:xfrm>
              <a:off x="-1836650" y="3310550"/>
              <a:ext cx="29300" cy="35975"/>
            </a:xfrm>
            <a:custGeom>
              <a:avLst/>
              <a:gdLst/>
              <a:ahLst/>
              <a:cxnLst/>
              <a:rect l="l" t="t" r="r" b="b"/>
              <a:pathLst>
                <a:path w="1172" h="1439" extrusionOk="0">
                  <a:moveTo>
                    <a:pt x="1142" y="1"/>
                  </a:moveTo>
                  <a:cubicBezTo>
                    <a:pt x="1134" y="1"/>
                    <a:pt x="1124" y="5"/>
                    <a:pt x="1115" y="14"/>
                  </a:cubicBezTo>
                  <a:cubicBezTo>
                    <a:pt x="714" y="381"/>
                    <a:pt x="347" y="815"/>
                    <a:pt x="47" y="1282"/>
                  </a:cubicBezTo>
                  <a:cubicBezTo>
                    <a:pt x="1" y="1352"/>
                    <a:pt x="68" y="1438"/>
                    <a:pt x="136" y="1438"/>
                  </a:cubicBezTo>
                  <a:cubicBezTo>
                    <a:pt x="165" y="1438"/>
                    <a:pt x="194" y="1422"/>
                    <a:pt x="214" y="1382"/>
                  </a:cubicBezTo>
                  <a:cubicBezTo>
                    <a:pt x="514" y="948"/>
                    <a:pt x="848" y="481"/>
                    <a:pt x="1148" y="48"/>
                  </a:cubicBezTo>
                  <a:cubicBezTo>
                    <a:pt x="1172" y="24"/>
                    <a:pt x="1162" y="1"/>
                    <a:pt x="11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1"/>
            <p:cNvSpPr/>
            <p:nvPr/>
          </p:nvSpPr>
          <p:spPr>
            <a:xfrm>
              <a:off x="-1828175" y="3311500"/>
              <a:ext cx="31750" cy="41175"/>
            </a:xfrm>
            <a:custGeom>
              <a:avLst/>
              <a:gdLst/>
              <a:ahLst/>
              <a:cxnLst/>
              <a:rect l="l" t="t" r="r" b="b"/>
              <a:pathLst>
                <a:path w="1270" h="1647" extrusionOk="0">
                  <a:moveTo>
                    <a:pt x="1166" y="1"/>
                  </a:moveTo>
                  <a:cubicBezTo>
                    <a:pt x="1157" y="1"/>
                    <a:pt x="1149" y="4"/>
                    <a:pt x="1143" y="10"/>
                  </a:cubicBezTo>
                  <a:cubicBezTo>
                    <a:pt x="742" y="443"/>
                    <a:pt x="409" y="977"/>
                    <a:pt x="75" y="1477"/>
                  </a:cubicBezTo>
                  <a:cubicBezTo>
                    <a:pt x="0" y="1553"/>
                    <a:pt x="94" y="1646"/>
                    <a:pt x="174" y="1646"/>
                  </a:cubicBezTo>
                  <a:cubicBezTo>
                    <a:pt x="200" y="1646"/>
                    <a:pt x="225" y="1636"/>
                    <a:pt x="242" y="1611"/>
                  </a:cubicBezTo>
                  <a:cubicBezTo>
                    <a:pt x="576" y="1111"/>
                    <a:pt x="976" y="644"/>
                    <a:pt x="1243" y="110"/>
                  </a:cubicBezTo>
                  <a:cubicBezTo>
                    <a:pt x="1270" y="55"/>
                    <a:pt x="1208" y="1"/>
                    <a:pt x="1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1"/>
            <p:cNvSpPr/>
            <p:nvPr/>
          </p:nvSpPr>
          <p:spPr>
            <a:xfrm>
              <a:off x="-1803800" y="3337575"/>
              <a:ext cx="875" cy="875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1" y="1"/>
                  </a:moveTo>
                  <a:cubicBezTo>
                    <a:pt x="1" y="1"/>
                    <a:pt x="1" y="1"/>
                    <a:pt x="1" y="34"/>
                  </a:cubicBezTo>
                  <a:cubicBezTo>
                    <a:pt x="1" y="34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1"/>
            <p:cNvSpPr/>
            <p:nvPr/>
          </p:nvSpPr>
          <p:spPr>
            <a:xfrm>
              <a:off x="-1792950" y="3322575"/>
              <a:ext cx="850" cy="850"/>
            </a:xfrm>
            <a:custGeom>
              <a:avLst/>
              <a:gdLst/>
              <a:ahLst/>
              <a:cxnLst/>
              <a:rect l="l" t="t" r="r" b="b"/>
              <a:pathLst>
                <a:path w="34" h="34" extrusionOk="0">
                  <a:moveTo>
                    <a:pt x="34" y="0"/>
                  </a:moveTo>
                  <a:lnTo>
                    <a:pt x="0" y="34"/>
                  </a:lnTo>
                  <a:cubicBezTo>
                    <a:pt x="34" y="34"/>
                    <a:pt x="34" y="0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1"/>
            <p:cNvSpPr/>
            <p:nvPr/>
          </p:nvSpPr>
          <p:spPr>
            <a:xfrm>
              <a:off x="-1792125" y="3320900"/>
              <a:ext cx="1700" cy="1700"/>
            </a:xfrm>
            <a:custGeom>
              <a:avLst/>
              <a:gdLst/>
              <a:ahLst/>
              <a:cxnLst/>
              <a:rect l="l" t="t" r="r" b="b"/>
              <a:pathLst>
                <a:path w="68" h="68" extrusionOk="0">
                  <a:moveTo>
                    <a:pt x="68" y="1"/>
                  </a:moveTo>
                  <a:cubicBezTo>
                    <a:pt x="68" y="34"/>
                    <a:pt x="34" y="34"/>
                    <a:pt x="1" y="67"/>
                  </a:cubicBezTo>
                  <a:cubicBezTo>
                    <a:pt x="34" y="34"/>
                    <a:pt x="68" y="34"/>
                    <a:pt x="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1"/>
            <p:cNvSpPr/>
            <p:nvPr/>
          </p:nvSpPr>
          <p:spPr>
            <a:xfrm>
              <a:off x="-1790450" y="3319225"/>
              <a:ext cx="1700" cy="1700"/>
            </a:xfrm>
            <a:custGeom>
              <a:avLst/>
              <a:gdLst/>
              <a:ahLst/>
              <a:cxnLst/>
              <a:rect l="l" t="t" r="r" b="b"/>
              <a:pathLst>
                <a:path w="68" h="68" extrusionOk="0">
                  <a:moveTo>
                    <a:pt x="34" y="1"/>
                  </a:moveTo>
                  <a:cubicBezTo>
                    <a:pt x="34" y="34"/>
                    <a:pt x="34" y="34"/>
                    <a:pt x="1" y="68"/>
                  </a:cubicBezTo>
                  <a:cubicBezTo>
                    <a:pt x="34" y="68"/>
                    <a:pt x="34" y="34"/>
                    <a:pt x="67" y="34"/>
                  </a:cubicBezTo>
                  <a:cubicBezTo>
                    <a:pt x="67" y="1"/>
                    <a:pt x="67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1"/>
            <p:cNvSpPr/>
            <p:nvPr/>
          </p:nvSpPr>
          <p:spPr>
            <a:xfrm>
              <a:off x="-1806650" y="3318900"/>
              <a:ext cx="28500" cy="35225"/>
            </a:xfrm>
            <a:custGeom>
              <a:avLst/>
              <a:gdLst/>
              <a:ahLst/>
              <a:cxnLst/>
              <a:rect l="l" t="t" r="r" b="b"/>
              <a:pathLst>
                <a:path w="1140" h="1409" extrusionOk="0">
                  <a:moveTo>
                    <a:pt x="1083" y="0"/>
                  </a:moveTo>
                  <a:cubicBezTo>
                    <a:pt x="1071" y="0"/>
                    <a:pt x="1059" y="4"/>
                    <a:pt x="1049" y="14"/>
                  </a:cubicBezTo>
                  <a:cubicBezTo>
                    <a:pt x="715" y="414"/>
                    <a:pt x="382" y="848"/>
                    <a:pt x="48" y="1282"/>
                  </a:cubicBezTo>
                  <a:cubicBezTo>
                    <a:pt x="0" y="1354"/>
                    <a:pt x="56" y="1408"/>
                    <a:pt x="116" y="1408"/>
                  </a:cubicBezTo>
                  <a:cubicBezTo>
                    <a:pt x="139" y="1408"/>
                    <a:pt x="163" y="1400"/>
                    <a:pt x="182" y="1382"/>
                  </a:cubicBezTo>
                  <a:cubicBezTo>
                    <a:pt x="515" y="948"/>
                    <a:pt x="815" y="514"/>
                    <a:pt x="1116" y="47"/>
                  </a:cubicBezTo>
                  <a:cubicBezTo>
                    <a:pt x="1139" y="24"/>
                    <a:pt x="1113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1"/>
            <p:cNvSpPr/>
            <p:nvPr/>
          </p:nvSpPr>
          <p:spPr>
            <a:xfrm>
              <a:off x="-1788550" y="3327250"/>
              <a:ext cx="13975" cy="17700"/>
            </a:xfrm>
            <a:custGeom>
              <a:avLst/>
              <a:gdLst/>
              <a:ahLst/>
              <a:cxnLst/>
              <a:rect l="l" t="t" r="r" b="b"/>
              <a:pathLst>
                <a:path w="559" h="708" extrusionOk="0">
                  <a:moveTo>
                    <a:pt x="518" y="0"/>
                  </a:moveTo>
                  <a:cubicBezTo>
                    <a:pt x="509" y="0"/>
                    <a:pt x="501" y="5"/>
                    <a:pt x="492" y="14"/>
                  </a:cubicBezTo>
                  <a:cubicBezTo>
                    <a:pt x="325" y="214"/>
                    <a:pt x="191" y="380"/>
                    <a:pt x="25" y="581"/>
                  </a:cubicBezTo>
                  <a:cubicBezTo>
                    <a:pt x="1" y="653"/>
                    <a:pt x="46" y="708"/>
                    <a:pt x="98" y="708"/>
                  </a:cubicBezTo>
                  <a:cubicBezTo>
                    <a:pt x="118" y="708"/>
                    <a:pt x="139" y="699"/>
                    <a:pt x="158" y="681"/>
                  </a:cubicBezTo>
                  <a:cubicBezTo>
                    <a:pt x="291" y="481"/>
                    <a:pt x="425" y="280"/>
                    <a:pt x="558" y="80"/>
                  </a:cubicBezTo>
                  <a:cubicBezTo>
                    <a:pt x="558" y="31"/>
                    <a:pt x="540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1"/>
            <p:cNvSpPr/>
            <p:nvPr/>
          </p:nvSpPr>
          <p:spPr>
            <a:xfrm>
              <a:off x="-1768775" y="3313400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cubicBezTo>
                    <a:pt x="1" y="34"/>
                    <a:pt x="1" y="0"/>
                    <a:pt x="1" y="34"/>
                  </a:cubicBezTo>
                  <a:cubicBezTo>
                    <a:pt x="1" y="34"/>
                    <a:pt x="1" y="34"/>
                    <a:pt x="1" y="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1"/>
            <p:cNvSpPr/>
            <p:nvPr/>
          </p:nvSpPr>
          <p:spPr>
            <a:xfrm>
              <a:off x="-1776625" y="3323550"/>
              <a:ext cx="12050" cy="14250"/>
            </a:xfrm>
            <a:custGeom>
              <a:avLst/>
              <a:gdLst/>
              <a:ahLst/>
              <a:cxnLst/>
              <a:rect l="l" t="t" r="r" b="b"/>
              <a:pathLst>
                <a:path w="482" h="570" extrusionOk="0">
                  <a:moveTo>
                    <a:pt x="417" y="0"/>
                  </a:moveTo>
                  <a:cubicBezTo>
                    <a:pt x="404" y="0"/>
                    <a:pt x="391" y="9"/>
                    <a:pt x="382" y="28"/>
                  </a:cubicBezTo>
                  <a:cubicBezTo>
                    <a:pt x="315" y="61"/>
                    <a:pt x="248" y="162"/>
                    <a:pt x="215" y="228"/>
                  </a:cubicBezTo>
                  <a:lnTo>
                    <a:pt x="48" y="428"/>
                  </a:lnTo>
                  <a:cubicBezTo>
                    <a:pt x="1" y="499"/>
                    <a:pt x="54" y="570"/>
                    <a:pt x="112" y="570"/>
                  </a:cubicBezTo>
                  <a:cubicBezTo>
                    <a:pt x="137" y="570"/>
                    <a:pt x="162" y="558"/>
                    <a:pt x="181" y="528"/>
                  </a:cubicBezTo>
                  <a:cubicBezTo>
                    <a:pt x="281" y="395"/>
                    <a:pt x="415" y="262"/>
                    <a:pt x="482" y="95"/>
                  </a:cubicBezTo>
                  <a:cubicBezTo>
                    <a:pt x="482" y="48"/>
                    <a:pt x="448" y="0"/>
                    <a:pt x="4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1"/>
            <p:cNvSpPr/>
            <p:nvPr/>
          </p:nvSpPr>
          <p:spPr>
            <a:xfrm>
              <a:off x="-1321400" y="3481625"/>
              <a:ext cx="17000" cy="15825"/>
            </a:xfrm>
            <a:custGeom>
              <a:avLst/>
              <a:gdLst/>
              <a:ahLst/>
              <a:cxnLst/>
              <a:rect l="l" t="t" r="r" b="b"/>
              <a:pathLst>
                <a:path w="680" h="633" extrusionOk="0">
                  <a:moveTo>
                    <a:pt x="607" y="1"/>
                  </a:moveTo>
                  <a:cubicBezTo>
                    <a:pt x="599" y="1"/>
                    <a:pt x="592" y="3"/>
                    <a:pt x="586" y="10"/>
                  </a:cubicBezTo>
                  <a:cubicBezTo>
                    <a:pt x="386" y="143"/>
                    <a:pt x="219" y="343"/>
                    <a:pt x="52" y="510"/>
                  </a:cubicBezTo>
                  <a:cubicBezTo>
                    <a:pt x="1" y="561"/>
                    <a:pt x="48" y="632"/>
                    <a:pt x="103" y="632"/>
                  </a:cubicBezTo>
                  <a:cubicBezTo>
                    <a:pt x="119" y="632"/>
                    <a:pt x="137" y="626"/>
                    <a:pt x="152" y="610"/>
                  </a:cubicBezTo>
                  <a:cubicBezTo>
                    <a:pt x="319" y="443"/>
                    <a:pt x="519" y="276"/>
                    <a:pt x="652" y="110"/>
                  </a:cubicBezTo>
                  <a:cubicBezTo>
                    <a:pt x="680" y="55"/>
                    <a:pt x="640" y="1"/>
                    <a:pt x="6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1"/>
            <p:cNvSpPr/>
            <p:nvPr/>
          </p:nvSpPr>
          <p:spPr>
            <a:xfrm>
              <a:off x="-1329875" y="3479950"/>
              <a:ext cx="37975" cy="50975"/>
            </a:xfrm>
            <a:custGeom>
              <a:avLst/>
              <a:gdLst/>
              <a:ahLst/>
              <a:cxnLst/>
              <a:rect l="l" t="t" r="r" b="b"/>
              <a:pathLst>
                <a:path w="1519" h="2039" extrusionOk="0">
                  <a:moveTo>
                    <a:pt x="1447" y="1"/>
                  </a:moveTo>
                  <a:cubicBezTo>
                    <a:pt x="1439" y="1"/>
                    <a:pt x="1431" y="4"/>
                    <a:pt x="1425" y="10"/>
                  </a:cubicBezTo>
                  <a:cubicBezTo>
                    <a:pt x="891" y="577"/>
                    <a:pt x="424" y="1244"/>
                    <a:pt x="24" y="1911"/>
                  </a:cubicBezTo>
                  <a:cubicBezTo>
                    <a:pt x="0" y="1983"/>
                    <a:pt x="45" y="2038"/>
                    <a:pt x="97" y="2038"/>
                  </a:cubicBezTo>
                  <a:cubicBezTo>
                    <a:pt x="118" y="2038"/>
                    <a:pt x="139" y="2030"/>
                    <a:pt x="157" y="2011"/>
                  </a:cubicBezTo>
                  <a:cubicBezTo>
                    <a:pt x="558" y="1344"/>
                    <a:pt x="1025" y="710"/>
                    <a:pt x="1492" y="77"/>
                  </a:cubicBezTo>
                  <a:cubicBezTo>
                    <a:pt x="1519" y="50"/>
                    <a:pt x="1480" y="1"/>
                    <a:pt x="14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1"/>
            <p:cNvSpPr/>
            <p:nvPr/>
          </p:nvSpPr>
          <p:spPr>
            <a:xfrm>
              <a:off x="-1307125" y="3484325"/>
              <a:ext cx="39275" cy="61125"/>
            </a:xfrm>
            <a:custGeom>
              <a:avLst/>
              <a:gdLst/>
              <a:ahLst/>
              <a:cxnLst/>
              <a:rect l="l" t="t" r="r" b="b"/>
              <a:pathLst>
                <a:path w="1571" h="2445" extrusionOk="0">
                  <a:moveTo>
                    <a:pt x="1492" y="0"/>
                  </a:moveTo>
                  <a:cubicBezTo>
                    <a:pt x="1467" y="0"/>
                    <a:pt x="1439" y="11"/>
                    <a:pt x="1416" y="35"/>
                  </a:cubicBezTo>
                  <a:cubicBezTo>
                    <a:pt x="882" y="702"/>
                    <a:pt x="482" y="1536"/>
                    <a:pt x="48" y="2303"/>
                  </a:cubicBezTo>
                  <a:cubicBezTo>
                    <a:pt x="1" y="2374"/>
                    <a:pt x="54" y="2445"/>
                    <a:pt x="112" y="2445"/>
                  </a:cubicBezTo>
                  <a:cubicBezTo>
                    <a:pt x="137" y="2445"/>
                    <a:pt x="162" y="2433"/>
                    <a:pt x="181" y="2403"/>
                  </a:cubicBezTo>
                  <a:cubicBezTo>
                    <a:pt x="648" y="1636"/>
                    <a:pt x="1182" y="902"/>
                    <a:pt x="1549" y="102"/>
                  </a:cubicBezTo>
                  <a:cubicBezTo>
                    <a:pt x="1571" y="37"/>
                    <a:pt x="1537" y="0"/>
                    <a:pt x="1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1"/>
            <p:cNvSpPr/>
            <p:nvPr/>
          </p:nvSpPr>
          <p:spPr>
            <a:xfrm>
              <a:off x="-1285425" y="3495700"/>
              <a:ext cx="29325" cy="43925"/>
            </a:xfrm>
            <a:custGeom>
              <a:avLst/>
              <a:gdLst/>
              <a:ahLst/>
              <a:cxnLst/>
              <a:rect l="l" t="t" r="r" b="b"/>
              <a:pathLst>
                <a:path w="1173" h="1757" extrusionOk="0">
                  <a:moveTo>
                    <a:pt x="1085" y="1"/>
                  </a:moveTo>
                  <a:cubicBezTo>
                    <a:pt x="1071" y="1"/>
                    <a:pt x="1057" y="5"/>
                    <a:pt x="1048" y="14"/>
                  </a:cubicBezTo>
                  <a:cubicBezTo>
                    <a:pt x="681" y="514"/>
                    <a:pt x="348" y="1081"/>
                    <a:pt x="47" y="1615"/>
                  </a:cubicBezTo>
                  <a:cubicBezTo>
                    <a:pt x="0" y="1686"/>
                    <a:pt x="53" y="1756"/>
                    <a:pt x="112" y="1756"/>
                  </a:cubicBezTo>
                  <a:cubicBezTo>
                    <a:pt x="136" y="1756"/>
                    <a:pt x="161" y="1744"/>
                    <a:pt x="181" y="1715"/>
                  </a:cubicBezTo>
                  <a:cubicBezTo>
                    <a:pt x="514" y="1181"/>
                    <a:pt x="881" y="647"/>
                    <a:pt x="1148" y="80"/>
                  </a:cubicBezTo>
                  <a:cubicBezTo>
                    <a:pt x="1173" y="32"/>
                    <a:pt x="1125" y="1"/>
                    <a:pt x="1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1"/>
            <p:cNvSpPr/>
            <p:nvPr/>
          </p:nvSpPr>
          <p:spPr>
            <a:xfrm>
              <a:off x="-1277275" y="3521325"/>
              <a:ext cx="23075" cy="26050"/>
            </a:xfrm>
            <a:custGeom>
              <a:avLst/>
              <a:gdLst/>
              <a:ahLst/>
              <a:cxnLst/>
              <a:rect l="l" t="t" r="r" b="b"/>
              <a:pathLst>
                <a:path w="923" h="1042" extrusionOk="0">
                  <a:moveTo>
                    <a:pt x="874" y="1"/>
                  </a:moveTo>
                  <a:cubicBezTo>
                    <a:pt x="855" y="1"/>
                    <a:pt x="836" y="9"/>
                    <a:pt x="822" y="23"/>
                  </a:cubicBezTo>
                  <a:cubicBezTo>
                    <a:pt x="655" y="123"/>
                    <a:pt x="555" y="290"/>
                    <a:pt x="455" y="423"/>
                  </a:cubicBezTo>
                  <a:cubicBezTo>
                    <a:pt x="322" y="590"/>
                    <a:pt x="188" y="723"/>
                    <a:pt x="55" y="890"/>
                  </a:cubicBezTo>
                  <a:cubicBezTo>
                    <a:pt x="1" y="944"/>
                    <a:pt x="78" y="1042"/>
                    <a:pt x="145" y="1042"/>
                  </a:cubicBezTo>
                  <a:cubicBezTo>
                    <a:pt x="160" y="1042"/>
                    <a:pt x="176" y="1036"/>
                    <a:pt x="188" y="1023"/>
                  </a:cubicBezTo>
                  <a:cubicBezTo>
                    <a:pt x="455" y="757"/>
                    <a:pt x="822" y="423"/>
                    <a:pt x="922" y="56"/>
                  </a:cubicBezTo>
                  <a:cubicBezTo>
                    <a:pt x="922" y="17"/>
                    <a:pt x="899" y="1"/>
                    <a:pt x="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1"/>
            <p:cNvSpPr/>
            <p:nvPr/>
          </p:nvSpPr>
          <p:spPr>
            <a:xfrm>
              <a:off x="-1782950" y="3327350"/>
              <a:ext cx="29075" cy="44450"/>
            </a:xfrm>
            <a:custGeom>
              <a:avLst/>
              <a:gdLst/>
              <a:ahLst/>
              <a:cxnLst/>
              <a:rect l="l" t="t" r="r" b="b"/>
              <a:pathLst>
                <a:path w="1163" h="1778" extrusionOk="0">
                  <a:moveTo>
                    <a:pt x="1071" y="1"/>
                  </a:moveTo>
                  <a:cubicBezTo>
                    <a:pt x="1059" y="1"/>
                    <a:pt x="1047" y="3"/>
                    <a:pt x="1035" y="10"/>
                  </a:cubicBezTo>
                  <a:cubicBezTo>
                    <a:pt x="768" y="243"/>
                    <a:pt x="568" y="577"/>
                    <a:pt x="401" y="877"/>
                  </a:cubicBezTo>
                  <a:cubicBezTo>
                    <a:pt x="234" y="1110"/>
                    <a:pt x="34" y="1444"/>
                    <a:pt x="1" y="1744"/>
                  </a:cubicBezTo>
                  <a:cubicBezTo>
                    <a:pt x="1" y="1777"/>
                    <a:pt x="34" y="1777"/>
                    <a:pt x="67" y="1777"/>
                  </a:cubicBezTo>
                  <a:cubicBezTo>
                    <a:pt x="301" y="1577"/>
                    <a:pt x="401" y="1244"/>
                    <a:pt x="568" y="977"/>
                  </a:cubicBezTo>
                  <a:cubicBezTo>
                    <a:pt x="735" y="677"/>
                    <a:pt x="935" y="410"/>
                    <a:pt x="1135" y="110"/>
                  </a:cubicBezTo>
                  <a:cubicBezTo>
                    <a:pt x="1162" y="55"/>
                    <a:pt x="1123" y="1"/>
                    <a:pt x="1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1"/>
            <p:cNvSpPr/>
            <p:nvPr/>
          </p:nvSpPr>
          <p:spPr>
            <a:xfrm>
              <a:off x="-1767450" y="3341050"/>
              <a:ext cx="18475" cy="20100"/>
            </a:xfrm>
            <a:custGeom>
              <a:avLst/>
              <a:gdLst/>
              <a:ahLst/>
              <a:cxnLst/>
              <a:rect l="l" t="t" r="r" b="b"/>
              <a:pathLst>
                <a:path w="739" h="804" extrusionOk="0">
                  <a:moveTo>
                    <a:pt x="656" y="1"/>
                  </a:moveTo>
                  <a:cubicBezTo>
                    <a:pt x="640" y="1"/>
                    <a:pt x="625" y="9"/>
                    <a:pt x="615" y="29"/>
                  </a:cubicBezTo>
                  <a:cubicBezTo>
                    <a:pt x="381" y="195"/>
                    <a:pt x="215" y="462"/>
                    <a:pt x="48" y="662"/>
                  </a:cubicBezTo>
                  <a:cubicBezTo>
                    <a:pt x="1" y="733"/>
                    <a:pt x="70" y="804"/>
                    <a:pt x="139" y="804"/>
                  </a:cubicBezTo>
                  <a:cubicBezTo>
                    <a:pt x="167" y="804"/>
                    <a:pt x="195" y="792"/>
                    <a:pt x="215" y="762"/>
                  </a:cubicBezTo>
                  <a:cubicBezTo>
                    <a:pt x="381" y="562"/>
                    <a:pt x="582" y="329"/>
                    <a:pt x="715" y="95"/>
                  </a:cubicBezTo>
                  <a:cubicBezTo>
                    <a:pt x="739" y="48"/>
                    <a:pt x="696" y="1"/>
                    <a:pt x="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1"/>
            <p:cNvSpPr/>
            <p:nvPr/>
          </p:nvSpPr>
          <p:spPr>
            <a:xfrm>
              <a:off x="-1660350" y="3110750"/>
              <a:ext cx="68400" cy="109625"/>
            </a:xfrm>
            <a:custGeom>
              <a:avLst/>
              <a:gdLst/>
              <a:ahLst/>
              <a:cxnLst/>
              <a:rect l="l" t="t" r="r" b="b"/>
              <a:pathLst>
                <a:path w="2736" h="4385" extrusionOk="0">
                  <a:moveTo>
                    <a:pt x="2635" y="1"/>
                  </a:moveTo>
                  <a:cubicBezTo>
                    <a:pt x="1201" y="868"/>
                    <a:pt x="134" y="2703"/>
                    <a:pt x="0" y="4337"/>
                  </a:cubicBezTo>
                  <a:cubicBezTo>
                    <a:pt x="0" y="4361"/>
                    <a:pt x="34" y="4384"/>
                    <a:pt x="53" y="4384"/>
                  </a:cubicBezTo>
                  <a:cubicBezTo>
                    <a:pt x="61" y="4384"/>
                    <a:pt x="67" y="4380"/>
                    <a:pt x="67" y="4370"/>
                  </a:cubicBezTo>
                  <a:cubicBezTo>
                    <a:pt x="367" y="3503"/>
                    <a:pt x="667" y="2703"/>
                    <a:pt x="1134" y="1935"/>
                  </a:cubicBezTo>
                  <a:cubicBezTo>
                    <a:pt x="1568" y="1235"/>
                    <a:pt x="2135" y="701"/>
                    <a:pt x="2702" y="101"/>
                  </a:cubicBezTo>
                  <a:cubicBezTo>
                    <a:pt x="2736" y="67"/>
                    <a:pt x="2669" y="1"/>
                    <a:pt x="26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1"/>
            <p:cNvSpPr/>
            <p:nvPr/>
          </p:nvSpPr>
          <p:spPr>
            <a:xfrm>
              <a:off x="-1744225" y="3055475"/>
              <a:ext cx="23700" cy="39300"/>
            </a:xfrm>
            <a:custGeom>
              <a:avLst/>
              <a:gdLst/>
              <a:ahLst/>
              <a:cxnLst/>
              <a:rect l="l" t="t" r="r" b="b"/>
              <a:pathLst>
                <a:path w="948" h="1572" extrusionOk="0">
                  <a:moveTo>
                    <a:pt x="875" y="1"/>
                  </a:moveTo>
                  <a:cubicBezTo>
                    <a:pt x="867" y="1"/>
                    <a:pt x="860" y="4"/>
                    <a:pt x="853" y="10"/>
                  </a:cubicBezTo>
                  <a:cubicBezTo>
                    <a:pt x="453" y="410"/>
                    <a:pt x="186" y="944"/>
                    <a:pt x="20" y="1478"/>
                  </a:cubicBezTo>
                  <a:cubicBezTo>
                    <a:pt x="0" y="1536"/>
                    <a:pt x="37" y="1572"/>
                    <a:pt x="78" y="1572"/>
                  </a:cubicBezTo>
                  <a:cubicBezTo>
                    <a:pt x="107" y="1572"/>
                    <a:pt x="139" y="1553"/>
                    <a:pt x="153" y="1511"/>
                  </a:cubicBezTo>
                  <a:cubicBezTo>
                    <a:pt x="320" y="1011"/>
                    <a:pt x="620" y="544"/>
                    <a:pt x="920" y="77"/>
                  </a:cubicBezTo>
                  <a:cubicBezTo>
                    <a:pt x="947" y="50"/>
                    <a:pt x="909" y="1"/>
                    <a:pt x="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1"/>
            <p:cNvSpPr/>
            <p:nvPr/>
          </p:nvSpPr>
          <p:spPr>
            <a:xfrm>
              <a:off x="-1842975" y="2984500"/>
              <a:ext cx="36475" cy="87300"/>
            </a:xfrm>
            <a:custGeom>
              <a:avLst/>
              <a:gdLst/>
              <a:ahLst/>
              <a:cxnLst/>
              <a:rect l="l" t="t" r="r" b="b"/>
              <a:pathLst>
                <a:path w="1459" h="3492" extrusionOk="0">
                  <a:moveTo>
                    <a:pt x="1372" y="1"/>
                  </a:moveTo>
                  <a:cubicBezTo>
                    <a:pt x="1357" y="1"/>
                    <a:pt x="1343" y="5"/>
                    <a:pt x="1334" y="14"/>
                  </a:cubicBezTo>
                  <a:cubicBezTo>
                    <a:pt x="567" y="981"/>
                    <a:pt x="133" y="2182"/>
                    <a:pt x="0" y="3416"/>
                  </a:cubicBezTo>
                  <a:cubicBezTo>
                    <a:pt x="0" y="3466"/>
                    <a:pt x="33" y="3491"/>
                    <a:pt x="71" y="3491"/>
                  </a:cubicBezTo>
                  <a:cubicBezTo>
                    <a:pt x="108" y="3491"/>
                    <a:pt x="150" y="3466"/>
                    <a:pt x="167" y="3416"/>
                  </a:cubicBezTo>
                  <a:cubicBezTo>
                    <a:pt x="400" y="2215"/>
                    <a:pt x="867" y="1181"/>
                    <a:pt x="1434" y="80"/>
                  </a:cubicBezTo>
                  <a:cubicBezTo>
                    <a:pt x="1459" y="32"/>
                    <a:pt x="1412" y="1"/>
                    <a:pt x="13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1"/>
            <p:cNvSpPr/>
            <p:nvPr/>
          </p:nvSpPr>
          <p:spPr>
            <a:xfrm>
              <a:off x="-1670150" y="2908625"/>
              <a:ext cx="98225" cy="63725"/>
            </a:xfrm>
            <a:custGeom>
              <a:avLst/>
              <a:gdLst/>
              <a:ahLst/>
              <a:cxnLst/>
              <a:rect l="l" t="t" r="r" b="b"/>
              <a:pathLst>
                <a:path w="3929" h="2549" extrusionOk="0">
                  <a:moveTo>
                    <a:pt x="61" y="0"/>
                  </a:moveTo>
                  <a:cubicBezTo>
                    <a:pt x="30" y="0"/>
                    <a:pt x="1" y="31"/>
                    <a:pt x="25" y="80"/>
                  </a:cubicBezTo>
                  <a:cubicBezTo>
                    <a:pt x="292" y="747"/>
                    <a:pt x="993" y="1214"/>
                    <a:pt x="1560" y="1648"/>
                  </a:cubicBezTo>
                  <a:cubicBezTo>
                    <a:pt x="2260" y="2115"/>
                    <a:pt x="2994" y="2515"/>
                    <a:pt x="3828" y="2548"/>
                  </a:cubicBezTo>
                  <a:cubicBezTo>
                    <a:pt x="3895" y="2548"/>
                    <a:pt x="3928" y="2482"/>
                    <a:pt x="3861" y="2448"/>
                  </a:cubicBezTo>
                  <a:cubicBezTo>
                    <a:pt x="3128" y="2282"/>
                    <a:pt x="2460" y="1981"/>
                    <a:pt x="1793" y="1548"/>
                  </a:cubicBezTo>
                  <a:cubicBezTo>
                    <a:pt x="1226" y="1147"/>
                    <a:pt x="426" y="680"/>
                    <a:pt x="92" y="13"/>
                  </a:cubicBezTo>
                  <a:cubicBezTo>
                    <a:pt x="83" y="4"/>
                    <a:pt x="7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1"/>
            <p:cNvSpPr/>
            <p:nvPr/>
          </p:nvSpPr>
          <p:spPr>
            <a:xfrm>
              <a:off x="-1602775" y="2972100"/>
              <a:ext cx="26675" cy="6475"/>
            </a:xfrm>
            <a:custGeom>
              <a:avLst/>
              <a:gdLst/>
              <a:ahLst/>
              <a:cxnLst/>
              <a:rect l="l" t="t" r="r" b="b"/>
              <a:pathLst>
                <a:path w="1067" h="259" extrusionOk="0">
                  <a:moveTo>
                    <a:pt x="16" y="0"/>
                  </a:moveTo>
                  <a:cubicBezTo>
                    <a:pt x="0" y="0"/>
                    <a:pt x="6" y="43"/>
                    <a:pt x="32" y="43"/>
                  </a:cubicBezTo>
                  <a:cubicBezTo>
                    <a:pt x="230" y="141"/>
                    <a:pt x="519" y="259"/>
                    <a:pt x="777" y="259"/>
                  </a:cubicBezTo>
                  <a:cubicBezTo>
                    <a:pt x="868" y="259"/>
                    <a:pt x="955" y="244"/>
                    <a:pt x="1033" y="210"/>
                  </a:cubicBezTo>
                  <a:cubicBezTo>
                    <a:pt x="1066" y="210"/>
                    <a:pt x="1066" y="143"/>
                    <a:pt x="1033" y="143"/>
                  </a:cubicBezTo>
                  <a:lnTo>
                    <a:pt x="566" y="143"/>
                  </a:lnTo>
                  <a:cubicBezTo>
                    <a:pt x="366" y="109"/>
                    <a:pt x="199" y="76"/>
                    <a:pt x="32" y="9"/>
                  </a:cubicBezTo>
                  <a:cubicBezTo>
                    <a:pt x="26" y="3"/>
                    <a:pt x="20" y="0"/>
                    <a:pt x="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1"/>
            <p:cNvSpPr/>
            <p:nvPr/>
          </p:nvSpPr>
          <p:spPr>
            <a:xfrm>
              <a:off x="-1609475" y="2978150"/>
              <a:ext cx="32525" cy="7550"/>
            </a:xfrm>
            <a:custGeom>
              <a:avLst/>
              <a:gdLst/>
              <a:ahLst/>
              <a:cxnLst/>
              <a:rect l="l" t="t" r="r" b="b"/>
              <a:pathLst>
                <a:path w="1301" h="302" extrusionOk="0">
                  <a:moveTo>
                    <a:pt x="33" y="1"/>
                  </a:moveTo>
                  <a:cubicBezTo>
                    <a:pt x="0" y="1"/>
                    <a:pt x="0" y="68"/>
                    <a:pt x="33" y="101"/>
                  </a:cubicBezTo>
                  <a:cubicBezTo>
                    <a:pt x="400" y="268"/>
                    <a:pt x="801" y="301"/>
                    <a:pt x="1201" y="301"/>
                  </a:cubicBezTo>
                  <a:cubicBezTo>
                    <a:pt x="1301" y="301"/>
                    <a:pt x="1301" y="134"/>
                    <a:pt x="1201" y="134"/>
                  </a:cubicBezTo>
                  <a:cubicBezTo>
                    <a:pt x="801" y="134"/>
                    <a:pt x="434" y="68"/>
                    <a:pt x="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1"/>
            <p:cNvSpPr/>
            <p:nvPr/>
          </p:nvSpPr>
          <p:spPr>
            <a:xfrm>
              <a:off x="-1605325" y="2984000"/>
              <a:ext cx="25875" cy="6700"/>
            </a:xfrm>
            <a:custGeom>
              <a:avLst/>
              <a:gdLst/>
              <a:ahLst/>
              <a:cxnLst/>
              <a:rect l="l" t="t" r="r" b="b"/>
              <a:pathLst>
                <a:path w="1035" h="268" extrusionOk="0">
                  <a:moveTo>
                    <a:pt x="34" y="0"/>
                  </a:moveTo>
                  <a:cubicBezTo>
                    <a:pt x="1" y="0"/>
                    <a:pt x="1" y="100"/>
                    <a:pt x="34" y="100"/>
                  </a:cubicBezTo>
                  <a:cubicBezTo>
                    <a:pt x="334" y="167"/>
                    <a:pt x="635" y="267"/>
                    <a:pt x="935" y="267"/>
                  </a:cubicBezTo>
                  <a:cubicBezTo>
                    <a:pt x="1002" y="267"/>
                    <a:pt x="1035" y="167"/>
                    <a:pt x="968" y="167"/>
                  </a:cubicBezTo>
                  <a:cubicBezTo>
                    <a:pt x="668" y="67"/>
                    <a:pt x="334" y="67"/>
                    <a:pt x="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1"/>
            <p:cNvSpPr/>
            <p:nvPr/>
          </p:nvSpPr>
          <p:spPr>
            <a:xfrm>
              <a:off x="-1620925" y="3005000"/>
              <a:ext cx="115700" cy="117525"/>
            </a:xfrm>
            <a:custGeom>
              <a:avLst/>
              <a:gdLst/>
              <a:ahLst/>
              <a:cxnLst/>
              <a:rect l="l" t="t" r="r" b="b"/>
              <a:pathLst>
                <a:path w="4628" h="4701" extrusionOk="0">
                  <a:moveTo>
                    <a:pt x="57" y="0"/>
                  </a:moveTo>
                  <a:cubicBezTo>
                    <a:pt x="27" y="0"/>
                    <a:pt x="1" y="47"/>
                    <a:pt x="24" y="94"/>
                  </a:cubicBezTo>
                  <a:cubicBezTo>
                    <a:pt x="725" y="928"/>
                    <a:pt x="1692" y="728"/>
                    <a:pt x="2593" y="1229"/>
                  </a:cubicBezTo>
                  <a:cubicBezTo>
                    <a:pt x="3494" y="1729"/>
                    <a:pt x="4061" y="2429"/>
                    <a:pt x="4361" y="3430"/>
                  </a:cubicBezTo>
                  <a:cubicBezTo>
                    <a:pt x="4327" y="3430"/>
                    <a:pt x="4261" y="3430"/>
                    <a:pt x="4294" y="3497"/>
                  </a:cubicBezTo>
                  <a:cubicBezTo>
                    <a:pt x="4361" y="3864"/>
                    <a:pt x="4327" y="4264"/>
                    <a:pt x="4361" y="4631"/>
                  </a:cubicBezTo>
                  <a:cubicBezTo>
                    <a:pt x="4381" y="4672"/>
                    <a:pt x="4428" y="4701"/>
                    <a:pt x="4460" y="4701"/>
                  </a:cubicBezTo>
                  <a:cubicBezTo>
                    <a:pt x="4480" y="4701"/>
                    <a:pt x="4494" y="4690"/>
                    <a:pt x="4494" y="4664"/>
                  </a:cubicBezTo>
                  <a:cubicBezTo>
                    <a:pt x="4628" y="4297"/>
                    <a:pt x="4528" y="3897"/>
                    <a:pt x="4428" y="3530"/>
                  </a:cubicBezTo>
                  <a:cubicBezTo>
                    <a:pt x="4461" y="3530"/>
                    <a:pt x="4494" y="3530"/>
                    <a:pt x="4494" y="3497"/>
                  </a:cubicBezTo>
                  <a:cubicBezTo>
                    <a:pt x="4494" y="2696"/>
                    <a:pt x="3961" y="2029"/>
                    <a:pt x="3360" y="1562"/>
                  </a:cubicBezTo>
                  <a:cubicBezTo>
                    <a:pt x="3027" y="1262"/>
                    <a:pt x="2626" y="962"/>
                    <a:pt x="2193" y="828"/>
                  </a:cubicBezTo>
                  <a:cubicBezTo>
                    <a:pt x="1926" y="728"/>
                    <a:pt x="1659" y="728"/>
                    <a:pt x="1392" y="661"/>
                  </a:cubicBezTo>
                  <a:cubicBezTo>
                    <a:pt x="858" y="561"/>
                    <a:pt x="491" y="361"/>
                    <a:pt x="91" y="28"/>
                  </a:cubicBezTo>
                  <a:cubicBezTo>
                    <a:pt x="81" y="8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1"/>
            <p:cNvSpPr/>
            <p:nvPr/>
          </p:nvSpPr>
          <p:spPr>
            <a:xfrm>
              <a:off x="-1499875" y="3103750"/>
              <a:ext cx="5500" cy="20175"/>
            </a:xfrm>
            <a:custGeom>
              <a:avLst/>
              <a:gdLst/>
              <a:ahLst/>
              <a:cxnLst/>
              <a:rect l="l" t="t" r="r" b="b"/>
              <a:pathLst>
                <a:path w="220" h="807" extrusionOk="0">
                  <a:moveTo>
                    <a:pt x="66" y="1"/>
                  </a:moveTo>
                  <a:cubicBezTo>
                    <a:pt x="33" y="1"/>
                    <a:pt x="1" y="25"/>
                    <a:pt x="19" y="81"/>
                  </a:cubicBezTo>
                  <a:cubicBezTo>
                    <a:pt x="19" y="314"/>
                    <a:pt x="19" y="548"/>
                    <a:pt x="53" y="781"/>
                  </a:cubicBezTo>
                  <a:cubicBezTo>
                    <a:pt x="53" y="798"/>
                    <a:pt x="69" y="806"/>
                    <a:pt x="90" y="806"/>
                  </a:cubicBezTo>
                  <a:cubicBezTo>
                    <a:pt x="111" y="806"/>
                    <a:pt x="136" y="798"/>
                    <a:pt x="153" y="781"/>
                  </a:cubicBezTo>
                  <a:cubicBezTo>
                    <a:pt x="219" y="548"/>
                    <a:pt x="186" y="281"/>
                    <a:pt x="119" y="47"/>
                  </a:cubicBezTo>
                  <a:cubicBezTo>
                    <a:pt x="119" y="17"/>
                    <a:pt x="92" y="1"/>
                    <a:pt x="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1"/>
            <p:cNvSpPr/>
            <p:nvPr/>
          </p:nvSpPr>
          <p:spPr>
            <a:xfrm>
              <a:off x="-1380475" y="3214775"/>
              <a:ext cx="27875" cy="19875"/>
            </a:xfrm>
            <a:custGeom>
              <a:avLst/>
              <a:gdLst/>
              <a:ahLst/>
              <a:cxnLst/>
              <a:rect l="l" t="t" r="r" b="b"/>
              <a:pathLst>
                <a:path w="1115" h="795" extrusionOk="0">
                  <a:moveTo>
                    <a:pt x="123" y="0"/>
                  </a:moveTo>
                  <a:cubicBezTo>
                    <a:pt x="67" y="0"/>
                    <a:pt x="0" y="63"/>
                    <a:pt x="47" y="109"/>
                  </a:cubicBezTo>
                  <a:cubicBezTo>
                    <a:pt x="180" y="310"/>
                    <a:pt x="313" y="510"/>
                    <a:pt x="514" y="610"/>
                  </a:cubicBezTo>
                  <a:cubicBezTo>
                    <a:pt x="649" y="691"/>
                    <a:pt x="829" y="794"/>
                    <a:pt x="981" y="794"/>
                  </a:cubicBezTo>
                  <a:cubicBezTo>
                    <a:pt x="1016" y="794"/>
                    <a:pt x="1049" y="789"/>
                    <a:pt x="1081" y="777"/>
                  </a:cubicBezTo>
                  <a:cubicBezTo>
                    <a:pt x="1114" y="743"/>
                    <a:pt x="1114" y="676"/>
                    <a:pt x="1081" y="643"/>
                  </a:cubicBezTo>
                  <a:cubicBezTo>
                    <a:pt x="947" y="543"/>
                    <a:pt x="747" y="543"/>
                    <a:pt x="614" y="443"/>
                  </a:cubicBezTo>
                  <a:cubicBezTo>
                    <a:pt x="414" y="343"/>
                    <a:pt x="280" y="209"/>
                    <a:pt x="180" y="43"/>
                  </a:cubicBezTo>
                  <a:cubicBezTo>
                    <a:pt x="170" y="12"/>
                    <a:pt x="147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1"/>
            <p:cNvSpPr/>
            <p:nvPr/>
          </p:nvSpPr>
          <p:spPr>
            <a:xfrm>
              <a:off x="-1362650" y="3249900"/>
              <a:ext cx="32325" cy="47850"/>
            </a:xfrm>
            <a:custGeom>
              <a:avLst/>
              <a:gdLst/>
              <a:ahLst/>
              <a:cxnLst/>
              <a:rect l="l" t="t" r="r" b="b"/>
              <a:pathLst>
                <a:path w="1293" h="1914" extrusionOk="0">
                  <a:moveTo>
                    <a:pt x="265" y="0"/>
                  </a:moveTo>
                  <a:cubicBezTo>
                    <a:pt x="240" y="0"/>
                    <a:pt x="215" y="19"/>
                    <a:pt x="234" y="39"/>
                  </a:cubicBezTo>
                  <a:cubicBezTo>
                    <a:pt x="301" y="439"/>
                    <a:pt x="1" y="806"/>
                    <a:pt x="168" y="1206"/>
                  </a:cubicBezTo>
                  <a:cubicBezTo>
                    <a:pt x="301" y="1573"/>
                    <a:pt x="801" y="1873"/>
                    <a:pt x="1168" y="1907"/>
                  </a:cubicBezTo>
                  <a:cubicBezTo>
                    <a:pt x="1178" y="1911"/>
                    <a:pt x="1187" y="1913"/>
                    <a:pt x="1196" y="1913"/>
                  </a:cubicBezTo>
                  <a:cubicBezTo>
                    <a:pt x="1251" y="1913"/>
                    <a:pt x="1292" y="1835"/>
                    <a:pt x="1235" y="1807"/>
                  </a:cubicBezTo>
                  <a:cubicBezTo>
                    <a:pt x="935" y="1506"/>
                    <a:pt x="334" y="1340"/>
                    <a:pt x="301" y="873"/>
                  </a:cubicBezTo>
                  <a:cubicBezTo>
                    <a:pt x="268" y="606"/>
                    <a:pt x="401" y="339"/>
                    <a:pt x="301" y="39"/>
                  </a:cubicBezTo>
                  <a:cubicBezTo>
                    <a:pt x="301" y="10"/>
                    <a:pt x="283" y="0"/>
                    <a:pt x="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1"/>
            <p:cNvSpPr/>
            <p:nvPr/>
          </p:nvSpPr>
          <p:spPr>
            <a:xfrm>
              <a:off x="-1287750" y="3392225"/>
              <a:ext cx="14350" cy="16500"/>
            </a:xfrm>
            <a:custGeom>
              <a:avLst/>
              <a:gdLst/>
              <a:ahLst/>
              <a:cxnLst/>
              <a:rect l="l" t="t" r="r" b="b"/>
              <a:pathLst>
                <a:path w="574" h="660" extrusionOk="0">
                  <a:moveTo>
                    <a:pt x="153" y="0"/>
                  </a:moveTo>
                  <a:cubicBezTo>
                    <a:pt x="71" y="0"/>
                    <a:pt x="0" y="110"/>
                    <a:pt x="74" y="183"/>
                  </a:cubicBezTo>
                  <a:cubicBezTo>
                    <a:pt x="107" y="283"/>
                    <a:pt x="174" y="383"/>
                    <a:pt x="240" y="450"/>
                  </a:cubicBezTo>
                  <a:cubicBezTo>
                    <a:pt x="307" y="517"/>
                    <a:pt x="374" y="617"/>
                    <a:pt x="474" y="650"/>
                  </a:cubicBezTo>
                  <a:cubicBezTo>
                    <a:pt x="480" y="656"/>
                    <a:pt x="487" y="659"/>
                    <a:pt x="495" y="659"/>
                  </a:cubicBezTo>
                  <a:cubicBezTo>
                    <a:pt x="530" y="659"/>
                    <a:pt x="574" y="605"/>
                    <a:pt x="574" y="550"/>
                  </a:cubicBezTo>
                  <a:cubicBezTo>
                    <a:pt x="574" y="483"/>
                    <a:pt x="474" y="383"/>
                    <a:pt x="441" y="317"/>
                  </a:cubicBezTo>
                  <a:cubicBezTo>
                    <a:pt x="374" y="217"/>
                    <a:pt x="307" y="116"/>
                    <a:pt x="240" y="50"/>
                  </a:cubicBezTo>
                  <a:cubicBezTo>
                    <a:pt x="214" y="14"/>
                    <a:pt x="183" y="0"/>
                    <a:pt x="1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1"/>
            <p:cNvSpPr/>
            <p:nvPr/>
          </p:nvSpPr>
          <p:spPr>
            <a:xfrm>
              <a:off x="-1556725" y="3511050"/>
              <a:ext cx="140500" cy="36875"/>
            </a:xfrm>
            <a:custGeom>
              <a:avLst/>
              <a:gdLst/>
              <a:ahLst/>
              <a:cxnLst/>
              <a:rect l="l" t="t" r="r" b="b"/>
              <a:pathLst>
                <a:path w="5620" h="1475" extrusionOk="0">
                  <a:moveTo>
                    <a:pt x="2560" y="0"/>
                  </a:moveTo>
                  <a:cubicBezTo>
                    <a:pt x="1493" y="33"/>
                    <a:pt x="959" y="967"/>
                    <a:pt x="58" y="1368"/>
                  </a:cubicBezTo>
                  <a:cubicBezTo>
                    <a:pt x="1" y="1396"/>
                    <a:pt x="42" y="1475"/>
                    <a:pt x="97" y="1475"/>
                  </a:cubicBezTo>
                  <a:cubicBezTo>
                    <a:pt x="106" y="1475"/>
                    <a:pt x="116" y="1472"/>
                    <a:pt x="125" y="1468"/>
                  </a:cubicBezTo>
                  <a:cubicBezTo>
                    <a:pt x="978" y="1173"/>
                    <a:pt x="1637" y="233"/>
                    <a:pt x="2610" y="233"/>
                  </a:cubicBezTo>
                  <a:cubicBezTo>
                    <a:pt x="2626" y="233"/>
                    <a:pt x="2643" y="233"/>
                    <a:pt x="2660" y="234"/>
                  </a:cubicBezTo>
                  <a:cubicBezTo>
                    <a:pt x="3661" y="267"/>
                    <a:pt x="4495" y="934"/>
                    <a:pt x="5429" y="1268"/>
                  </a:cubicBezTo>
                  <a:cubicBezTo>
                    <a:pt x="5438" y="1271"/>
                    <a:pt x="5447" y="1272"/>
                    <a:pt x="5455" y="1272"/>
                  </a:cubicBezTo>
                  <a:cubicBezTo>
                    <a:pt x="5545" y="1272"/>
                    <a:pt x="5620" y="1128"/>
                    <a:pt x="5529" y="1068"/>
                  </a:cubicBezTo>
                  <a:cubicBezTo>
                    <a:pt x="4695" y="567"/>
                    <a:pt x="3561" y="0"/>
                    <a:pt x="2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1"/>
            <p:cNvSpPr/>
            <p:nvPr/>
          </p:nvSpPr>
          <p:spPr>
            <a:xfrm>
              <a:off x="-1473550" y="3505200"/>
              <a:ext cx="52325" cy="26200"/>
            </a:xfrm>
            <a:custGeom>
              <a:avLst/>
              <a:gdLst/>
              <a:ahLst/>
              <a:cxnLst/>
              <a:rect l="l" t="t" r="r" b="b"/>
              <a:pathLst>
                <a:path w="2093" h="1048" extrusionOk="0">
                  <a:moveTo>
                    <a:pt x="100" y="1"/>
                  </a:moveTo>
                  <a:cubicBezTo>
                    <a:pt x="0" y="1"/>
                    <a:pt x="0" y="134"/>
                    <a:pt x="100" y="134"/>
                  </a:cubicBezTo>
                  <a:cubicBezTo>
                    <a:pt x="467" y="201"/>
                    <a:pt x="801" y="301"/>
                    <a:pt x="1134" y="501"/>
                  </a:cubicBezTo>
                  <a:cubicBezTo>
                    <a:pt x="1435" y="634"/>
                    <a:pt x="1668" y="868"/>
                    <a:pt x="1968" y="1035"/>
                  </a:cubicBezTo>
                  <a:cubicBezTo>
                    <a:pt x="1977" y="1044"/>
                    <a:pt x="1991" y="1048"/>
                    <a:pt x="2006" y="1048"/>
                  </a:cubicBezTo>
                  <a:cubicBezTo>
                    <a:pt x="2046" y="1048"/>
                    <a:pt x="2093" y="1017"/>
                    <a:pt x="2068" y="968"/>
                  </a:cubicBezTo>
                  <a:cubicBezTo>
                    <a:pt x="1701" y="301"/>
                    <a:pt x="801" y="34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1"/>
            <p:cNvSpPr/>
            <p:nvPr/>
          </p:nvSpPr>
          <p:spPr>
            <a:xfrm>
              <a:off x="-1444375" y="3503525"/>
              <a:ext cx="16700" cy="9200"/>
            </a:xfrm>
            <a:custGeom>
              <a:avLst/>
              <a:gdLst/>
              <a:ahLst/>
              <a:cxnLst/>
              <a:rect l="l" t="t" r="r" b="b"/>
              <a:pathLst>
                <a:path w="668" h="368" extrusionOk="0">
                  <a:moveTo>
                    <a:pt x="134" y="1"/>
                  </a:moveTo>
                  <a:cubicBezTo>
                    <a:pt x="34" y="1"/>
                    <a:pt x="1" y="134"/>
                    <a:pt x="101" y="134"/>
                  </a:cubicBezTo>
                  <a:cubicBezTo>
                    <a:pt x="168" y="168"/>
                    <a:pt x="268" y="201"/>
                    <a:pt x="334" y="268"/>
                  </a:cubicBezTo>
                  <a:cubicBezTo>
                    <a:pt x="401" y="301"/>
                    <a:pt x="468" y="334"/>
                    <a:pt x="568" y="368"/>
                  </a:cubicBezTo>
                  <a:cubicBezTo>
                    <a:pt x="601" y="368"/>
                    <a:pt x="668" y="301"/>
                    <a:pt x="635" y="234"/>
                  </a:cubicBezTo>
                  <a:cubicBezTo>
                    <a:pt x="534" y="68"/>
                    <a:pt x="268" y="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1"/>
            <p:cNvSpPr/>
            <p:nvPr/>
          </p:nvSpPr>
          <p:spPr>
            <a:xfrm>
              <a:off x="-1385725" y="3556525"/>
              <a:ext cx="83975" cy="15550"/>
            </a:xfrm>
            <a:custGeom>
              <a:avLst/>
              <a:gdLst/>
              <a:ahLst/>
              <a:cxnLst/>
              <a:rect l="l" t="t" r="r" b="b"/>
              <a:pathLst>
                <a:path w="3359" h="622" extrusionOk="0">
                  <a:moveTo>
                    <a:pt x="2178" y="1"/>
                  </a:moveTo>
                  <a:cubicBezTo>
                    <a:pt x="1457" y="1"/>
                    <a:pt x="723" y="199"/>
                    <a:pt x="90" y="483"/>
                  </a:cubicBezTo>
                  <a:cubicBezTo>
                    <a:pt x="1" y="512"/>
                    <a:pt x="44" y="622"/>
                    <a:pt x="125" y="622"/>
                  </a:cubicBezTo>
                  <a:cubicBezTo>
                    <a:pt x="135" y="622"/>
                    <a:pt x="146" y="620"/>
                    <a:pt x="157" y="616"/>
                  </a:cubicBezTo>
                  <a:cubicBezTo>
                    <a:pt x="813" y="341"/>
                    <a:pt x="1443" y="267"/>
                    <a:pt x="2097" y="267"/>
                  </a:cubicBezTo>
                  <a:cubicBezTo>
                    <a:pt x="2473" y="267"/>
                    <a:pt x="2857" y="292"/>
                    <a:pt x="3259" y="316"/>
                  </a:cubicBezTo>
                  <a:cubicBezTo>
                    <a:pt x="3325" y="316"/>
                    <a:pt x="3359" y="216"/>
                    <a:pt x="3292" y="183"/>
                  </a:cubicBezTo>
                  <a:cubicBezTo>
                    <a:pt x="2935" y="56"/>
                    <a:pt x="2558" y="1"/>
                    <a:pt x="2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1"/>
            <p:cNvSpPr/>
            <p:nvPr/>
          </p:nvSpPr>
          <p:spPr>
            <a:xfrm>
              <a:off x="-1358325" y="3540225"/>
              <a:ext cx="52425" cy="13375"/>
            </a:xfrm>
            <a:custGeom>
              <a:avLst/>
              <a:gdLst/>
              <a:ahLst/>
              <a:cxnLst/>
              <a:rect l="l" t="t" r="r" b="b"/>
              <a:pathLst>
                <a:path w="2097" h="535" extrusionOk="0">
                  <a:moveTo>
                    <a:pt x="1070" y="1"/>
                  </a:moveTo>
                  <a:cubicBezTo>
                    <a:pt x="678" y="1"/>
                    <a:pt x="278" y="117"/>
                    <a:pt x="28" y="301"/>
                  </a:cubicBezTo>
                  <a:cubicBezTo>
                    <a:pt x="1" y="328"/>
                    <a:pt x="18" y="377"/>
                    <a:pt x="43" y="377"/>
                  </a:cubicBezTo>
                  <a:cubicBezTo>
                    <a:pt x="49" y="377"/>
                    <a:pt x="55" y="374"/>
                    <a:pt x="61" y="368"/>
                  </a:cubicBezTo>
                  <a:cubicBezTo>
                    <a:pt x="363" y="285"/>
                    <a:pt x="643" y="225"/>
                    <a:pt x="955" y="225"/>
                  </a:cubicBezTo>
                  <a:cubicBezTo>
                    <a:pt x="1022" y="225"/>
                    <a:pt x="1091" y="228"/>
                    <a:pt x="1162" y="234"/>
                  </a:cubicBezTo>
                  <a:cubicBezTo>
                    <a:pt x="1462" y="301"/>
                    <a:pt x="1729" y="468"/>
                    <a:pt x="2029" y="534"/>
                  </a:cubicBezTo>
                  <a:cubicBezTo>
                    <a:pt x="2063" y="534"/>
                    <a:pt x="2096" y="468"/>
                    <a:pt x="2063" y="401"/>
                  </a:cubicBezTo>
                  <a:cubicBezTo>
                    <a:pt x="1846" y="117"/>
                    <a:pt x="1462" y="1"/>
                    <a:pt x="1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1"/>
            <p:cNvSpPr/>
            <p:nvPr/>
          </p:nvSpPr>
          <p:spPr>
            <a:xfrm>
              <a:off x="-1638550" y="3445550"/>
              <a:ext cx="93825" cy="43550"/>
            </a:xfrm>
            <a:custGeom>
              <a:avLst/>
              <a:gdLst/>
              <a:ahLst/>
              <a:cxnLst/>
              <a:rect l="l" t="t" r="r" b="b"/>
              <a:pathLst>
                <a:path w="3753" h="1742" extrusionOk="0">
                  <a:moveTo>
                    <a:pt x="3639" y="0"/>
                  </a:moveTo>
                  <a:cubicBezTo>
                    <a:pt x="3625" y="0"/>
                    <a:pt x="3611" y="6"/>
                    <a:pt x="3598" y="18"/>
                  </a:cubicBezTo>
                  <a:cubicBezTo>
                    <a:pt x="2721" y="593"/>
                    <a:pt x="1515" y="1551"/>
                    <a:pt x="403" y="1551"/>
                  </a:cubicBezTo>
                  <a:cubicBezTo>
                    <a:pt x="288" y="1551"/>
                    <a:pt x="174" y="1541"/>
                    <a:pt x="62" y="1519"/>
                  </a:cubicBezTo>
                  <a:cubicBezTo>
                    <a:pt x="57" y="1515"/>
                    <a:pt x="53" y="1513"/>
                    <a:pt x="48" y="1513"/>
                  </a:cubicBezTo>
                  <a:cubicBezTo>
                    <a:pt x="21" y="1513"/>
                    <a:pt x="0" y="1586"/>
                    <a:pt x="29" y="1586"/>
                  </a:cubicBezTo>
                  <a:cubicBezTo>
                    <a:pt x="207" y="1697"/>
                    <a:pt x="396" y="1742"/>
                    <a:pt x="587" y="1742"/>
                  </a:cubicBezTo>
                  <a:cubicBezTo>
                    <a:pt x="970" y="1742"/>
                    <a:pt x="1363" y="1564"/>
                    <a:pt x="1697" y="1386"/>
                  </a:cubicBezTo>
                  <a:cubicBezTo>
                    <a:pt x="2397" y="1086"/>
                    <a:pt x="3131" y="652"/>
                    <a:pt x="3698" y="152"/>
                  </a:cubicBezTo>
                  <a:cubicBezTo>
                    <a:pt x="3752" y="98"/>
                    <a:pt x="3697" y="0"/>
                    <a:pt x="3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1"/>
            <p:cNvSpPr/>
            <p:nvPr/>
          </p:nvSpPr>
          <p:spPr>
            <a:xfrm>
              <a:off x="-1611950" y="3440775"/>
              <a:ext cx="45700" cy="26325"/>
            </a:xfrm>
            <a:custGeom>
              <a:avLst/>
              <a:gdLst/>
              <a:ahLst/>
              <a:cxnLst/>
              <a:rect l="l" t="t" r="r" b="b"/>
              <a:pathLst>
                <a:path w="1828" h="1053" extrusionOk="0">
                  <a:moveTo>
                    <a:pt x="1768" y="0"/>
                  </a:moveTo>
                  <a:cubicBezTo>
                    <a:pt x="1758" y="0"/>
                    <a:pt x="1746" y="3"/>
                    <a:pt x="1734" y="9"/>
                  </a:cubicBezTo>
                  <a:cubicBezTo>
                    <a:pt x="1200" y="409"/>
                    <a:pt x="699" y="810"/>
                    <a:pt x="32" y="976"/>
                  </a:cubicBezTo>
                  <a:cubicBezTo>
                    <a:pt x="5" y="1003"/>
                    <a:pt x="0" y="1052"/>
                    <a:pt x="17" y="1052"/>
                  </a:cubicBezTo>
                  <a:cubicBezTo>
                    <a:pt x="21" y="1052"/>
                    <a:pt x="26" y="1050"/>
                    <a:pt x="32" y="1043"/>
                  </a:cubicBezTo>
                  <a:cubicBezTo>
                    <a:pt x="699" y="943"/>
                    <a:pt x="1433" y="643"/>
                    <a:pt x="1800" y="76"/>
                  </a:cubicBezTo>
                  <a:cubicBezTo>
                    <a:pt x="1827" y="49"/>
                    <a:pt x="1811" y="0"/>
                    <a:pt x="17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1"/>
            <p:cNvSpPr/>
            <p:nvPr/>
          </p:nvSpPr>
          <p:spPr>
            <a:xfrm>
              <a:off x="-1606975" y="3431825"/>
              <a:ext cx="36700" cy="16700"/>
            </a:xfrm>
            <a:custGeom>
              <a:avLst/>
              <a:gdLst/>
              <a:ahLst/>
              <a:cxnLst/>
              <a:rect l="l" t="t" r="r" b="b"/>
              <a:pathLst>
                <a:path w="1468" h="668" extrusionOk="0">
                  <a:moveTo>
                    <a:pt x="1368" y="0"/>
                  </a:moveTo>
                  <a:cubicBezTo>
                    <a:pt x="1134" y="100"/>
                    <a:pt x="967" y="234"/>
                    <a:pt x="767" y="334"/>
                  </a:cubicBezTo>
                  <a:cubicBezTo>
                    <a:pt x="534" y="434"/>
                    <a:pt x="300" y="534"/>
                    <a:pt x="67" y="567"/>
                  </a:cubicBezTo>
                  <a:cubicBezTo>
                    <a:pt x="0" y="567"/>
                    <a:pt x="0" y="667"/>
                    <a:pt x="67" y="667"/>
                  </a:cubicBezTo>
                  <a:cubicBezTo>
                    <a:pt x="534" y="601"/>
                    <a:pt x="1101" y="434"/>
                    <a:pt x="1434" y="100"/>
                  </a:cubicBezTo>
                  <a:cubicBezTo>
                    <a:pt x="1468" y="67"/>
                    <a:pt x="1401" y="0"/>
                    <a:pt x="13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1"/>
            <p:cNvSpPr/>
            <p:nvPr/>
          </p:nvSpPr>
          <p:spPr>
            <a:xfrm>
              <a:off x="-1564175" y="3453325"/>
              <a:ext cx="31325" cy="22850"/>
            </a:xfrm>
            <a:custGeom>
              <a:avLst/>
              <a:gdLst/>
              <a:ahLst/>
              <a:cxnLst/>
              <a:rect l="l" t="t" r="r" b="b"/>
              <a:pathLst>
                <a:path w="1253" h="914" extrusionOk="0">
                  <a:moveTo>
                    <a:pt x="1172" y="1"/>
                  </a:moveTo>
                  <a:cubicBezTo>
                    <a:pt x="1167" y="1"/>
                    <a:pt x="1161" y="3"/>
                    <a:pt x="1157" y="7"/>
                  </a:cubicBezTo>
                  <a:cubicBezTo>
                    <a:pt x="790" y="241"/>
                    <a:pt x="456" y="541"/>
                    <a:pt x="89" y="775"/>
                  </a:cubicBezTo>
                  <a:cubicBezTo>
                    <a:pt x="0" y="804"/>
                    <a:pt x="43" y="913"/>
                    <a:pt x="125" y="913"/>
                  </a:cubicBezTo>
                  <a:cubicBezTo>
                    <a:pt x="135" y="913"/>
                    <a:pt x="145" y="912"/>
                    <a:pt x="156" y="908"/>
                  </a:cubicBezTo>
                  <a:cubicBezTo>
                    <a:pt x="523" y="708"/>
                    <a:pt x="957" y="474"/>
                    <a:pt x="1224" y="108"/>
                  </a:cubicBezTo>
                  <a:cubicBezTo>
                    <a:pt x="1252" y="79"/>
                    <a:pt x="1207" y="1"/>
                    <a:pt x="11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1"/>
            <p:cNvSpPr/>
            <p:nvPr/>
          </p:nvSpPr>
          <p:spPr>
            <a:xfrm>
              <a:off x="-1751250" y="3380725"/>
              <a:ext cx="82425" cy="30500"/>
            </a:xfrm>
            <a:custGeom>
              <a:avLst/>
              <a:gdLst/>
              <a:ahLst/>
              <a:cxnLst/>
              <a:rect l="l" t="t" r="r" b="b"/>
              <a:pathLst>
                <a:path w="3297" h="1220" extrusionOk="0">
                  <a:moveTo>
                    <a:pt x="3205" y="1"/>
                  </a:moveTo>
                  <a:cubicBezTo>
                    <a:pt x="3194" y="1"/>
                    <a:pt x="3182" y="3"/>
                    <a:pt x="3169" y="9"/>
                  </a:cubicBezTo>
                  <a:cubicBezTo>
                    <a:pt x="2769" y="310"/>
                    <a:pt x="2369" y="643"/>
                    <a:pt x="1868" y="810"/>
                  </a:cubicBezTo>
                  <a:cubicBezTo>
                    <a:pt x="1598" y="906"/>
                    <a:pt x="1319" y="948"/>
                    <a:pt x="1037" y="948"/>
                  </a:cubicBezTo>
                  <a:cubicBezTo>
                    <a:pt x="728" y="948"/>
                    <a:pt x="414" y="897"/>
                    <a:pt x="100" y="810"/>
                  </a:cubicBezTo>
                  <a:cubicBezTo>
                    <a:pt x="34" y="810"/>
                    <a:pt x="0" y="877"/>
                    <a:pt x="67" y="943"/>
                  </a:cubicBezTo>
                  <a:cubicBezTo>
                    <a:pt x="379" y="1134"/>
                    <a:pt x="732" y="1219"/>
                    <a:pt x="1093" y="1219"/>
                  </a:cubicBezTo>
                  <a:cubicBezTo>
                    <a:pt x="1930" y="1219"/>
                    <a:pt x="2803" y="762"/>
                    <a:pt x="3269" y="109"/>
                  </a:cubicBezTo>
                  <a:cubicBezTo>
                    <a:pt x="3297" y="55"/>
                    <a:pt x="3257" y="1"/>
                    <a:pt x="3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1"/>
            <p:cNvSpPr/>
            <p:nvPr/>
          </p:nvSpPr>
          <p:spPr>
            <a:xfrm>
              <a:off x="-1690350" y="3379775"/>
              <a:ext cx="36700" cy="23950"/>
            </a:xfrm>
            <a:custGeom>
              <a:avLst/>
              <a:gdLst/>
              <a:ahLst/>
              <a:cxnLst/>
              <a:rect l="l" t="t" r="r" b="b"/>
              <a:pathLst>
                <a:path w="1468" h="958" extrusionOk="0">
                  <a:moveTo>
                    <a:pt x="1427" y="1"/>
                  </a:moveTo>
                  <a:cubicBezTo>
                    <a:pt x="1418" y="1"/>
                    <a:pt x="1409" y="5"/>
                    <a:pt x="1400" y="14"/>
                  </a:cubicBezTo>
                  <a:cubicBezTo>
                    <a:pt x="1200" y="181"/>
                    <a:pt x="1033" y="381"/>
                    <a:pt x="833" y="514"/>
                  </a:cubicBezTo>
                  <a:cubicBezTo>
                    <a:pt x="600" y="681"/>
                    <a:pt x="333" y="815"/>
                    <a:pt x="33" y="881"/>
                  </a:cubicBezTo>
                  <a:cubicBezTo>
                    <a:pt x="6" y="908"/>
                    <a:pt x="1" y="957"/>
                    <a:pt x="17" y="957"/>
                  </a:cubicBezTo>
                  <a:cubicBezTo>
                    <a:pt x="21" y="957"/>
                    <a:pt x="26" y="954"/>
                    <a:pt x="33" y="948"/>
                  </a:cubicBezTo>
                  <a:cubicBezTo>
                    <a:pt x="566" y="848"/>
                    <a:pt x="1200" y="548"/>
                    <a:pt x="1467" y="81"/>
                  </a:cubicBezTo>
                  <a:cubicBezTo>
                    <a:pt x="1467" y="32"/>
                    <a:pt x="1449" y="1"/>
                    <a:pt x="14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1"/>
            <p:cNvSpPr/>
            <p:nvPr/>
          </p:nvSpPr>
          <p:spPr>
            <a:xfrm>
              <a:off x="-1665950" y="3369425"/>
              <a:ext cx="39575" cy="32575"/>
            </a:xfrm>
            <a:custGeom>
              <a:avLst/>
              <a:gdLst/>
              <a:ahLst/>
              <a:cxnLst/>
              <a:rect l="l" t="t" r="r" b="b"/>
              <a:pathLst>
                <a:path w="1583" h="1303" extrusionOk="0">
                  <a:moveTo>
                    <a:pt x="1515" y="0"/>
                  </a:moveTo>
                  <a:cubicBezTo>
                    <a:pt x="1498" y="0"/>
                    <a:pt x="1478" y="8"/>
                    <a:pt x="1458" y="28"/>
                  </a:cubicBezTo>
                  <a:cubicBezTo>
                    <a:pt x="1292" y="161"/>
                    <a:pt x="1125" y="361"/>
                    <a:pt x="958" y="528"/>
                  </a:cubicBezTo>
                  <a:cubicBezTo>
                    <a:pt x="958" y="505"/>
                    <a:pt x="925" y="481"/>
                    <a:pt x="893" y="481"/>
                  </a:cubicBezTo>
                  <a:cubicBezTo>
                    <a:pt x="880" y="481"/>
                    <a:pt x="868" y="485"/>
                    <a:pt x="858" y="495"/>
                  </a:cubicBezTo>
                  <a:cubicBezTo>
                    <a:pt x="725" y="595"/>
                    <a:pt x="625" y="728"/>
                    <a:pt x="491" y="862"/>
                  </a:cubicBezTo>
                  <a:cubicBezTo>
                    <a:pt x="358" y="995"/>
                    <a:pt x="191" y="1095"/>
                    <a:pt x="57" y="1195"/>
                  </a:cubicBezTo>
                  <a:cubicBezTo>
                    <a:pt x="0" y="1224"/>
                    <a:pt x="17" y="1302"/>
                    <a:pt x="65" y="1302"/>
                  </a:cubicBezTo>
                  <a:cubicBezTo>
                    <a:pt x="73" y="1302"/>
                    <a:pt x="82" y="1300"/>
                    <a:pt x="91" y="1295"/>
                  </a:cubicBezTo>
                  <a:cubicBezTo>
                    <a:pt x="224" y="1229"/>
                    <a:pt x="424" y="1129"/>
                    <a:pt x="591" y="995"/>
                  </a:cubicBezTo>
                  <a:lnTo>
                    <a:pt x="591" y="995"/>
                  </a:lnTo>
                  <a:cubicBezTo>
                    <a:pt x="516" y="1070"/>
                    <a:pt x="591" y="1164"/>
                    <a:pt x="676" y="1164"/>
                  </a:cubicBezTo>
                  <a:cubicBezTo>
                    <a:pt x="704" y="1164"/>
                    <a:pt x="733" y="1154"/>
                    <a:pt x="758" y="1129"/>
                  </a:cubicBezTo>
                  <a:cubicBezTo>
                    <a:pt x="1025" y="795"/>
                    <a:pt x="1358" y="461"/>
                    <a:pt x="1559" y="94"/>
                  </a:cubicBezTo>
                  <a:cubicBezTo>
                    <a:pt x="1582" y="47"/>
                    <a:pt x="1556" y="0"/>
                    <a:pt x="1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1"/>
            <p:cNvSpPr/>
            <p:nvPr/>
          </p:nvSpPr>
          <p:spPr>
            <a:xfrm>
              <a:off x="-1864675" y="3167850"/>
              <a:ext cx="31400" cy="49750"/>
            </a:xfrm>
            <a:custGeom>
              <a:avLst/>
              <a:gdLst/>
              <a:ahLst/>
              <a:cxnLst/>
              <a:rect l="l" t="t" r="r" b="b"/>
              <a:pathLst>
                <a:path w="1256" h="1990" extrusionOk="0">
                  <a:moveTo>
                    <a:pt x="1075" y="0"/>
                  </a:moveTo>
                  <a:cubicBezTo>
                    <a:pt x="1051" y="0"/>
                    <a:pt x="1026" y="6"/>
                    <a:pt x="1001" y="18"/>
                  </a:cubicBezTo>
                  <a:cubicBezTo>
                    <a:pt x="534" y="385"/>
                    <a:pt x="1" y="1319"/>
                    <a:pt x="134" y="1920"/>
                  </a:cubicBezTo>
                  <a:cubicBezTo>
                    <a:pt x="155" y="1961"/>
                    <a:pt x="188" y="1989"/>
                    <a:pt x="226" y="1989"/>
                  </a:cubicBezTo>
                  <a:cubicBezTo>
                    <a:pt x="250" y="1989"/>
                    <a:pt x="275" y="1979"/>
                    <a:pt x="301" y="1953"/>
                  </a:cubicBezTo>
                  <a:cubicBezTo>
                    <a:pt x="434" y="1686"/>
                    <a:pt x="501" y="1386"/>
                    <a:pt x="601" y="1119"/>
                  </a:cubicBezTo>
                  <a:cubicBezTo>
                    <a:pt x="768" y="786"/>
                    <a:pt x="1001" y="519"/>
                    <a:pt x="1202" y="185"/>
                  </a:cubicBezTo>
                  <a:cubicBezTo>
                    <a:pt x="1256" y="104"/>
                    <a:pt x="1178" y="0"/>
                    <a:pt x="10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1"/>
            <p:cNvSpPr/>
            <p:nvPr/>
          </p:nvSpPr>
          <p:spPr>
            <a:xfrm>
              <a:off x="-1499925" y="3188975"/>
              <a:ext cx="38675" cy="27925"/>
            </a:xfrm>
            <a:custGeom>
              <a:avLst/>
              <a:gdLst/>
              <a:ahLst/>
              <a:cxnLst/>
              <a:rect l="l" t="t" r="r" b="b"/>
              <a:pathLst>
                <a:path w="1547" h="1117" extrusionOk="0">
                  <a:moveTo>
                    <a:pt x="1449" y="1"/>
                  </a:moveTo>
                  <a:cubicBezTo>
                    <a:pt x="1440" y="1"/>
                    <a:pt x="1431" y="3"/>
                    <a:pt x="1422" y="7"/>
                  </a:cubicBezTo>
                  <a:cubicBezTo>
                    <a:pt x="922" y="274"/>
                    <a:pt x="488" y="674"/>
                    <a:pt x="55" y="1008"/>
                  </a:cubicBezTo>
                  <a:cubicBezTo>
                    <a:pt x="0" y="1062"/>
                    <a:pt x="35" y="1117"/>
                    <a:pt x="85" y="1117"/>
                  </a:cubicBezTo>
                  <a:cubicBezTo>
                    <a:pt x="97" y="1117"/>
                    <a:pt x="109" y="1114"/>
                    <a:pt x="121" y="1108"/>
                  </a:cubicBezTo>
                  <a:cubicBezTo>
                    <a:pt x="555" y="808"/>
                    <a:pt x="1089" y="508"/>
                    <a:pt x="1489" y="141"/>
                  </a:cubicBezTo>
                  <a:cubicBezTo>
                    <a:pt x="1547" y="83"/>
                    <a:pt x="1505" y="1"/>
                    <a:pt x="14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1"/>
            <p:cNvSpPr/>
            <p:nvPr/>
          </p:nvSpPr>
          <p:spPr>
            <a:xfrm>
              <a:off x="-1495925" y="3198925"/>
              <a:ext cx="32250" cy="25500"/>
            </a:xfrm>
            <a:custGeom>
              <a:avLst/>
              <a:gdLst/>
              <a:ahLst/>
              <a:cxnLst/>
              <a:rect l="l" t="t" r="r" b="b"/>
              <a:pathLst>
                <a:path w="1290" h="1020" extrusionOk="0">
                  <a:moveTo>
                    <a:pt x="1229" y="1"/>
                  </a:moveTo>
                  <a:cubicBezTo>
                    <a:pt x="1219" y="1"/>
                    <a:pt x="1208" y="3"/>
                    <a:pt x="1195" y="10"/>
                  </a:cubicBezTo>
                  <a:cubicBezTo>
                    <a:pt x="762" y="210"/>
                    <a:pt x="362" y="610"/>
                    <a:pt x="28" y="944"/>
                  </a:cubicBezTo>
                  <a:cubicBezTo>
                    <a:pt x="1" y="971"/>
                    <a:pt x="40" y="1019"/>
                    <a:pt x="73" y="1019"/>
                  </a:cubicBezTo>
                  <a:cubicBezTo>
                    <a:pt x="81" y="1019"/>
                    <a:pt x="88" y="1017"/>
                    <a:pt x="95" y="1010"/>
                  </a:cubicBezTo>
                  <a:cubicBezTo>
                    <a:pt x="462" y="677"/>
                    <a:pt x="862" y="410"/>
                    <a:pt x="1262" y="110"/>
                  </a:cubicBezTo>
                  <a:cubicBezTo>
                    <a:pt x="1289" y="55"/>
                    <a:pt x="1272" y="1"/>
                    <a:pt x="12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1"/>
            <p:cNvSpPr/>
            <p:nvPr/>
          </p:nvSpPr>
          <p:spPr>
            <a:xfrm>
              <a:off x="-1485875" y="3205000"/>
              <a:ext cx="24850" cy="18900"/>
            </a:xfrm>
            <a:custGeom>
              <a:avLst/>
              <a:gdLst/>
              <a:ahLst/>
              <a:cxnLst/>
              <a:rect l="l" t="t" r="r" b="b"/>
              <a:pathLst>
                <a:path w="994" h="756" extrusionOk="0">
                  <a:moveTo>
                    <a:pt x="927" y="0"/>
                  </a:moveTo>
                  <a:cubicBezTo>
                    <a:pt x="760" y="67"/>
                    <a:pt x="627" y="167"/>
                    <a:pt x="527" y="267"/>
                  </a:cubicBezTo>
                  <a:cubicBezTo>
                    <a:pt x="360" y="400"/>
                    <a:pt x="193" y="534"/>
                    <a:pt x="26" y="634"/>
                  </a:cubicBezTo>
                  <a:cubicBezTo>
                    <a:pt x="1" y="685"/>
                    <a:pt x="34" y="756"/>
                    <a:pt x="81" y="756"/>
                  </a:cubicBezTo>
                  <a:cubicBezTo>
                    <a:pt x="95" y="756"/>
                    <a:pt x="111" y="749"/>
                    <a:pt x="126" y="734"/>
                  </a:cubicBezTo>
                  <a:cubicBezTo>
                    <a:pt x="260" y="634"/>
                    <a:pt x="427" y="534"/>
                    <a:pt x="560" y="400"/>
                  </a:cubicBezTo>
                  <a:cubicBezTo>
                    <a:pt x="693" y="300"/>
                    <a:pt x="894" y="234"/>
                    <a:pt x="960" y="67"/>
                  </a:cubicBezTo>
                  <a:cubicBezTo>
                    <a:pt x="994" y="67"/>
                    <a:pt x="960" y="0"/>
                    <a:pt x="9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1"/>
            <p:cNvSpPr/>
            <p:nvPr/>
          </p:nvSpPr>
          <p:spPr>
            <a:xfrm>
              <a:off x="-1491675" y="3209775"/>
              <a:ext cx="33675" cy="26250"/>
            </a:xfrm>
            <a:custGeom>
              <a:avLst/>
              <a:gdLst/>
              <a:ahLst/>
              <a:cxnLst/>
              <a:rect l="l" t="t" r="r" b="b"/>
              <a:pathLst>
                <a:path w="1347" h="1050" extrusionOk="0">
                  <a:moveTo>
                    <a:pt x="1249" y="0"/>
                  </a:moveTo>
                  <a:cubicBezTo>
                    <a:pt x="1240" y="0"/>
                    <a:pt x="1232" y="3"/>
                    <a:pt x="1226" y="9"/>
                  </a:cubicBezTo>
                  <a:cubicBezTo>
                    <a:pt x="825" y="309"/>
                    <a:pt x="458" y="643"/>
                    <a:pt x="58" y="943"/>
                  </a:cubicBezTo>
                  <a:cubicBezTo>
                    <a:pt x="1" y="972"/>
                    <a:pt x="67" y="1050"/>
                    <a:pt x="129" y="1050"/>
                  </a:cubicBezTo>
                  <a:cubicBezTo>
                    <a:pt x="139" y="1050"/>
                    <a:pt x="149" y="1048"/>
                    <a:pt x="158" y="1043"/>
                  </a:cubicBezTo>
                  <a:cubicBezTo>
                    <a:pt x="558" y="743"/>
                    <a:pt x="959" y="476"/>
                    <a:pt x="1292" y="109"/>
                  </a:cubicBezTo>
                  <a:cubicBezTo>
                    <a:pt x="1347" y="55"/>
                    <a:pt x="1290" y="0"/>
                    <a:pt x="1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1"/>
            <p:cNvSpPr/>
            <p:nvPr/>
          </p:nvSpPr>
          <p:spPr>
            <a:xfrm>
              <a:off x="-1489825" y="3218100"/>
              <a:ext cx="36825" cy="29175"/>
            </a:xfrm>
            <a:custGeom>
              <a:avLst/>
              <a:gdLst/>
              <a:ahLst/>
              <a:cxnLst/>
              <a:rect l="l" t="t" r="r" b="b"/>
              <a:pathLst>
                <a:path w="1473" h="1167" extrusionOk="0">
                  <a:moveTo>
                    <a:pt x="1389" y="1"/>
                  </a:moveTo>
                  <a:cubicBezTo>
                    <a:pt x="1377" y="1"/>
                    <a:pt x="1365" y="3"/>
                    <a:pt x="1352" y="10"/>
                  </a:cubicBezTo>
                  <a:cubicBezTo>
                    <a:pt x="885" y="310"/>
                    <a:pt x="451" y="710"/>
                    <a:pt x="51" y="1077"/>
                  </a:cubicBezTo>
                  <a:cubicBezTo>
                    <a:pt x="0" y="1103"/>
                    <a:pt x="26" y="1166"/>
                    <a:pt x="57" y="1166"/>
                  </a:cubicBezTo>
                  <a:cubicBezTo>
                    <a:pt x="66" y="1166"/>
                    <a:pt x="76" y="1160"/>
                    <a:pt x="84" y="1144"/>
                  </a:cubicBezTo>
                  <a:cubicBezTo>
                    <a:pt x="551" y="810"/>
                    <a:pt x="1052" y="477"/>
                    <a:pt x="1418" y="76"/>
                  </a:cubicBezTo>
                  <a:cubicBezTo>
                    <a:pt x="1472" y="49"/>
                    <a:pt x="1439" y="1"/>
                    <a:pt x="13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1"/>
            <p:cNvSpPr/>
            <p:nvPr/>
          </p:nvSpPr>
          <p:spPr>
            <a:xfrm>
              <a:off x="-1478325" y="3189275"/>
              <a:ext cx="33150" cy="60950"/>
            </a:xfrm>
            <a:custGeom>
              <a:avLst/>
              <a:gdLst/>
              <a:ahLst/>
              <a:cxnLst/>
              <a:rect l="l" t="t" r="r" b="b"/>
              <a:pathLst>
                <a:path w="1326" h="2438" extrusionOk="0">
                  <a:moveTo>
                    <a:pt x="984" y="1"/>
                  </a:moveTo>
                  <a:cubicBezTo>
                    <a:pt x="945" y="1"/>
                    <a:pt x="902" y="48"/>
                    <a:pt x="925" y="95"/>
                  </a:cubicBezTo>
                  <a:cubicBezTo>
                    <a:pt x="1059" y="529"/>
                    <a:pt x="1059" y="1163"/>
                    <a:pt x="858" y="1663"/>
                  </a:cubicBezTo>
                  <a:cubicBezTo>
                    <a:pt x="858" y="1663"/>
                    <a:pt x="844" y="1648"/>
                    <a:pt x="824" y="1648"/>
                  </a:cubicBezTo>
                  <a:cubicBezTo>
                    <a:pt x="814" y="1648"/>
                    <a:pt x="803" y="1652"/>
                    <a:pt x="792" y="1663"/>
                  </a:cubicBezTo>
                  <a:cubicBezTo>
                    <a:pt x="525" y="1863"/>
                    <a:pt x="291" y="2097"/>
                    <a:pt x="58" y="2330"/>
                  </a:cubicBezTo>
                  <a:cubicBezTo>
                    <a:pt x="0" y="2359"/>
                    <a:pt x="67" y="2437"/>
                    <a:pt x="129" y="2437"/>
                  </a:cubicBezTo>
                  <a:cubicBezTo>
                    <a:pt x="139" y="2437"/>
                    <a:pt x="149" y="2435"/>
                    <a:pt x="158" y="2430"/>
                  </a:cubicBezTo>
                  <a:cubicBezTo>
                    <a:pt x="391" y="2197"/>
                    <a:pt x="625" y="1997"/>
                    <a:pt x="825" y="1763"/>
                  </a:cubicBezTo>
                  <a:lnTo>
                    <a:pt x="825" y="1763"/>
                  </a:lnTo>
                  <a:cubicBezTo>
                    <a:pt x="725" y="1963"/>
                    <a:pt x="625" y="2130"/>
                    <a:pt x="491" y="2230"/>
                  </a:cubicBezTo>
                  <a:cubicBezTo>
                    <a:pt x="434" y="2288"/>
                    <a:pt x="476" y="2370"/>
                    <a:pt x="531" y="2370"/>
                  </a:cubicBezTo>
                  <a:cubicBezTo>
                    <a:pt x="540" y="2370"/>
                    <a:pt x="549" y="2368"/>
                    <a:pt x="558" y="2364"/>
                  </a:cubicBezTo>
                  <a:cubicBezTo>
                    <a:pt x="1325" y="2097"/>
                    <a:pt x="1292" y="662"/>
                    <a:pt x="1025" y="29"/>
                  </a:cubicBezTo>
                  <a:cubicBezTo>
                    <a:pt x="1015" y="9"/>
                    <a:pt x="1000" y="1"/>
                    <a:pt x="9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1"/>
            <p:cNvSpPr/>
            <p:nvPr/>
          </p:nvSpPr>
          <p:spPr>
            <a:xfrm>
              <a:off x="-1454125" y="3222500"/>
              <a:ext cx="20625" cy="21575"/>
            </a:xfrm>
            <a:custGeom>
              <a:avLst/>
              <a:gdLst/>
              <a:ahLst/>
              <a:cxnLst/>
              <a:rect l="l" t="t" r="r" b="b"/>
              <a:pathLst>
                <a:path w="825" h="863" extrusionOk="0">
                  <a:moveTo>
                    <a:pt x="758" y="1"/>
                  </a:moveTo>
                  <a:cubicBezTo>
                    <a:pt x="491" y="201"/>
                    <a:pt x="257" y="534"/>
                    <a:pt x="24" y="768"/>
                  </a:cubicBezTo>
                  <a:cubicBezTo>
                    <a:pt x="0" y="815"/>
                    <a:pt x="27" y="862"/>
                    <a:pt x="56" y="862"/>
                  </a:cubicBezTo>
                  <a:cubicBezTo>
                    <a:pt x="68" y="862"/>
                    <a:pt x="81" y="854"/>
                    <a:pt x="91" y="834"/>
                  </a:cubicBezTo>
                  <a:cubicBezTo>
                    <a:pt x="324" y="601"/>
                    <a:pt x="624" y="334"/>
                    <a:pt x="824" y="67"/>
                  </a:cubicBezTo>
                  <a:cubicBezTo>
                    <a:pt x="824" y="34"/>
                    <a:pt x="791" y="1"/>
                    <a:pt x="7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1"/>
            <p:cNvSpPr/>
            <p:nvPr/>
          </p:nvSpPr>
          <p:spPr>
            <a:xfrm>
              <a:off x="-1459825" y="3229675"/>
              <a:ext cx="32775" cy="30100"/>
            </a:xfrm>
            <a:custGeom>
              <a:avLst/>
              <a:gdLst/>
              <a:ahLst/>
              <a:cxnLst/>
              <a:rect l="l" t="t" r="r" b="b"/>
              <a:pathLst>
                <a:path w="1311" h="1204" extrusionOk="0">
                  <a:moveTo>
                    <a:pt x="1251" y="1"/>
                  </a:moveTo>
                  <a:cubicBezTo>
                    <a:pt x="1239" y="1"/>
                    <a:pt x="1228" y="5"/>
                    <a:pt x="1219" y="14"/>
                  </a:cubicBezTo>
                  <a:cubicBezTo>
                    <a:pt x="786" y="314"/>
                    <a:pt x="419" y="714"/>
                    <a:pt x="52" y="1081"/>
                  </a:cubicBezTo>
                  <a:cubicBezTo>
                    <a:pt x="0" y="1132"/>
                    <a:pt x="28" y="1203"/>
                    <a:pt x="74" y="1203"/>
                  </a:cubicBezTo>
                  <a:cubicBezTo>
                    <a:pt x="87" y="1203"/>
                    <a:pt x="103" y="1197"/>
                    <a:pt x="118" y="1181"/>
                  </a:cubicBezTo>
                  <a:cubicBezTo>
                    <a:pt x="519" y="814"/>
                    <a:pt x="952" y="481"/>
                    <a:pt x="1286" y="80"/>
                  </a:cubicBezTo>
                  <a:cubicBezTo>
                    <a:pt x="1310" y="32"/>
                    <a:pt x="128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1"/>
            <p:cNvSpPr/>
            <p:nvPr/>
          </p:nvSpPr>
          <p:spPr>
            <a:xfrm>
              <a:off x="-1460650" y="3239775"/>
              <a:ext cx="37825" cy="31675"/>
            </a:xfrm>
            <a:custGeom>
              <a:avLst/>
              <a:gdLst/>
              <a:ahLst/>
              <a:cxnLst/>
              <a:rect l="l" t="t" r="r" b="b"/>
              <a:pathLst>
                <a:path w="1513" h="1267" extrusionOk="0">
                  <a:moveTo>
                    <a:pt x="1423" y="1"/>
                  </a:moveTo>
                  <a:cubicBezTo>
                    <a:pt x="1411" y="1"/>
                    <a:pt x="1398" y="4"/>
                    <a:pt x="1386" y="10"/>
                  </a:cubicBezTo>
                  <a:cubicBezTo>
                    <a:pt x="919" y="377"/>
                    <a:pt x="518" y="811"/>
                    <a:pt x="51" y="1144"/>
                  </a:cubicBezTo>
                  <a:cubicBezTo>
                    <a:pt x="0" y="1195"/>
                    <a:pt x="28" y="1266"/>
                    <a:pt x="73" y="1266"/>
                  </a:cubicBezTo>
                  <a:cubicBezTo>
                    <a:pt x="87" y="1266"/>
                    <a:pt x="103" y="1260"/>
                    <a:pt x="118" y="1244"/>
                  </a:cubicBezTo>
                  <a:cubicBezTo>
                    <a:pt x="585" y="911"/>
                    <a:pt x="1119" y="544"/>
                    <a:pt x="1486" y="77"/>
                  </a:cubicBezTo>
                  <a:cubicBezTo>
                    <a:pt x="1513" y="50"/>
                    <a:pt x="1474" y="1"/>
                    <a:pt x="14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1"/>
            <p:cNvSpPr/>
            <p:nvPr/>
          </p:nvSpPr>
          <p:spPr>
            <a:xfrm>
              <a:off x="-1453150" y="3252800"/>
              <a:ext cx="32800" cy="27825"/>
            </a:xfrm>
            <a:custGeom>
              <a:avLst/>
              <a:gdLst/>
              <a:ahLst/>
              <a:cxnLst/>
              <a:rect l="l" t="t" r="r" b="b"/>
              <a:pathLst>
                <a:path w="1312" h="1113" extrusionOk="0">
                  <a:moveTo>
                    <a:pt x="1232" y="0"/>
                  </a:moveTo>
                  <a:cubicBezTo>
                    <a:pt x="1218" y="0"/>
                    <a:pt x="1202" y="7"/>
                    <a:pt x="1186" y="23"/>
                  </a:cubicBezTo>
                  <a:cubicBezTo>
                    <a:pt x="785" y="323"/>
                    <a:pt x="418" y="690"/>
                    <a:pt x="52" y="990"/>
                  </a:cubicBezTo>
                  <a:cubicBezTo>
                    <a:pt x="0" y="1041"/>
                    <a:pt x="28" y="1112"/>
                    <a:pt x="73" y="1112"/>
                  </a:cubicBezTo>
                  <a:cubicBezTo>
                    <a:pt x="87" y="1112"/>
                    <a:pt x="103" y="1106"/>
                    <a:pt x="118" y="1090"/>
                  </a:cubicBezTo>
                  <a:cubicBezTo>
                    <a:pt x="519" y="757"/>
                    <a:pt x="919" y="456"/>
                    <a:pt x="1286" y="89"/>
                  </a:cubicBezTo>
                  <a:cubicBezTo>
                    <a:pt x="1311" y="64"/>
                    <a:pt x="1279" y="0"/>
                    <a:pt x="1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1"/>
            <p:cNvSpPr/>
            <p:nvPr/>
          </p:nvSpPr>
          <p:spPr>
            <a:xfrm>
              <a:off x="-1453325" y="3261475"/>
              <a:ext cx="36200" cy="28775"/>
            </a:xfrm>
            <a:custGeom>
              <a:avLst/>
              <a:gdLst/>
              <a:ahLst/>
              <a:cxnLst/>
              <a:rect l="l" t="t" r="r" b="b"/>
              <a:pathLst>
                <a:path w="1448" h="1151" extrusionOk="0">
                  <a:moveTo>
                    <a:pt x="1362" y="0"/>
                  </a:moveTo>
                  <a:cubicBezTo>
                    <a:pt x="1351" y="0"/>
                    <a:pt x="1338" y="3"/>
                    <a:pt x="1326" y="9"/>
                  </a:cubicBezTo>
                  <a:cubicBezTo>
                    <a:pt x="892" y="310"/>
                    <a:pt x="492" y="676"/>
                    <a:pt x="59" y="1010"/>
                  </a:cubicBezTo>
                  <a:cubicBezTo>
                    <a:pt x="1" y="1068"/>
                    <a:pt x="68" y="1150"/>
                    <a:pt x="130" y="1150"/>
                  </a:cubicBezTo>
                  <a:cubicBezTo>
                    <a:pt x="140" y="1150"/>
                    <a:pt x="150" y="1148"/>
                    <a:pt x="159" y="1143"/>
                  </a:cubicBezTo>
                  <a:cubicBezTo>
                    <a:pt x="559" y="810"/>
                    <a:pt x="1026" y="476"/>
                    <a:pt x="1393" y="109"/>
                  </a:cubicBezTo>
                  <a:cubicBezTo>
                    <a:pt x="1447" y="55"/>
                    <a:pt x="1413" y="0"/>
                    <a:pt x="13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1"/>
            <p:cNvSpPr/>
            <p:nvPr/>
          </p:nvSpPr>
          <p:spPr>
            <a:xfrm>
              <a:off x="-1452475" y="3270300"/>
              <a:ext cx="37950" cy="30775"/>
            </a:xfrm>
            <a:custGeom>
              <a:avLst/>
              <a:gdLst/>
              <a:ahLst/>
              <a:cxnLst/>
              <a:rect l="l" t="t" r="r" b="b"/>
              <a:pathLst>
                <a:path w="1518" h="1231" extrusionOk="0">
                  <a:moveTo>
                    <a:pt x="1439" y="1"/>
                  </a:moveTo>
                  <a:cubicBezTo>
                    <a:pt x="1424" y="1"/>
                    <a:pt x="1408" y="7"/>
                    <a:pt x="1392" y="23"/>
                  </a:cubicBezTo>
                  <a:cubicBezTo>
                    <a:pt x="925" y="323"/>
                    <a:pt x="492" y="757"/>
                    <a:pt x="58" y="1091"/>
                  </a:cubicBezTo>
                  <a:cubicBezTo>
                    <a:pt x="0" y="1148"/>
                    <a:pt x="67" y="1231"/>
                    <a:pt x="129" y="1231"/>
                  </a:cubicBezTo>
                  <a:cubicBezTo>
                    <a:pt x="139" y="1231"/>
                    <a:pt x="149" y="1229"/>
                    <a:pt x="158" y="1224"/>
                  </a:cubicBezTo>
                  <a:cubicBezTo>
                    <a:pt x="592" y="857"/>
                    <a:pt x="1092" y="524"/>
                    <a:pt x="1492" y="90"/>
                  </a:cubicBezTo>
                  <a:cubicBezTo>
                    <a:pt x="1518" y="65"/>
                    <a:pt x="1485" y="1"/>
                    <a:pt x="14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1"/>
            <p:cNvSpPr/>
            <p:nvPr/>
          </p:nvSpPr>
          <p:spPr>
            <a:xfrm>
              <a:off x="-1445800" y="3279875"/>
              <a:ext cx="36250" cy="28725"/>
            </a:xfrm>
            <a:custGeom>
              <a:avLst/>
              <a:gdLst/>
              <a:ahLst/>
              <a:cxnLst/>
              <a:rect l="l" t="t" r="r" b="b"/>
              <a:pathLst>
                <a:path w="1450" h="1149" extrusionOk="0">
                  <a:moveTo>
                    <a:pt x="1353" y="0"/>
                  </a:moveTo>
                  <a:cubicBezTo>
                    <a:pt x="1344" y="0"/>
                    <a:pt x="1335" y="3"/>
                    <a:pt x="1325" y="7"/>
                  </a:cubicBezTo>
                  <a:cubicBezTo>
                    <a:pt x="858" y="274"/>
                    <a:pt x="458" y="674"/>
                    <a:pt x="58" y="1041"/>
                  </a:cubicBezTo>
                  <a:cubicBezTo>
                    <a:pt x="0" y="1070"/>
                    <a:pt x="66" y="1148"/>
                    <a:pt x="128" y="1148"/>
                  </a:cubicBezTo>
                  <a:cubicBezTo>
                    <a:pt x="139" y="1148"/>
                    <a:pt x="149" y="1146"/>
                    <a:pt x="158" y="1141"/>
                  </a:cubicBezTo>
                  <a:cubicBezTo>
                    <a:pt x="558" y="741"/>
                    <a:pt x="992" y="441"/>
                    <a:pt x="1392" y="107"/>
                  </a:cubicBezTo>
                  <a:cubicBezTo>
                    <a:pt x="1449" y="79"/>
                    <a:pt x="1408" y="0"/>
                    <a:pt x="13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1"/>
            <p:cNvSpPr/>
            <p:nvPr/>
          </p:nvSpPr>
          <p:spPr>
            <a:xfrm>
              <a:off x="-1442400" y="3289925"/>
              <a:ext cx="37075" cy="28725"/>
            </a:xfrm>
            <a:custGeom>
              <a:avLst/>
              <a:gdLst/>
              <a:ahLst/>
              <a:cxnLst/>
              <a:rect l="l" t="t" r="r" b="b"/>
              <a:pathLst>
                <a:path w="1483" h="1149" extrusionOk="0">
                  <a:moveTo>
                    <a:pt x="1378" y="0"/>
                  </a:moveTo>
                  <a:cubicBezTo>
                    <a:pt x="1371" y="0"/>
                    <a:pt x="1363" y="2"/>
                    <a:pt x="1356" y="5"/>
                  </a:cubicBezTo>
                  <a:cubicBezTo>
                    <a:pt x="889" y="272"/>
                    <a:pt x="455" y="673"/>
                    <a:pt x="55" y="1040"/>
                  </a:cubicBezTo>
                  <a:cubicBezTo>
                    <a:pt x="1" y="1094"/>
                    <a:pt x="35" y="1148"/>
                    <a:pt x="86" y="1148"/>
                  </a:cubicBezTo>
                  <a:cubicBezTo>
                    <a:pt x="97" y="1148"/>
                    <a:pt x="110" y="1146"/>
                    <a:pt x="122" y="1140"/>
                  </a:cubicBezTo>
                  <a:cubicBezTo>
                    <a:pt x="522" y="773"/>
                    <a:pt x="989" y="472"/>
                    <a:pt x="1423" y="139"/>
                  </a:cubicBezTo>
                  <a:cubicBezTo>
                    <a:pt x="1482" y="109"/>
                    <a:pt x="1436" y="0"/>
                    <a:pt x="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1"/>
            <p:cNvSpPr/>
            <p:nvPr/>
          </p:nvSpPr>
          <p:spPr>
            <a:xfrm>
              <a:off x="-1429800" y="3300725"/>
              <a:ext cx="27025" cy="17425"/>
            </a:xfrm>
            <a:custGeom>
              <a:avLst/>
              <a:gdLst/>
              <a:ahLst/>
              <a:cxnLst/>
              <a:rect l="l" t="t" r="r" b="b"/>
              <a:pathLst>
                <a:path w="1081" h="697" extrusionOk="0">
                  <a:moveTo>
                    <a:pt x="1011" y="0"/>
                  </a:moveTo>
                  <a:cubicBezTo>
                    <a:pt x="1004" y="0"/>
                    <a:pt x="995" y="2"/>
                    <a:pt x="986" y="7"/>
                  </a:cubicBezTo>
                  <a:cubicBezTo>
                    <a:pt x="819" y="40"/>
                    <a:pt x="685" y="141"/>
                    <a:pt x="552" y="241"/>
                  </a:cubicBezTo>
                  <a:cubicBezTo>
                    <a:pt x="385" y="341"/>
                    <a:pt x="218" y="441"/>
                    <a:pt x="52" y="574"/>
                  </a:cubicBezTo>
                  <a:cubicBezTo>
                    <a:pt x="0" y="625"/>
                    <a:pt x="47" y="696"/>
                    <a:pt x="102" y="696"/>
                  </a:cubicBezTo>
                  <a:cubicBezTo>
                    <a:pt x="119" y="696"/>
                    <a:pt x="136" y="690"/>
                    <a:pt x="152" y="674"/>
                  </a:cubicBezTo>
                  <a:cubicBezTo>
                    <a:pt x="285" y="574"/>
                    <a:pt x="418" y="474"/>
                    <a:pt x="585" y="374"/>
                  </a:cubicBezTo>
                  <a:cubicBezTo>
                    <a:pt x="719" y="307"/>
                    <a:pt x="919" y="241"/>
                    <a:pt x="1052" y="107"/>
                  </a:cubicBezTo>
                  <a:cubicBezTo>
                    <a:pt x="1081" y="78"/>
                    <a:pt x="1060" y="0"/>
                    <a:pt x="10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1"/>
            <p:cNvSpPr/>
            <p:nvPr/>
          </p:nvSpPr>
          <p:spPr>
            <a:xfrm>
              <a:off x="-1421300" y="3306625"/>
              <a:ext cx="27600" cy="15925"/>
            </a:xfrm>
            <a:custGeom>
              <a:avLst/>
              <a:gdLst/>
              <a:ahLst/>
              <a:cxnLst/>
              <a:rect l="l" t="t" r="r" b="b"/>
              <a:pathLst>
                <a:path w="1104" h="637" extrusionOk="0">
                  <a:moveTo>
                    <a:pt x="979" y="0"/>
                  </a:moveTo>
                  <a:cubicBezTo>
                    <a:pt x="969" y="0"/>
                    <a:pt x="958" y="2"/>
                    <a:pt x="946" y="5"/>
                  </a:cubicBezTo>
                  <a:cubicBezTo>
                    <a:pt x="646" y="71"/>
                    <a:pt x="345" y="271"/>
                    <a:pt x="78" y="472"/>
                  </a:cubicBezTo>
                  <a:cubicBezTo>
                    <a:pt x="1" y="524"/>
                    <a:pt x="64" y="636"/>
                    <a:pt x="144" y="636"/>
                  </a:cubicBezTo>
                  <a:cubicBezTo>
                    <a:pt x="166" y="636"/>
                    <a:pt x="190" y="627"/>
                    <a:pt x="212" y="605"/>
                  </a:cubicBezTo>
                  <a:cubicBezTo>
                    <a:pt x="345" y="538"/>
                    <a:pt x="479" y="438"/>
                    <a:pt x="612" y="372"/>
                  </a:cubicBezTo>
                  <a:cubicBezTo>
                    <a:pt x="746" y="305"/>
                    <a:pt x="879" y="238"/>
                    <a:pt x="1012" y="171"/>
                  </a:cubicBezTo>
                  <a:cubicBezTo>
                    <a:pt x="1104" y="141"/>
                    <a:pt x="1084" y="0"/>
                    <a:pt x="9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1"/>
            <p:cNvSpPr/>
            <p:nvPr/>
          </p:nvSpPr>
          <p:spPr>
            <a:xfrm>
              <a:off x="-1427500" y="3314900"/>
              <a:ext cx="39625" cy="22850"/>
            </a:xfrm>
            <a:custGeom>
              <a:avLst/>
              <a:gdLst/>
              <a:ahLst/>
              <a:cxnLst/>
              <a:rect l="l" t="t" r="r" b="b"/>
              <a:pathLst>
                <a:path w="1585" h="914" extrusionOk="0">
                  <a:moveTo>
                    <a:pt x="1488" y="1"/>
                  </a:moveTo>
                  <a:cubicBezTo>
                    <a:pt x="1479" y="1"/>
                    <a:pt x="1470" y="3"/>
                    <a:pt x="1461" y="7"/>
                  </a:cubicBezTo>
                  <a:cubicBezTo>
                    <a:pt x="1194" y="74"/>
                    <a:pt x="994" y="241"/>
                    <a:pt x="760" y="374"/>
                  </a:cubicBezTo>
                  <a:cubicBezTo>
                    <a:pt x="527" y="508"/>
                    <a:pt x="293" y="641"/>
                    <a:pt x="60" y="774"/>
                  </a:cubicBezTo>
                  <a:cubicBezTo>
                    <a:pt x="0" y="804"/>
                    <a:pt x="47" y="913"/>
                    <a:pt x="105" y="913"/>
                  </a:cubicBezTo>
                  <a:cubicBezTo>
                    <a:pt x="112" y="913"/>
                    <a:pt x="119" y="911"/>
                    <a:pt x="126" y="908"/>
                  </a:cubicBezTo>
                  <a:cubicBezTo>
                    <a:pt x="393" y="774"/>
                    <a:pt x="627" y="641"/>
                    <a:pt x="860" y="508"/>
                  </a:cubicBezTo>
                  <a:cubicBezTo>
                    <a:pt x="1094" y="407"/>
                    <a:pt x="1327" y="307"/>
                    <a:pt x="1527" y="141"/>
                  </a:cubicBezTo>
                  <a:cubicBezTo>
                    <a:pt x="1585" y="83"/>
                    <a:pt x="1543" y="1"/>
                    <a:pt x="14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1"/>
            <p:cNvSpPr/>
            <p:nvPr/>
          </p:nvSpPr>
          <p:spPr>
            <a:xfrm>
              <a:off x="-1397425" y="3336750"/>
              <a:ext cx="13950" cy="6875"/>
            </a:xfrm>
            <a:custGeom>
              <a:avLst/>
              <a:gdLst/>
              <a:ahLst/>
              <a:cxnLst/>
              <a:rect l="l" t="t" r="r" b="b"/>
              <a:pathLst>
                <a:path w="558" h="275" extrusionOk="0">
                  <a:moveTo>
                    <a:pt x="491" y="0"/>
                  </a:moveTo>
                  <a:cubicBezTo>
                    <a:pt x="424" y="34"/>
                    <a:pt x="358" y="101"/>
                    <a:pt x="291" y="134"/>
                  </a:cubicBezTo>
                  <a:cubicBezTo>
                    <a:pt x="224" y="167"/>
                    <a:pt x="124" y="167"/>
                    <a:pt x="57" y="201"/>
                  </a:cubicBezTo>
                  <a:cubicBezTo>
                    <a:pt x="0" y="201"/>
                    <a:pt x="17" y="274"/>
                    <a:pt x="43" y="274"/>
                  </a:cubicBezTo>
                  <a:cubicBezTo>
                    <a:pt x="48" y="274"/>
                    <a:pt x="53" y="272"/>
                    <a:pt x="57" y="267"/>
                  </a:cubicBezTo>
                  <a:cubicBezTo>
                    <a:pt x="158" y="267"/>
                    <a:pt x="258" y="234"/>
                    <a:pt x="324" y="201"/>
                  </a:cubicBezTo>
                  <a:cubicBezTo>
                    <a:pt x="391" y="167"/>
                    <a:pt x="491" y="134"/>
                    <a:pt x="558" y="34"/>
                  </a:cubicBezTo>
                  <a:cubicBezTo>
                    <a:pt x="558" y="0"/>
                    <a:pt x="524" y="0"/>
                    <a:pt x="4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1"/>
            <p:cNvSpPr/>
            <p:nvPr/>
          </p:nvSpPr>
          <p:spPr>
            <a:xfrm>
              <a:off x="-1350475" y="3505700"/>
              <a:ext cx="16800" cy="20225"/>
            </a:xfrm>
            <a:custGeom>
              <a:avLst/>
              <a:gdLst/>
              <a:ahLst/>
              <a:cxnLst/>
              <a:rect l="l" t="t" r="r" b="b"/>
              <a:pathLst>
                <a:path w="672" h="809" extrusionOk="0">
                  <a:moveTo>
                    <a:pt x="628" y="0"/>
                  </a:moveTo>
                  <a:cubicBezTo>
                    <a:pt x="620" y="0"/>
                    <a:pt x="615" y="4"/>
                    <a:pt x="615" y="14"/>
                  </a:cubicBezTo>
                  <a:cubicBezTo>
                    <a:pt x="381" y="214"/>
                    <a:pt x="214" y="481"/>
                    <a:pt x="47" y="714"/>
                  </a:cubicBezTo>
                  <a:cubicBezTo>
                    <a:pt x="0" y="762"/>
                    <a:pt x="53" y="809"/>
                    <a:pt x="112" y="809"/>
                  </a:cubicBezTo>
                  <a:cubicBezTo>
                    <a:pt x="136" y="809"/>
                    <a:pt x="161" y="801"/>
                    <a:pt x="181" y="781"/>
                  </a:cubicBezTo>
                  <a:cubicBezTo>
                    <a:pt x="348" y="548"/>
                    <a:pt x="548" y="314"/>
                    <a:pt x="648" y="47"/>
                  </a:cubicBezTo>
                  <a:cubicBezTo>
                    <a:pt x="671" y="24"/>
                    <a:pt x="645" y="0"/>
                    <a:pt x="6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1"/>
            <p:cNvSpPr/>
            <p:nvPr/>
          </p:nvSpPr>
          <p:spPr>
            <a:xfrm>
              <a:off x="-1190850" y="3360825"/>
              <a:ext cx="109275" cy="284025"/>
            </a:xfrm>
            <a:custGeom>
              <a:avLst/>
              <a:gdLst/>
              <a:ahLst/>
              <a:cxnLst/>
              <a:rect l="l" t="t" r="r" b="b"/>
              <a:pathLst>
                <a:path w="4371" h="11361" extrusionOk="0">
                  <a:moveTo>
                    <a:pt x="900" y="0"/>
                  </a:moveTo>
                  <a:cubicBezTo>
                    <a:pt x="842" y="0"/>
                    <a:pt x="785" y="33"/>
                    <a:pt x="768" y="105"/>
                  </a:cubicBezTo>
                  <a:cubicBezTo>
                    <a:pt x="734" y="872"/>
                    <a:pt x="634" y="1506"/>
                    <a:pt x="334" y="2206"/>
                  </a:cubicBezTo>
                  <a:cubicBezTo>
                    <a:pt x="134" y="2640"/>
                    <a:pt x="0" y="3074"/>
                    <a:pt x="134" y="3574"/>
                  </a:cubicBezTo>
                  <a:cubicBezTo>
                    <a:pt x="401" y="4608"/>
                    <a:pt x="1435" y="5409"/>
                    <a:pt x="2135" y="6143"/>
                  </a:cubicBezTo>
                  <a:cubicBezTo>
                    <a:pt x="2569" y="6576"/>
                    <a:pt x="3670" y="7310"/>
                    <a:pt x="3169" y="8011"/>
                  </a:cubicBezTo>
                  <a:cubicBezTo>
                    <a:pt x="2902" y="8411"/>
                    <a:pt x="2402" y="8578"/>
                    <a:pt x="2135" y="9011"/>
                  </a:cubicBezTo>
                  <a:cubicBezTo>
                    <a:pt x="1735" y="9712"/>
                    <a:pt x="1835" y="10679"/>
                    <a:pt x="2369" y="11280"/>
                  </a:cubicBezTo>
                  <a:cubicBezTo>
                    <a:pt x="2416" y="11336"/>
                    <a:pt x="2482" y="11361"/>
                    <a:pt x="2549" y="11361"/>
                  </a:cubicBezTo>
                  <a:cubicBezTo>
                    <a:pt x="2717" y="11361"/>
                    <a:pt x="2888" y="11204"/>
                    <a:pt x="2769" y="11013"/>
                  </a:cubicBezTo>
                  <a:cubicBezTo>
                    <a:pt x="2435" y="10412"/>
                    <a:pt x="2369" y="9745"/>
                    <a:pt x="2836" y="9178"/>
                  </a:cubicBezTo>
                  <a:cubicBezTo>
                    <a:pt x="3169" y="8811"/>
                    <a:pt x="3670" y="8611"/>
                    <a:pt x="3903" y="8177"/>
                  </a:cubicBezTo>
                  <a:cubicBezTo>
                    <a:pt x="4370" y="7377"/>
                    <a:pt x="3670" y="6743"/>
                    <a:pt x="3169" y="6209"/>
                  </a:cubicBezTo>
                  <a:cubicBezTo>
                    <a:pt x="2702" y="5742"/>
                    <a:pt x="2269" y="5275"/>
                    <a:pt x="1802" y="4808"/>
                  </a:cubicBezTo>
                  <a:cubicBezTo>
                    <a:pt x="1435" y="4408"/>
                    <a:pt x="968" y="4008"/>
                    <a:pt x="768" y="3474"/>
                  </a:cubicBezTo>
                  <a:cubicBezTo>
                    <a:pt x="567" y="2807"/>
                    <a:pt x="1101" y="2173"/>
                    <a:pt x="1235" y="1539"/>
                  </a:cubicBezTo>
                  <a:cubicBezTo>
                    <a:pt x="1301" y="1006"/>
                    <a:pt x="1268" y="539"/>
                    <a:pt x="1034" y="72"/>
                  </a:cubicBezTo>
                  <a:cubicBezTo>
                    <a:pt x="1003" y="25"/>
                    <a:pt x="951" y="0"/>
                    <a:pt x="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1"/>
            <p:cNvSpPr/>
            <p:nvPr/>
          </p:nvSpPr>
          <p:spPr>
            <a:xfrm>
              <a:off x="-1161675" y="3543850"/>
              <a:ext cx="38850" cy="58250"/>
            </a:xfrm>
            <a:custGeom>
              <a:avLst/>
              <a:gdLst/>
              <a:ahLst/>
              <a:cxnLst/>
              <a:rect l="l" t="t" r="r" b="b"/>
              <a:pathLst>
                <a:path w="1554" h="2330" extrusionOk="0">
                  <a:moveTo>
                    <a:pt x="1451" y="0"/>
                  </a:moveTo>
                  <a:cubicBezTo>
                    <a:pt x="1435" y="0"/>
                    <a:pt x="1417" y="7"/>
                    <a:pt x="1402" y="22"/>
                  </a:cubicBezTo>
                  <a:cubicBezTo>
                    <a:pt x="735" y="589"/>
                    <a:pt x="268" y="1457"/>
                    <a:pt x="1" y="2291"/>
                  </a:cubicBezTo>
                  <a:cubicBezTo>
                    <a:pt x="1" y="2310"/>
                    <a:pt x="12" y="2329"/>
                    <a:pt x="28" y="2329"/>
                  </a:cubicBezTo>
                  <a:cubicBezTo>
                    <a:pt x="39" y="2329"/>
                    <a:pt x="53" y="2319"/>
                    <a:pt x="68" y="2291"/>
                  </a:cubicBezTo>
                  <a:cubicBezTo>
                    <a:pt x="501" y="1523"/>
                    <a:pt x="1035" y="856"/>
                    <a:pt x="1502" y="122"/>
                  </a:cubicBezTo>
                  <a:cubicBezTo>
                    <a:pt x="1553" y="71"/>
                    <a:pt x="1506" y="0"/>
                    <a:pt x="1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1"/>
            <p:cNvSpPr/>
            <p:nvPr/>
          </p:nvSpPr>
          <p:spPr>
            <a:xfrm>
              <a:off x="-1175525" y="3530875"/>
              <a:ext cx="42950" cy="62000"/>
            </a:xfrm>
            <a:custGeom>
              <a:avLst/>
              <a:gdLst/>
              <a:ahLst/>
              <a:cxnLst/>
              <a:rect l="l" t="t" r="r" b="b"/>
              <a:pathLst>
                <a:path w="1718" h="2480" extrusionOk="0">
                  <a:moveTo>
                    <a:pt x="1617" y="1"/>
                  </a:moveTo>
                  <a:cubicBezTo>
                    <a:pt x="1608" y="1"/>
                    <a:pt x="1598" y="3"/>
                    <a:pt x="1589" y="8"/>
                  </a:cubicBezTo>
                  <a:cubicBezTo>
                    <a:pt x="722" y="441"/>
                    <a:pt x="188" y="1509"/>
                    <a:pt x="21" y="2409"/>
                  </a:cubicBezTo>
                  <a:cubicBezTo>
                    <a:pt x="1" y="2451"/>
                    <a:pt x="44" y="2479"/>
                    <a:pt x="80" y="2479"/>
                  </a:cubicBezTo>
                  <a:cubicBezTo>
                    <a:pt x="102" y="2479"/>
                    <a:pt x="121" y="2468"/>
                    <a:pt x="121" y="2443"/>
                  </a:cubicBezTo>
                  <a:cubicBezTo>
                    <a:pt x="321" y="1976"/>
                    <a:pt x="521" y="1509"/>
                    <a:pt x="788" y="1108"/>
                  </a:cubicBezTo>
                  <a:cubicBezTo>
                    <a:pt x="1055" y="742"/>
                    <a:pt x="1389" y="441"/>
                    <a:pt x="1689" y="108"/>
                  </a:cubicBezTo>
                  <a:cubicBezTo>
                    <a:pt x="1718" y="79"/>
                    <a:pt x="1672" y="1"/>
                    <a:pt x="1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1"/>
            <p:cNvSpPr/>
            <p:nvPr/>
          </p:nvSpPr>
          <p:spPr>
            <a:xfrm>
              <a:off x="-1185550" y="3521875"/>
              <a:ext cx="47250" cy="56775"/>
            </a:xfrm>
            <a:custGeom>
              <a:avLst/>
              <a:gdLst/>
              <a:ahLst/>
              <a:cxnLst/>
              <a:rect l="l" t="t" r="r" b="b"/>
              <a:pathLst>
                <a:path w="1890" h="2271" extrusionOk="0">
                  <a:moveTo>
                    <a:pt x="1790" y="1"/>
                  </a:moveTo>
                  <a:cubicBezTo>
                    <a:pt x="889" y="268"/>
                    <a:pt x="255" y="1368"/>
                    <a:pt x="22" y="2169"/>
                  </a:cubicBezTo>
                  <a:cubicBezTo>
                    <a:pt x="0" y="2234"/>
                    <a:pt x="48" y="2270"/>
                    <a:pt x="94" y="2270"/>
                  </a:cubicBezTo>
                  <a:cubicBezTo>
                    <a:pt x="119" y="2270"/>
                    <a:pt x="143" y="2259"/>
                    <a:pt x="155" y="2236"/>
                  </a:cubicBezTo>
                  <a:cubicBezTo>
                    <a:pt x="355" y="1769"/>
                    <a:pt x="622" y="1335"/>
                    <a:pt x="956" y="968"/>
                  </a:cubicBezTo>
                  <a:cubicBezTo>
                    <a:pt x="1256" y="668"/>
                    <a:pt x="1590" y="434"/>
                    <a:pt x="1856" y="134"/>
                  </a:cubicBezTo>
                  <a:cubicBezTo>
                    <a:pt x="1890" y="101"/>
                    <a:pt x="1856" y="1"/>
                    <a:pt x="17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1"/>
            <p:cNvSpPr/>
            <p:nvPr/>
          </p:nvSpPr>
          <p:spPr>
            <a:xfrm>
              <a:off x="-1200400" y="3520000"/>
              <a:ext cx="45275" cy="50100"/>
            </a:xfrm>
            <a:custGeom>
              <a:avLst/>
              <a:gdLst/>
              <a:ahLst/>
              <a:cxnLst/>
              <a:rect l="l" t="t" r="r" b="b"/>
              <a:pathLst>
                <a:path w="1811" h="2004" extrusionOk="0">
                  <a:moveTo>
                    <a:pt x="1719" y="0"/>
                  </a:moveTo>
                  <a:cubicBezTo>
                    <a:pt x="1708" y="0"/>
                    <a:pt x="1696" y="3"/>
                    <a:pt x="1683" y="9"/>
                  </a:cubicBezTo>
                  <a:cubicBezTo>
                    <a:pt x="949" y="309"/>
                    <a:pt x="382" y="1210"/>
                    <a:pt x="49" y="1877"/>
                  </a:cubicBezTo>
                  <a:cubicBezTo>
                    <a:pt x="1" y="1949"/>
                    <a:pt x="74" y="2004"/>
                    <a:pt x="131" y="2004"/>
                  </a:cubicBezTo>
                  <a:cubicBezTo>
                    <a:pt x="153" y="2004"/>
                    <a:pt x="173" y="1996"/>
                    <a:pt x="182" y="1977"/>
                  </a:cubicBezTo>
                  <a:cubicBezTo>
                    <a:pt x="416" y="1610"/>
                    <a:pt x="649" y="1277"/>
                    <a:pt x="916" y="976"/>
                  </a:cubicBezTo>
                  <a:cubicBezTo>
                    <a:pt x="1183" y="676"/>
                    <a:pt x="1550" y="443"/>
                    <a:pt x="1783" y="109"/>
                  </a:cubicBezTo>
                  <a:cubicBezTo>
                    <a:pt x="1811" y="55"/>
                    <a:pt x="1771" y="0"/>
                    <a:pt x="17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1"/>
            <p:cNvSpPr/>
            <p:nvPr/>
          </p:nvSpPr>
          <p:spPr>
            <a:xfrm>
              <a:off x="-1199650" y="3509150"/>
              <a:ext cx="39375" cy="42500"/>
            </a:xfrm>
            <a:custGeom>
              <a:avLst/>
              <a:gdLst/>
              <a:ahLst/>
              <a:cxnLst/>
              <a:rect l="l" t="t" r="r" b="b"/>
              <a:pathLst>
                <a:path w="1575" h="1700" extrusionOk="0">
                  <a:moveTo>
                    <a:pt x="1477" y="1"/>
                  </a:moveTo>
                  <a:cubicBezTo>
                    <a:pt x="1468" y="1"/>
                    <a:pt x="1459" y="3"/>
                    <a:pt x="1453" y="9"/>
                  </a:cubicBezTo>
                  <a:cubicBezTo>
                    <a:pt x="886" y="410"/>
                    <a:pt x="452" y="1043"/>
                    <a:pt x="52" y="1577"/>
                  </a:cubicBezTo>
                  <a:cubicBezTo>
                    <a:pt x="1" y="1628"/>
                    <a:pt x="48" y="1699"/>
                    <a:pt x="103" y="1699"/>
                  </a:cubicBezTo>
                  <a:cubicBezTo>
                    <a:pt x="119" y="1699"/>
                    <a:pt x="137" y="1693"/>
                    <a:pt x="152" y="1677"/>
                  </a:cubicBezTo>
                  <a:cubicBezTo>
                    <a:pt x="586" y="1110"/>
                    <a:pt x="1120" y="643"/>
                    <a:pt x="1520" y="109"/>
                  </a:cubicBezTo>
                  <a:cubicBezTo>
                    <a:pt x="1574" y="55"/>
                    <a:pt x="1518" y="1"/>
                    <a:pt x="1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1"/>
            <p:cNvSpPr/>
            <p:nvPr/>
          </p:nvSpPr>
          <p:spPr>
            <a:xfrm>
              <a:off x="-1209625" y="3503300"/>
              <a:ext cx="41150" cy="36675"/>
            </a:xfrm>
            <a:custGeom>
              <a:avLst/>
              <a:gdLst/>
              <a:ahLst/>
              <a:cxnLst/>
              <a:rect l="l" t="t" r="r" b="b"/>
              <a:pathLst>
                <a:path w="1646" h="1467" extrusionOk="0">
                  <a:moveTo>
                    <a:pt x="1575" y="1"/>
                  </a:moveTo>
                  <a:cubicBezTo>
                    <a:pt x="1567" y="1"/>
                    <a:pt x="1559" y="3"/>
                    <a:pt x="1552" y="10"/>
                  </a:cubicBezTo>
                  <a:cubicBezTo>
                    <a:pt x="1018" y="410"/>
                    <a:pt x="518" y="911"/>
                    <a:pt x="51" y="1378"/>
                  </a:cubicBezTo>
                  <a:cubicBezTo>
                    <a:pt x="0" y="1403"/>
                    <a:pt x="26" y="1467"/>
                    <a:pt x="71" y="1467"/>
                  </a:cubicBezTo>
                  <a:cubicBezTo>
                    <a:pt x="85" y="1467"/>
                    <a:pt x="102" y="1460"/>
                    <a:pt x="118" y="1444"/>
                  </a:cubicBezTo>
                  <a:cubicBezTo>
                    <a:pt x="618" y="1011"/>
                    <a:pt x="1152" y="577"/>
                    <a:pt x="1619" y="43"/>
                  </a:cubicBezTo>
                  <a:cubicBezTo>
                    <a:pt x="1645" y="43"/>
                    <a:pt x="1608" y="1"/>
                    <a:pt x="15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1"/>
            <p:cNvSpPr/>
            <p:nvPr/>
          </p:nvSpPr>
          <p:spPr>
            <a:xfrm>
              <a:off x="-1207375" y="3490800"/>
              <a:ext cx="34050" cy="31325"/>
            </a:xfrm>
            <a:custGeom>
              <a:avLst/>
              <a:gdLst/>
              <a:ahLst/>
              <a:cxnLst/>
              <a:rect l="l" t="t" r="r" b="b"/>
              <a:pathLst>
                <a:path w="1362" h="1253" extrusionOk="0">
                  <a:moveTo>
                    <a:pt x="1314" y="0"/>
                  </a:moveTo>
                  <a:cubicBezTo>
                    <a:pt x="1308" y="0"/>
                    <a:pt x="1301" y="3"/>
                    <a:pt x="1295" y="10"/>
                  </a:cubicBezTo>
                  <a:cubicBezTo>
                    <a:pt x="795" y="276"/>
                    <a:pt x="394" y="743"/>
                    <a:pt x="28" y="1144"/>
                  </a:cubicBezTo>
                  <a:cubicBezTo>
                    <a:pt x="0" y="1198"/>
                    <a:pt x="40" y="1253"/>
                    <a:pt x="73" y="1253"/>
                  </a:cubicBezTo>
                  <a:cubicBezTo>
                    <a:pt x="81" y="1253"/>
                    <a:pt x="88" y="1250"/>
                    <a:pt x="94" y="1244"/>
                  </a:cubicBezTo>
                  <a:cubicBezTo>
                    <a:pt x="495" y="843"/>
                    <a:pt x="962" y="510"/>
                    <a:pt x="1362" y="76"/>
                  </a:cubicBezTo>
                  <a:cubicBezTo>
                    <a:pt x="1362" y="49"/>
                    <a:pt x="1340" y="0"/>
                    <a:pt x="1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1"/>
            <p:cNvSpPr/>
            <p:nvPr/>
          </p:nvSpPr>
          <p:spPr>
            <a:xfrm>
              <a:off x="-1227050" y="3483275"/>
              <a:ext cx="49575" cy="46825"/>
            </a:xfrm>
            <a:custGeom>
              <a:avLst/>
              <a:gdLst/>
              <a:ahLst/>
              <a:cxnLst/>
              <a:rect l="l" t="t" r="r" b="b"/>
              <a:pathLst>
                <a:path w="1983" h="1873" extrusionOk="0">
                  <a:moveTo>
                    <a:pt x="1948" y="1"/>
                  </a:moveTo>
                  <a:cubicBezTo>
                    <a:pt x="1939" y="1"/>
                    <a:pt x="1929" y="4"/>
                    <a:pt x="1915" y="10"/>
                  </a:cubicBezTo>
                  <a:cubicBezTo>
                    <a:pt x="1181" y="344"/>
                    <a:pt x="514" y="1144"/>
                    <a:pt x="47" y="1778"/>
                  </a:cubicBezTo>
                  <a:cubicBezTo>
                    <a:pt x="0" y="1825"/>
                    <a:pt x="36" y="1873"/>
                    <a:pt x="85" y="1873"/>
                  </a:cubicBezTo>
                  <a:cubicBezTo>
                    <a:pt x="105" y="1873"/>
                    <a:pt x="128" y="1865"/>
                    <a:pt x="147" y="1845"/>
                  </a:cubicBezTo>
                  <a:cubicBezTo>
                    <a:pt x="414" y="1511"/>
                    <a:pt x="714" y="1178"/>
                    <a:pt x="1048" y="844"/>
                  </a:cubicBezTo>
                  <a:cubicBezTo>
                    <a:pt x="1348" y="577"/>
                    <a:pt x="1682" y="344"/>
                    <a:pt x="1982" y="44"/>
                  </a:cubicBezTo>
                  <a:cubicBezTo>
                    <a:pt x="1982" y="44"/>
                    <a:pt x="1982" y="1"/>
                    <a:pt x="19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1"/>
            <p:cNvSpPr/>
            <p:nvPr/>
          </p:nvSpPr>
          <p:spPr>
            <a:xfrm>
              <a:off x="-1236225" y="3470675"/>
              <a:ext cx="52650" cy="49425"/>
            </a:xfrm>
            <a:custGeom>
              <a:avLst/>
              <a:gdLst/>
              <a:ahLst/>
              <a:cxnLst/>
              <a:rect l="l" t="t" r="r" b="b"/>
              <a:pathLst>
                <a:path w="2106" h="1977" extrusionOk="0">
                  <a:moveTo>
                    <a:pt x="2050" y="0"/>
                  </a:moveTo>
                  <a:cubicBezTo>
                    <a:pt x="2038" y="0"/>
                    <a:pt x="2025" y="4"/>
                    <a:pt x="2015" y="14"/>
                  </a:cubicBezTo>
                  <a:cubicBezTo>
                    <a:pt x="1282" y="514"/>
                    <a:pt x="648" y="1215"/>
                    <a:pt x="47" y="1882"/>
                  </a:cubicBezTo>
                  <a:cubicBezTo>
                    <a:pt x="0" y="1929"/>
                    <a:pt x="36" y="1976"/>
                    <a:pt x="74" y="1976"/>
                  </a:cubicBezTo>
                  <a:cubicBezTo>
                    <a:pt x="89" y="1976"/>
                    <a:pt x="104" y="1968"/>
                    <a:pt x="114" y="1949"/>
                  </a:cubicBezTo>
                  <a:cubicBezTo>
                    <a:pt x="748" y="1315"/>
                    <a:pt x="1448" y="714"/>
                    <a:pt x="2082" y="47"/>
                  </a:cubicBezTo>
                  <a:cubicBezTo>
                    <a:pt x="2106" y="24"/>
                    <a:pt x="2079" y="0"/>
                    <a:pt x="2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1"/>
            <p:cNvSpPr/>
            <p:nvPr/>
          </p:nvSpPr>
          <p:spPr>
            <a:xfrm>
              <a:off x="-1243000" y="3460775"/>
              <a:ext cx="48675" cy="43325"/>
            </a:xfrm>
            <a:custGeom>
              <a:avLst/>
              <a:gdLst/>
              <a:ahLst/>
              <a:cxnLst/>
              <a:rect l="l" t="t" r="r" b="b"/>
              <a:pathLst>
                <a:path w="1947" h="1733" extrusionOk="0">
                  <a:moveTo>
                    <a:pt x="1875" y="1"/>
                  </a:moveTo>
                  <a:cubicBezTo>
                    <a:pt x="1867" y="1"/>
                    <a:pt x="1859" y="3"/>
                    <a:pt x="1853" y="10"/>
                  </a:cubicBezTo>
                  <a:cubicBezTo>
                    <a:pt x="1186" y="377"/>
                    <a:pt x="585" y="1044"/>
                    <a:pt x="52" y="1611"/>
                  </a:cubicBezTo>
                  <a:cubicBezTo>
                    <a:pt x="0" y="1662"/>
                    <a:pt x="47" y="1733"/>
                    <a:pt x="102" y="1733"/>
                  </a:cubicBezTo>
                  <a:cubicBezTo>
                    <a:pt x="119" y="1733"/>
                    <a:pt x="136" y="1726"/>
                    <a:pt x="152" y="1711"/>
                  </a:cubicBezTo>
                  <a:cubicBezTo>
                    <a:pt x="719" y="1144"/>
                    <a:pt x="1386" y="677"/>
                    <a:pt x="1920" y="76"/>
                  </a:cubicBezTo>
                  <a:cubicBezTo>
                    <a:pt x="1947" y="49"/>
                    <a:pt x="1908" y="1"/>
                    <a:pt x="18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1"/>
            <p:cNvSpPr/>
            <p:nvPr/>
          </p:nvSpPr>
          <p:spPr>
            <a:xfrm>
              <a:off x="-1254675" y="3443500"/>
              <a:ext cx="61350" cy="53950"/>
            </a:xfrm>
            <a:custGeom>
              <a:avLst/>
              <a:gdLst/>
              <a:ahLst/>
              <a:cxnLst/>
              <a:rect l="l" t="t" r="r" b="b"/>
              <a:pathLst>
                <a:path w="2454" h="2158" extrusionOk="0">
                  <a:moveTo>
                    <a:pt x="2353" y="0"/>
                  </a:moveTo>
                  <a:cubicBezTo>
                    <a:pt x="1886" y="200"/>
                    <a:pt x="1486" y="601"/>
                    <a:pt x="1119" y="934"/>
                  </a:cubicBezTo>
                  <a:cubicBezTo>
                    <a:pt x="752" y="1268"/>
                    <a:pt x="385" y="1635"/>
                    <a:pt x="52" y="2035"/>
                  </a:cubicBezTo>
                  <a:cubicBezTo>
                    <a:pt x="0" y="2086"/>
                    <a:pt x="67" y="2157"/>
                    <a:pt x="116" y="2157"/>
                  </a:cubicBezTo>
                  <a:cubicBezTo>
                    <a:pt x="131" y="2157"/>
                    <a:pt x="144" y="2151"/>
                    <a:pt x="152" y="2135"/>
                  </a:cubicBezTo>
                  <a:cubicBezTo>
                    <a:pt x="552" y="1735"/>
                    <a:pt x="919" y="1368"/>
                    <a:pt x="1319" y="1034"/>
                  </a:cubicBezTo>
                  <a:cubicBezTo>
                    <a:pt x="1686" y="701"/>
                    <a:pt x="2120" y="467"/>
                    <a:pt x="2420" y="100"/>
                  </a:cubicBezTo>
                  <a:cubicBezTo>
                    <a:pt x="2453" y="34"/>
                    <a:pt x="2387" y="0"/>
                    <a:pt x="23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1"/>
            <p:cNvSpPr/>
            <p:nvPr/>
          </p:nvSpPr>
          <p:spPr>
            <a:xfrm>
              <a:off x="-1256250" y="3425750"/>
              <a:ext cx="63600" cy="51575"/>
            </a:xfrm>
            <a:custGeom>
              <a:avLst/>
              <a:gdLst/>
              <a:ahLst/>
              <a:cxnLst/>
              <a:rect l="l" t="t" r="r" b="b"/>
              <a:pathLst>
                <a:path w="2544" h="2063" extrusionOk="0">
                  <a:moveTo>
                    <a:pt x="2454" y="1"/>
                  </a:moveTo>
                  <a:cubicBezTo>
                    <a:pt x="2442" y="1"/>
                    <a:pt x="2429" y="3"/>
                    <a:pt x="2416" y="10"/>
                  </a:cubicBezTo>
                  <a:cubicBezTo>
                    <a:pt x="1582" y="510"/>
                    <a:pt x="848" y="1277"/>
                    <a:pt x="81" y="1911"/>
                  </a:cubicBezTo>
                  <a:cubicBezTo>
                    <a:pt x="0" y="1965"/>
                    <a:pt x="72" y="2063"/>
                    <a:pt x="138" y="2063"/>
                  </a:cubicBezTo>
                  <a:cubicBezTo>
                    <a:pt x="153" y="2063"/>
                    <a:pt x="169" y="2057"/>
                    <a:pt x="181" y="2044"/>
                  </a:cubicBezTo>
                  <a:cubicBezTo>
                    <a:pt x="948" y="1411"/>
                    <a:pt x="1849" y="844"/>
                    <a:pt x="2516" y="76"/>
                  </a:cubicBezTo>
                  <a:cubicBezTo>
                    <a:pt x="2543" y="49"/>
                    <a:pt x="2505" y="1"/>
                    <a:pt x="24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1"/>
            <p:cNvSpPr/>
            <p:nvPr/>
          </p:nvSpPr>
          <p:spPr>
            <a:xfrm>
              <a:off x="-1236400" y="3414925"/>
              <a:ext cx="43750" cy="35700"/>
            </a:xfrm>
            <a:custGeom>
              <a:avLst/>
              <a:gdLst/>
              <a:ahLst/>
              <a:cxnLst/>
              <a:rect l="l" t="t" r="r" b="b"/>
              <a:pathLst>
                <a:path w="1750" h="1428" extrusionOk="0">
                  <a:moveTo>
                    <a:pt x="1658" y="0"/>
                  </a:moveTo>
                  <a:cubicBezTo>
                    <a:pt x="1647" y="0"/>
                    <a:pt x="1634" y="3"/>
                    <a:pt x="1622" y="9"/>
                  </a:cubicBezTo>
                  <a:cubicBezTo>
                    <a:pt x="1589" y="9"/>
                    <a:pt x="1555" y="42"/>
                    <a:pt x="1522" y="76"/>
                  </a:cubicBezTo>
                  <a:cubicBezTo>
                    <a:pt x="1489" y="76"/>
                    <a:pt x="1489" y="76"/>
                    <a:pt x="1455" y="109"/>
                  </a:cubicBezTo>
                  <a:cubicBezTo>
                    <a:pt x="955" y="409"/>
                    <a:pt x="521" y="876"/>
                    <a:pt x="54" y="1243"/>
                  </a:cubicBezTo>
                  <a:cubicBezTo>
                    <a:pt x="0" y="1325"/>
                    <a:pt x="56" y="1428"/>
                    <a:pt x="133" y="1428"/>
                  </a:cubicBezTo>
                  <a:cubicBezTo>
                    <a:pt x="150" y="1428"/>
                    <a:pt x="169" y="1423"/>
                    <a:pt x="188" y="1410"/>
                  </a:cubicBezTo>
                  <a:cubicBezTo>
                    <a:pt x="588" y="1076"/>
                    <a:pt x="1055" y="743"/>
                    <a:pt x="1455" y="376"/>
                  </a:cubicBezTo>
                  <a:cubicBezTo>
                    <a:pt x="1555" y="309"/>
                    <a:pt x="1622" y="243"/>
                    <a:pt x="1689" y="142"/>
                  </a:cubicBezTo>
                  <a:cubicBezTo>
                    <a:pt x="1722" y="142"/>
                    <a:pt x="1722" y="109"/>
                    <a:pt x="1722" y="109"/>
                  </a:cubicBezTo>
                  <a:cubicBezTo>
                    <a:pt x="1750" y="55"/>
                    <a:pt x="1710" y="0"/>
                    <a:pt x="16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1"/>
            <p:cNvSpPr/>
            <p:nvPr/>
          </p:nvSpPr>
          <p:spPr>
            <a:xfrm>
              <a:off x="-1772100" y="3150775"/>
              <a:ext cx="62575" cy="61750"/>
            </a:xfrm>
            <a:custGeom>
              <a:avLst/>
              <a:gdLst/>
              <a:ahLst/>
              <a:cxnLst/>
              <a:rect l="l" t="t" r="r" b="b"/>
              <a:pathLst>
                <a:path w="2503" h="2470" extrusionOk="0">
                  <a:moveTo>
                    <a:pt x="67" y="1"/>
                  </a:moveTo>
                  <a:cubicBezTo>
                    <a:pt x="34" y="1"/>
                    <a:pt x="0" y="68"/>
                    <a:pt x="34" y="68"/>
                  </a:cubicBezTo>
                  <a:cubicBezTo>
                    <a:pt x="668" y="468"/>
                    <a:pt x="734" y="1202"/>
                    <a:pt x="1101" y="1769"/>
                  </a:cubicBezTo>
                  <a:cubicBezTo>
                    <a:pt x="1401" y="2202"/>
                    <a:pt x="1868" y="2436"/>
                    <a:pt x="2402" y="2469"/>
                  </a:cubicBezTo>
                  <a:cubicBezTo>
                    <a:pt x="2469" y="2469"/>
                    <a:pt x="2502" y="2369"/>
                    <a:pt x="2435" y="2336"/>
                  </a:cubicBezTo>
                  <a:cubicBezTo>
                    <a:pt x="1968" y="2202"/>
                    <a:pt x="1535" y="2102"/>
                    <a:pt x="1235" y="1635"/>
                  </a:cubicBezTo>
                  <a:cubicBezTo>
                    <a:pt x="1101" y="1402"/>
                    <a:pt x="1001" y="1168"/>
                    <a:pt x="901" y="901"/>
                  </a:cubicBezTo>
                  <a:cubicBezTo>
                    <a:pt x="701" y="468"/>
                    <a:pt x="501" y="168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1"/>
            <p:cNvSpPr/>
            <p:nvPr/>
          </p:nvSpPr>
          <p:spPr>
            <a:xfrm>
              <a:off x="-1743500" y="2853550"/>
              <a:ext cx="48150" cy="107250"/>
            </a:xfrm>
            <a:custGeom>
              <a:avLst/>
              <a:gdLst/>
              <a:ahLst/>
              <a:cxnLst/>
              <a:rect l="l" t="t" r="r" b="b"/>
              <a:pathLst>
                <a:path w="1926" h="4290" extrusionOk="0">
                  <a:moveTo>
                    <a:pt x="30" y="1"/>
                  </a:moveTo>
                  <a:cubicBezTo>
                    <a:pt x="10" y="1"/>
                    <a:pt x="0" y="24"/>
                    <a:pt x="24" y="48"/>
                  </a:cubicBezTo>
                  <a:cubicBezTo>
                    <a:pt x="591" y="748"/>
                    <a:pt x="824" y="1616"/>
                    <a:pt x="1091" y="2450"/>
                  </a:cubicBezTo>
                  <a:cubicBezTo>
                    <a:pt x="958" y="2116"/>
                    <a:pt x="791" y="1783"/>
                    <a:pt x="624" y="1449"/>
                  </a:cubicBezTo>
                  <a:cubicBezTo>
                    <a:pt x="624" y="1439"/>
                    <a:pt x="619" y="1435"/>
                    <a:pt x="611" y="1435"/>
                  </a:cubicBezTo>
                  <a:cubicBezTo>
                    <a:pt x="591" y="1435"/>
                    <a:pt x="558" y="1459"/>
                    <a:pt x="558" y="1482"/>
                  </a:cubicBezTo>
                  <a:cubicBezTo>
                    <a:pt x="958" y="2383"/>
                    <a:pt x="1158" y="3350"/>
                    <a:pt x="1525" y="4251"/>
                  </a:cubicBezTo>
                  <a:cubicBezTo>
                    <a:pt x="1525" y="4279"/>
                    <a:pt x="1537" y="4290"/>
                    <a:pt x="1551" y="4290"/>
                  </a:cubicBezTo>
                  <a:cubicBezTo>
                    <a:pt x="1569" y="4290"/>
                    <a:pt x="1592" y="4270"/>
                    <a:pt x="1592" y="4251"/>
                  </a:cubicBezTo>
                  <a:cubicBezTo>
                    <a:pt x="1558" y="3951"/>
                    <a:pt x="1492" y="3684"/>
                    <a:pt x="1425" y="3417"/>
                  </a:cubicBezTo>
                  <a:lnTo>
                    <a:pt x="1425" y="3417"/>
                  </a:lnTo>
                  <a:cubicBezTo>
                    <a:pt x="1558" y="3717"/>
                    <a:pt x="1692" y="3984"/>
                    <a:pt x="1859" y="4251"/>
                  </a:cubicBezTo>
                  <a:cubicBezTo>
                    <a:pt x="1868" y="4261"/>
                    <a:pt x="1878" y="4265"/>
                    <a:pt x="1887" y="4265"/>
                  </a:cubicBezTo>
                  <a:cubicBezTo>
                    <a:pt x="1909" y="4265"/>
                    <a:pt x="1925" y="4241"/>
                    <a:pt x="1925" y="4218"/>
                  </a:cubicBezTo>
                  <a:cubicBezTo>
                    <a:pt x="1358" y="2783"/>
                    <a:pt x="1091" y="1182"/>
                    <a:pt x="57" y="15"/>
                  </a:cubicBezTo>
                  <a:cubicBezTo>
                    <a:pt x="47" y="5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1"/>
            <p:cNvSpPr/>
            <p:nvPr/>
          </p:nvSpPr>
          <p:spPr>
            <a:xfrm>
              <a:off x="-1660250" y="2785350"/>
              <a:ext cx="72475" cy="94275"/>
            </a:xfrm>
            <a:custGeom>
              <a:avLst/>
              <a:gdLst/>
              <a:ahLst/>
              <a:cxnLst/>
              <a:rect l="l" t="t" r="r" b="b"/>
              <a:pathLst>
                <a:path w="2899" h="3771" extrusionOk="0">
                  <a:moveTo>
                    <a:pt x="70" y="1"/>
                  </a:moveTo>
                  <a:cubicBezTo>
                    <a:pt x="22" y="1"/>
                    <a:pt x="1" y="79"/>
                    <a:pt x="30" y="107"/>
                  </a:cubicBezTo>
                  <a:cubicBezTo>
                    <a:pt x="1397" y="975"/>
                    <a:pt x="2064" y="2342"/>
                    <a:pt x="2765" y="3743"/>
                  </a:cubicBezTo>
                  <a:cubicBezTo>
                    <a:pt x="2775" y="3763"/>
                    <a:pt x="2790" y="3771"/>
                    <a:pt x="2807" y="3771"/>
                  </a:cubicBezTo>
                  <a:cubicBezTo>
                    <a:pt x="2848" y="3771"/>
                    <a:pt x="2898" y="3724"/>
                    <a:pt x="2898" y="3677"/>
                  </a:cubicBezTo>
                  <a:cubicBezTo>
                    <a:pt x="2365" y="2209"/>
                    <a:pt x="1497" y="775"/>
                    <a:pt x="96" y="7"/>
                  </a:cubicBezTo>
                  <a:cubicBezTo>
                    <a:pt x="87" y="3"/>
                    <a:pt x="78" y="1"/>
                    <a:pt x="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1"/>
            <p:cNvSpPr/>
            <p:nvPr/>
          </p:nvSpPr>
          <p:spPr>
            <a:xfrm>
              <a:off x="-1722075" y="2762175"/>
              <a:ext cx="30900" cy="46575"/>
            </a:xfrm>
            <a:custGeom>
              <a:avLst/>
              <a:gdLst/>
              <a:ahLst/>
              <a:cxnLst/>
              <a:rect l="l" t="t" r="r" b="b"/>
              <a:pathLst>
                <a:path w="1236" h="1863" extrusionOk="0">
                  <a:moveTo>
                    <a:pt x="1168" y="0"/>
                  </a:moveTo>
                  <a:cubicBezTo>
                    <a:pt x="434" y="134"/>
                    <a:pt x="1" y="1168"/>
                    <a:pt x="334" y="1802"/>
                  </a:cubicBezTo>
                  <a:cubicBezTo>
                    <a:pt x="362" y="1844"/>
                    <a:pt x="408" y="1862"/>
                    <a:pt x="449" y="1862"/>
                  </a:cubicBezTo>
                  <a:cubicBezTo>
                    <a:pt x="506" y="1862"/>
                    <a:pt x="554" y="1826"/>
                    <a:pt x="535" y="1768"/>
                  </a:cubicBezTo>
                  <a:cubicBezTo>
                    <a:pt x="301" y="1034"/>
                    <a:pt x="601" y="501"/>
                    <a:pt x="1202" y="100"/>
                  </a:cubicBezTo>
                  <a:cubicBezTo>
                    <a:pt x="1235" y="67"/>
                    <a:pt x="1202" y="0"/>
                    <a:pt x="1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1"/>
            <p:cNvSpPr/>
            <p:nvPr/>
          </p:nvSpPr>
          <p:spPr>
            <a:xfrm>
              <a:off x="-1706225" y="2767000"/>
              <a:ext cx="24200" cy="31475"/>
            </a:xfrm>
            <a:custGeom>
              <a:avLst/>
              <a:gdLst/>
              <a:ahLst/>
              <a:cxnLst/>
              <a:rect l="l" t="t" r="r" b="b"/>
              <a:pathLst>
                <a:path w="968" h="1259" extrusionOk="0">
                  <a:moveTo>
                    <a:pt x="925" y="1"/>
                  </a:moveTo>
                  <a:cubicBezTo>
                    <a:pt x="919" y="1"/>
                    <a:pt x="911" y="3"/>
                    <a:pt x="901" y="7"/>
                  </a:cubicBezTo>
                  <a:cubicBezTo>
                    <a:pt x="368" y="108"/>
                    <a:pt x="1" y="708"/>
                    <a:pt x="1" y="1208"/>
                  </a:cubicBezTo>
                  <a:cubicBezTo>
                    <a:pt x="1" y="1242"/>
                    <a:pt x="26" y="1258"/>
                    <a:pt x="51" y="1258"/>
                  </a:cubicBezTo>
                  <a:cubicBezTo>
                    <a:pt x="76" y="1258"/>
                    <a:pt x="101" y="1242"/>
                    <a:pt x="101" y="1208"/>
                  </a:cubicBezTo>
                  <a:cubicBezTo>
                    <a:pt x="134" y="675"/>
                    <a:pt x="468" y="341"/>
                    <a:pt x="935" y="108"/>
                  </a:cubicBezTo>
                  <a:cubicBezTo>
                    <a:pt x="963" y="79"/>
                    <a:pt x="967" y="1"/>
                    <a:pt x="9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1"/>
            <p:cNvSpPr/>
            <p:nvPr/>
          </p:nvSpPr>
          <p:spPr>
            <a:xfrm>
              <a:off x="-1574450" y="2737900"/>
              <a:ext cx="69225" cy="212075"/>
            </a:xfrm>
            <a:custGeom>
              <a:avLst/>
              <a:gdLst/>
              <a:ahLst/>
              <a:cxnLst/>
              <a:rect l="l" t="t" r="r" b="b"/>
              <a:pathLst>
                <a:path w="2769" h="8483" extrusionOk="0">
                  <a:moveTo>
                    <a:pt x="53" y="1"/>
                  </a:moveTo>
                  <a:cubicBezTo>
                    <a:pt x="26" y="1"/>
                    <a:pt x="0" y="29"/>
                    <a:pt x="0" y="71"/>
                  </a:cubicBezTo>
                  <a:cubicBezTo>
                    <a:pt x="534" y="1405"/>
                    <a:pt x="1201" y="2673"/>
                    <a:pt x="1768" y="3973"/>
                  </a:cubicBezTo>
                  <a:cubicBezTo>
                    <a:pt x="2468" y="5508"/>
                    <a:pt x="2402" y="6775"/>
                    <a:pt x="2001" y="8343"/>
                  </a:cubicBezTo>
                  <a:cubicBezTo>
                    <a:pt x="2001" y="8426"/>
                    <a:pt x="2052" y="8483"/>
                    <a:pt x="2107" y="8483"/>
                  </a:cubicBezTo>
                  <a:cubicBezTo>
                    <a:pt x="2141" y="8483"/>
                    <a:pt x="2176" y="8461"/>
                    <a:pt x="2202" y="8410"/>
                  </a:cubicBezTo>
                  <a:cubicBezTo>
                    <a:pt x="2769" y="7242"/>
                    <a:pt x="2735" y="5775"/>
                    <a:pt x="2268" y="4574"/>
                  </a:cubicBezTo>
                  <a:cubicBezTo>
                    <a:pt x="1701" y="3006"/>
                    <a:pt x="901" y="1472"/>
                    <a:pt x="100" y="37"/>
                  </a:cubicBezTo>
                  <a:cubicBezTo>
                    <a:pt x="87" y="12"/>
                    <a:pt x="70" y="1"/>
                    <a:pt x="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1"/>
            <p:cNvSpPr/>
            <p:nvPr/>
          </p:nvSpPr>
          <p:spPr>
            <a:xfrm>
              <a:off x="-1517450" y="2910525"/>
              <a:ext cx="15575" cy="42250"/>
            </a:xfrm>
            <a:custGeom>
              <a:avLst/>
              <a:gdLst/>
              <a:ahLst/>
              <a:cxnLst/>
              <a:rect l="l" t="t" r="r" b="b"/>
              <a:pathLst>
                <a:path w="623" h="1690" extrusionOk="0">
                  <a:moveTo>
                    <a:pt x="547" y="1"/>
                  </a:moveTo>
                  <a:cubicBezTo>
                    <a:pt x="524" y="1"/>
                    <a:pt x="501" y="12"/>
                    <a:pt x="489" y="37"/>
                  </a:cubicBezTo>
                  <a:cubicBezTo>
                    <a:pt x="389" y="571"/>
                    <a:pt x="188" y="1071"/>
                    <a:pt x="22" y="1605"/>
                  </a:cubicBezTo>
                  <a:cubicBezTo>
                    <a:pt x="1" y="1647"/>
                    <a:pt x="33" y="1689"/>
                    <a:pt x="68" y="1689"/>
                  </a:cubicBezTo>
                  <a:cubicBezTo>
                    <a:pt x="88" y="1689"/>
                    <a:pt x="110" y="1675"/>
                    <a:pt x="122" y="1638"/>
                  </a:cubicBezTo>
                  <a:cubicBezTo>
                    <a:pt x="422" y="1171"/>
                    <a:pt x="555" y="604"/>
                    <a:pt x="622" y="71"/>
                  </a:cubicBezTo>
                  <a:cubicBezTo>
                    <a:pt x="622" y="29"/>
                    <a:pt x="584" y="1"/>
                    <a:pt x="5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1"/>
            <p:cNvSpPr/>
            <p:nvPr/>
          </p:nvSpPr>
          <p:spPr>
            <a:xfrm>
              <a:off x="-1444125" y="2979500"/>
              <a:ext cx="30625" cy="106475"/>
            </a:xfrm>
            <a:custGeom>
              <a:avLst/>
              <a:gdLst/>
              <a:ahLst/>
              <a:cxnLst/>
              <a:rect l="l" t="t" r="r" b="b"/>
              <a:pathLst>
                <a:path w="1225" h="4259" extrusionOk="0">
                  <a:moveTo>
                    <a:pt x="125" y="0"/>
                  </a:moveTo>
                  <a:cubicBezTo>
                    <a:pt x="93" y="0"/>
                    <a:pt x="57" y="31"/>
                    <a:pt x="57" y="80"/>
                  </a:cubicBezTo>
                  <a:cubicBezTo>
                    <a:pt x="725" y="1415"/>
                    <a:pt x="891" y="2849"/>
                    <a:pt x="24" y="4150"/>
                  </a:cubicBezTo>
                  <a:cubicBezTo>
                    <a:pt x="1" y="4196"/>
                    <a:pt x="42" y="4259"/>
                    <a:pt x="92" y="4259"/>
                  </a:cubicBezTo>
                  <a:cubicBezTo>
                    <a:pt x="114" y="4259"/>
                    <a:pt x="137" y="4247"/>
                    <a:pt x="158" y="4217"/>
                  </a:cubicBezTo>
                  <a:cubicBezTo>
                    <a:pt x="1058" y="3049"/>
                    <a:pt x="1225" y="1181"/>
                    <a:pt x="158" y="14"/>
                  </a:cubicBezTo>
                  <a:cubicBezTo>
                    <a:pt x="149" y="5"/>
                    <a:pt x="137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1"/>
            <p:cNvSpPr/>
            <p:nvPr/>
          </p:nvSpPr>
          <p:spPr>
            <a:xfrm>
              <a:off x="-1459175" y="2984275"/>
              <a:ext cx="24000" cy="65125"/>
            </a:xfrm>
            <a:custGeom>
              <a:avLst/>
              <a:gdLst/>
              <a:ahLst/>
              <a:cxnLst/>
              <a:rect l="l" t="t" r="r" b="b"/>
              <a:pathLst>
                <a:path w="960" h="2605" extrusionOk="0">
                  <a:moveTo>
                    <a:pt x="64" y="0"/>
                  </a:moveTo>
                  <a:cubicBezTo>
                    <a:pt x="33" y="0"/>
                    <a:pt x="0" y="64"/>
                    <a:pt x="26" y="89"/>
                  </a:cubicBezTo>
                  <a:cubicBezTo>
                    <a:pt x="593" y="790"/>
                    <a:pt x="826" y="1691"/>
                    <a:pt x="426" y="2525"/>
                  </a:cubicBezTo>
                  <a:cubicBezTo>
                    <a:pt x="402" y="2573"/>
                    <a:pt x="449" y="2604"/>
                    <a:pt x="476" y="2604"/>
                  </a:cubicBezTo>
                  <a:cubicBezTo>
                    <a:pt x="486" y="2604"/>
                    <a:pt x="493" y="2600"/>
                    <a:pt x="493" y="2591"/>
                  </a:cubicBezTo>
                  <a:cubicBezTo>
                    <a:pt x="960" y="1757"/>
                    <a:pt x="893" y="623"/>
                    <a:pt x="92" y="23"/>
                  </a:cubicBezTo>
                  <a:cubicBezTo>
                    <a:pt x="84" y="7"/>
                    <a:pt x="74" y="0"/>
                    <a:pt x="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1"/>
            <p:cNvSpPr/>
            <p:nvPr/>
          </p:nvSpPr>
          <p:spPr>
            <a:xfrm>
              <a:off x="-1360975" y="3371350"/>
              <a:ext cx="20875" cy="66400"/>
            </a:xfrm>
            <a:custGeom>
              <a:avLst/>
              <a:gdLst/>
              <a:ahLst/>
              <a:cxnLst/>
              <a:rect l="l" t="t" r="r" b="b"/>
              <a:pathLst>
                <a:path w="835" h="2656" extrusionOk="0">
                  <a:moveTo>
                    <a:pt x="55" y="1"/>
                  </a:moveTo>
                  <a:cubicBezTo>
                    <a:pt x="26" y="1"/>
                    <a:pt x="0" y="17"/>
                    <a:pt x="0" y="51"/>
                  </a:cubicBezTo>
                  <a:cubicBezTo>
                    <a:pt x="167" y="918"/>
                    <a:pt x="334" y="1852"/>
                    <a:pt x="701" y="2619"/>
                  </a:cubicBezTo>
                  <a:cubicBezTo>
                    <a:pt x="714" y="2645"/>
                    <a:pt x="736" y="2656"/>
                    <a:pt x="759" y="2656"/>
                  </a:cubicBezTo>
                  <a:cubicBezTo>
                    <a:pt x="796" y="2656"/>
                    <a:pt x="834" y="2627"/>
                    <a:pt x="834" y="2586"/>
                  </a:cubicBezTo>
                  <a:cubicBezTo>
                    <a:pt x="634" y="1719"/>
                    <a:pt x="334" y="885"/>
                    <a:pt x="134" y="51"/>
                  </a:cubicBezTo>
                  <a:cubicBezTo>
                    <a:pt x="117" y="17"/>
                    <a:pt x="84" y="1"/>
                    <a:pt x="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1"/>
            <p:cNvSpPr/>
            <p:nvPr/>
          </p:nvSpPr>
          <p:spPr>
            <a:xfrm>
              <a:off x="-1358075" y="3462950"/>
              <a:ext cx="24650" cy="24600"/>
            </a:xfrm>
            <a:custGeom>
              <a:avLst/>
              <a:gdLst/>
              <a:ahLst/>
              <a:cxnLst/>
              <a:rect l="l" t="t" r="r" b="b"/>
              <a:pathLst>
                <a:path w="986" h="984" extrusionOk="0">
                  <a:moveTo>
                    <a:pt x="102" y="1"/>
                  </a:moveTo>
                  <a:cubicBezTo>
                    <a:pt x="47" y="1"/>
                    <a:pt x="0" y="72"/>
                    <a:pt x="51" y="123"/>
                  </a:cubicBezTo>
                  <a:cubicBezTo>
                    <a:pt x="318" y="390"/>
                    <a:pt x="518" y="757"/>
                    <a:pt x="852" y="957"/>
                  </a:cubicBezTo>
                  <a:cubicBezTo>
                    <a:pt x="870" y="975"/>
                    <a:pt x="889" y="984"/>
                    <a:pt x="906" y="984"/>
                  </a:cubicBezTo>
                  <a:cubicBezTo>
                    <a:pt x="951" y="984"/>
                    <a:pt x="985" y="929"/>
                    <a:pt x="985" y="857"/>
                  </a:cubicBezTo>
                  <a:cubicBezTo>
                    <a:pt x="818" y="523"/>
                    <a:pt x="418" y="256"/>
                    <a:pt x="151" y="23"/>
                  </a:cubicBezTo>
                  <a:cubicBezTo>
                    <a:pt x="136" y="7"/>
                    <a:pt x="119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1"/>
            <p:cNvSpPr/>
            <p:nvPr/>
          </p:nvSpPr>
          <p:spPr>
            <a:xfrm>
              <a:off x="-1394775" y="3527100"/>
              <a:ext cx="48000" cy="12875"/>
            </a:xfrm>
            <a:custGeom>
              <a:avLst/>
              <a:gdLst/>
              <a:ahLst/>
              <a:cxnLst/>
              <a:rect l="l" t="t" r="r" b="b"/>
              <a:pathLst>
                <a:path w="1920" h="515" extrusionOk="0">
                  <a:moveTo>
                    <a:pt x="997" y="1"/>
                  </a:moveTo>
                  <a:cubicBezTo>
                    <a:pt x="636" y="1"/>
                    <a:pt x="292" y="114"/>
                    <a:pt x="52" y="392"/>
                  </a:cubicBezTo>
                  <a:cubicBezTo>
                    <a:pt x="0" y="443"/>
                    <a:pt x="47" y="514"/>
                    <a:pt x="102" y="514"/>
                  </a:cubicBezTo>
                  <a:cubicBezTo>
                    <a:pt x="119" y="514"/>
                    <a:pt x="136" y="508"/>
                    <a:pt x="152" y="492"/>
                  </a:cubicBezTo>
                  <a:cubicBezTo>
                    <a:pt x="379" y="296"/>
                    <a:pt x="619" y="236"/>
                    <a:pt x="867" y="236"/>
                  </a:cubicBezTo>
                  <a:cubicBezTo>
                    <a:pt x="1166" y="236"/>
                    <a:pt x="1476" y="322"/>
                    <a:pt x="1786" y="359"/>
                  </a:cubicBezTo>
                  <a:cubicBezTo>
                    <a:pt x="1886" y="359"/>
                    <a:pt x="1920" y="225"/>
                    <a:pt x="1853" y="192"/>
                  </a:cubicBezTo>
                  <a:cubicBezTo>
                    <a:pt x="1586" y="73"/>
                    <a:pt x="1286" y="1"/>
                    <a:pt x="9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1"/>
            <p:cNvSpPr/>
            <p:nvPr/>
          </p:nvSpPr>
          <p:spPr>
            <a:xfrm>
              <a:off x="-1667575" y="3056425"/>
              <a:ext cx="113750" cy="88900"/>
            </a:xfrm>
            <a:custGeom>
              <a:avLst/>
              <a:gdLst/>
              <a:ahLst/>
              <a:cxnLst/>
              <a:rect l="l" t="t" r="r" b="b"/>
              <a:pathLst>
                <a:path w="4550" h="3556" extrusionOk="0">
                  <a:moveTo>
                    <a:pt x="92" y="0"/>
                  </a:moveTo>
                  <a:cubicBezTo>
                    <a:pt x="17" y="0"/>
                    <a:pt x="0" y="109"/>
                    <a:pt x="89" y="139"/>
                  </a:cubicBezTo>
                  <a:cubicBezTo>
                    <a:pt x="1857" y="673"/>
                    <a:pt x="3225" y="2240"/>
                    <a:pt x="4459" y="3541"/>
                  </a:cubicBezTo>
                  <a:cubicBezTo>
                    <a:pt x="4469" y="3551"/>
                    <a:pt x="4481" y="3555"/>
                    <a:pt x="4493" y="3555"/>
                  </a:cubicBezTo>
                  <a:cubicBezTo>
                    <a:pt x="4523" y="3555"/>
                    <a:pt x="4549" y="3532"/>
                    <a:pt x="4526" y="3508"/>
                  </a:cubicBezTo>
                  <a:cubicBezTo>
                    <a:pt x="4025" y="2674"/>
                    <a:pt x="3258" y="1940"/>
                    <a:pt x="2491" y="1340"/>
                  </a:cubicBezTo>
                  <a:cubicBezTo>
                    <a:pt x="1790" y="773"/>
                    <a:pt x="990" y="139"/>
                    <a:pt x="122" y="5"/>
                  </a:cubicBezTo>
                  <a:cubicBezTo>
                    <a:pt x="112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1"/>
            <p:cNvSpPr/>
            <p:nvPr/>
          </p:nvSpPr>
          <p:spPr>
            <a:xfrm>
              <a:off x="-1643975" y="3092850"/>
              <a:ext cx="71875" cy="57350"/>
            </a:xfrm>
            <a:custGeom>
              <a:avLst/>
              <a:gdLst/>
              <a:ahLst/>
              <a:cxnLst/>
              <a:rect l="l" t="t" r="r" b="b"/>
              <a:pathLst>
                <a:path w="2875" h="2294" extrusionOk="0">
                  <a:moveTo>
                    <a:pt x="120" y="1"/>
                  </a:moveTo>
                  <a:cubicBezTo>
                    <a:pt x="29" y="1"/>
                    <a:pt x="1" y="127"/>
                    <a:pt x="112" y="183"/>
                  </a:cubicBezTo>
                  <a:cubicBezTo>
                    <a:pt x="1147" y="717"/>
                    <a:pt x="1914" y="1517"/>
                    <a:pt x="2748" y="2284"/>
                  </a:cubicBezTo>
                  <a:cubicBezTo>
                    <a:pt x="2760" y="2291"/>
                    <a:pt x="2773" y="2294"/>
                    <a:pt x="2785" y="2294"/>
                  </a:cubicBezTo>
                  <a:cubicBezTo>
                    <a:pt x="2836" y="2294"/>
                    <a:pt x="2875" y="2245"/>
                    <a:pt x="2848" y="2218"/>
                  </a:cubicBezTo>
                  <a:cubicBezTo>
                    <a:pt x="2281" y="1184"/>
                    <a:pt x="1213" y="517"/>
                    <a:pt x="179" y="16"/>
                  </a:cubicBezTo>
                  <a:cubicBezTo>
                    <a:pt x="158" y="5"/>
                    <a:pt x="138" y="1"/>
                    <a:pt x="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1"/>
            <p:cNvSpPr/>
            <p:nvPr/>
          </p:nvSpPr>
          <p:spPr>
            <a:xfrm>
              <a:off x="-2033950" y="3294925"/>
              <a:ext cx="147625" cy="86875"/>
            </a:xfrm>
            <a:custGeom>
              <a:avLst/>
              <a:gdLst/>
              <a:ahLst/>
              <a:cxnLst/>
              <a:rect l="l" t="t" r="r" b="b"/>
              <a:pathLst>
                <a:path w="5905" h="3475" extrusionOk="0">
                  <a:moveTo>
                    <a:pt x="3094" y="1"/>
                  </a:moveTo>
                  <a:cubicBezTo>
                    <a:pt x="2387" y="1"/>
                    <a:pt x="1456" y="420"/>
                    <a:pt x="968" y="773"/>
                  </a:cubicBezTo>
                  <a:cubicBezTo>
                    <a:pt x="367" y="1206"/>
                    <a:pt x="0" y="2074"/>
                    <a:pt x="434" y="2741"/>
                  </a:cubicBezTo>
                  <a:cubicBezTo>
                    <a:pt x="901" y="3408"/>
                    <a:pt x="1935" y="3475"/>
                    <a:pt x="2669" y="3475"/>
                  </a:cubicBezTo>
                  <a:cubicBezTo>
                    <a:pt x="3169" y="3475"/>
                    <a:pt x="3670" y="3408"/>
                    <a:pt x="4170" y="3375"/>
                  </a:cubicBezTo>
                  <a:cubicBezTo>
                    <a:pt x="4295" y="3366"/>
                    <a:pt x="4422" y="3364"/>
                    <a:pt x="4550" y="3364"/>
                  </a:cubicBezTo>
                  <a:cubicBezTo>
                    <a:pt x="4679" y="3364"/>
                    <a:pt x="4808" y="3366"/>
                    <a:pt x="4937" y="3366"/>
                  </a:cubicBezTo>
                  <a:cubicBezTo>
                    <a:pt x="5196" y="3366"/>
                    <a:pt x="5454" y="3358"/>
                    <a:pt x="5704" y="3308"/>
                  </a:cubicBezTo>
                  <a:cubicBezTo>
                    <a:pt x="5838" y="3275"/>
                    <a:pt x="5904" y="3041"/>
                    <a:pt x="5738" y="2974"/>
                  </a:cubicBezTo>
                  <a:cubicBezTo>
                    <a:pt x="5397" y="2810"/>
                    <a:pt x="5016" y="2757"/>
                    <a:pt x="4620" y="2757"/>
                  </a:cubicBezTo>
                  <a:cubicBezTo>
                    <a:pt x="3921" y="2757"/>
                    <a:pt x="3172" y="2921"/>
                    <a:pt x="2504" y="2921"/>
                  </a:cubicBezTo>
                  <a:cubicBezTo>
                    <a:pt x="2401" y="2921"/>
                    <a:pt x="2300" y="2917"/>
                    <a:pt x="2202" y="2908"/>
                  </a:cubicBezTo>
                  <a:cubicBezTo>
                    <a:pt x="1601" y="2874"/>
                    <a:pt x="601" y="2774"/>
                    <a:pt x="801" y="1807"/>
                  </a:cubicBezTo>
                  <a:cubicBezTo>
                    <a:pt x="934" y="1173"/>
                    <a:pt x="1668" y="906"/>
                    <a:pt x="2168" y="739"/>
                  </a:cubicBezTo>
                  <a:cubicBezTo>
                    <a:pt x="2669" y="573"/>
                    <a:pt x="3236" y="539"/>
                    <a:pt x="3569" y="106"/>
                  </a:cubicBezTo>
                  <a:cubicBezTo>
                    <a:pt x="3569" y="106"/>
                    <a:pt x="3569" y="72"/>
                    <a:pt x="3536" y="72"/>
                  </a:cubicBezTo>
                  <a:cubicBezTo>
                    <a:pt x="3406" y="23"/>
                    <a:pt x="3256" y="1"/>
                    <a:pt x="30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1"/>
            <p:cNvSpPr/>
            <p:nvPr/>
          </p:nvSpPr>
          <p:spPr>
            <a:xfrm>
              <a:off x="-1965575" y="3387750"/>
              <a:ext cx="169325" cy="120000"/>
            </a:xfrm>
            <a:custGeom>
              <a:avLst/>
              <a:gdLst/>
              <a:ahLst/>
              <a:cxnLst/>
              <a:rect l="l" t="t" r="r" b="b"/>
              <a:pathLst>
                <a:path w="6773" h="4800" extrusionOk="0">
                  <a:moveTo>
                    <a:pt x="2799" y="1"/>
                  </a:moveTo>
                  <a:cubicBezTo>
                    <a:pt x="2778" y="1"/>
                    <a:pt x="2755" y="9"/>
                    <a:pt x="2736" y="29"/>
                  </a:cubicBezTo>
                  <a:cubicBezTo>
                    <a:pt x="2269" y="429"/>
                    <a:pt x="1902" y="963"/>
                    <a:pt x="1435" y="1396"/>
                  </a:cubicBezTo>
                  <a:cubicBezTo>
                    <a:pt x="1035" y="1730"/>
                    <a:pt x="568" y="2063"/>
                    <a:pt x="334" y="2564"/>
                  </a:cubicBezTo>
                  <a:cubicBezTo>
                    <a:pt x="1" y="3331"/>
                    <a:pt x="334" y="4031"/>
                    <a:pt x="1068" y="4432"/>
                  </a:cubicBezTo>
                  <a:cubicBezTo>
                    <a:pt x="1501" y="4668"/>
                    <a:pt x="2049" y="4799"/>
                    <a:pt x="2597" y="4799"/>
                  </a:cubicBezTo>
                  <a:cubicBezTo>
                    <a:pt x="2979" y="4799"/>
                    <a:pt x="3361" y="4735"/>
                    <a:pt x="3703" y="4599"/>
                  </a:cubicBezTo>
                  <a:cubicBezTo>
                    <a:pt x="4204" y="4398"/>
                    <a:pt x="4604" y="3998"/>
                    <a:pt x="5004" y="3598"/>
                  </a:cubicBezTo>
                  <a:cubicBezTo>
                    <a:pt x="5504" y="3131"/>
                    <a:pt x="6005" y="2731"/>
                    <a:pt x="6605" y="2397"/>
                  </a:cubicBezTo>
                  <a:cubicBezTo>
                    <a:pt x="6772" y="2297"/>
                    <a:pt x="6705" y="2030"/>
                    <a:pt x="6505" y="2030"/>
                  </a:cubicBezTo>
                  <a:cubicBezTo>
                    <a:pt x="5871" y="2030"/>
                    <a:pt x="5438" y="2397"/>
                    <a:pt x="5004" y="2831"/>
                  </a:cubicBezTo>
                  <a:cubicBezTo>
                    <a:pt x="4251" y="3521"/>
                    <a:pt x="3616" y="4240"/>
                    <a:pt x="2544" y="4240"/>
                  </a:cubicBezTo>
                  <a:cubicBezTo>
                    <a:pt x="2477" y="4240"/>
                    <a:pt x="2407" y="4238"/>
                    <a:pt x="2336" y="4232"/>
                  </a:cubicBezTo>
                  <a:cubicBezTo>
                    <a:pt x="1735" y="4165"/>
                    <a:pt x="601" y="3898"/>
                    <a:pt x="734" y="2997"/>
                  </a:cubicBezTo>
                  <a:cubicBezTo>
                    <a:pt x="834" y="2497"/>
                    <a:pt x="1335" y="2130"/>
                    <a:pt x="1668" y="1830"/>
                  </a:cubicBezTo>
                  <a:cubicBezTo>
                    <a:pt x="2169" y="1363"/>
                    <a:pt x="2736" y="796"/>
                    <a:pt x="2869" y="95"/>
                  </a:cubicBezTo>
                  <a:cubicBezTo>
                    <a:pt x="2893" y="48"/>
                    <a:pt x="2850" y="1"/>
                    <a:pt x="27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1" name="Google Shape;1521;p1"/>
          <p:cNvGrpSpPr/>
          <p:nvPr/>
        </p:nvGrpSpPr>
        <p:grpSpPr>
          <a:xfrm rot="664727">
            <a:off x="4640090" y="3349914"/>
            <a:ext cx="465298" cy="1470680"/>
            <a:chOff x="4895550" y="2860525"/>
            <a:chExt cx="725150" cy="2292000"/>
          </a:xfrm>
        </p:grpSpPr>
        <p:sp>
          <p:nvSpPr>
            <p:cNvPr id="1522" name="Google Shape;1522;p1"/>
            <p:cNvSpPr/>
            <p:nvPr/>
          </p:nvSpPr>
          <p:spPr>
            <a:xfrm>
              <a:off x="5267225" y="2860525"/>
              <a:ext cx="185250" cy="840525"/>
            </a:xfrm>
            <a:custGeom>
              <a:avLst/>
              <a:gdLst/>
              <a:ahLst/>
              <a:cxnLst/>
              <a:rect l="l" t="t" r="r" b="b"/>
              <a:pathLst>
                <a:path w="7410" h="33621" extrusionOk="0">
                  <a:moveTo>
                    <a:pt x="2940" y="0"/>
                  </a:moveTo>
                  <a:cubicBezTo>
                    <a:pt x="2187" y="6827"/>
                    <a:pt x="1434" y="13677"/>
                    <a:pt x="680" y="20503"/>
                  </a:cubicBezTo>
                  <a:cubicBezTo>
                    <a:pt x="462" y="22349"/>
                    <a:pt x="268" y="24196"/>
                    <a:pt x="268" y="26042"/>
                  </a:cubicBezTo>
                  <a:cubicBezTo>
                    <a:pt x="268" y="28617"/>
                    <a:pt x="0" y="31556"/>
                    <a:pt x="1409" y="33621"/>
                  </a:cubicBezTo>
                  <a:cubicBezTo>
                    <a:pt x="4494" y="29977"/>
                    <a:pt x="4324" y="25143"/>
                    <a:pt x="5272" y="20455"/>
                  </a:cubicBezTo>
                  <a:cubicBezTo>
                    <a:pt x="5976" y="17078"/>
                    <a:pt x="7409" y="13774"/>
                    <a:pt x="7264" y="10325"/>
                  </a:cubicBezTo>
                  <a:cubicBezTo>
                    <a:pt x="7094" y="6584"/>
                    <a:pt x="4883" y="3207"/>
                    <a:pt x="29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1"/>
            <p:cNvSpPr/>
            <p:nvPr/>
          </p:nvSpPr>
          <p:spPr>
            <a:xfrm>
              <a:off x="5083200" y="2914575"/>
              <a:ext cx="201650" cy="748825"/>
            </a:xfrm>
            <a:custGeom>
              <a:avLst/>
              <a:gdLst/>
              <a:ahLst/>
              <a:cxnLst/>
              <a:rect l="l" t="t" r="r" b="b"/>
              <a:pathLst>
                <a:path w="8066" h="29953" extrusionOk="0">
                  <a:moveTo>
                    <a:pt x="1" y="0"/>
                  </a:moveTo>
                  <a:lnTo>
                    <a:pt x="1" y="0"/>
                  </a:lnTo>
                  <a:cubicBezTo>
                    <a:pt x="317" y="2333"/>
                    <a:pt x="632" y="4665"/>
                    <a:pt x="948" y="6997"/>
                  </a:cubicBezTo>
                  <a:cubicBezTo>
                    <a:pt x="1361" y="10130"/>
                    <a:pt x="1798" y="13264"/>
                    <a:pt x="2381" y="16373"/>
                  </a:cubicBezTo>
                  <a:cubicBezTo>
                    <a:pt x="2746" y="18341"/>
                    <a:pt x="3159" y="20285"/>
                    <a:pt x="3645" y="22204"/>
                  </a:cubicBezTo>
                  <a:cubicBezTo>
                    <a:pt x="4398" y="25264"/>
                    <a:pt x="5564" y="28009"/>
                    <a:pt x="8066" y="29953"/>
                  </a:cubicBezTo>
                  <a:cubicBezTo>
                    <a:pt x="6997" y="25872"/>
                    <a:pt x="7094" y="22349"/>
                    <a:pt x="6803" y="18147"/>
                  </a:cubicBezTo>
                  <a:cubicBezTo>
                    <a:pt x="6705" y="16446"/>
                    <a:pt x="6705" y="14722"/>
                    <a:pt x="6463" y="13045"/>
                  </a:cubicBezTo>
                  <a:cubicBezTo>
                    <a:pt x="5734" y="8066"/>
                    <a:pt x="2819" y="413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1"/>
            <p:cNvSpPr/>
            <p:nvPr/>
          </p:nvSpPr>
          <p:spPr>
            <a:xfrm>
              <a:off x="5125100" y="3617475"/>
              <a:ext cx="171125" cy="370850"/>
            </a:xfrm>
            <a:custGeom>
              <a:avLst/>
              <a:gdLst/>
              <a:ahLst/>
              <a:cxnLst/>
              <a:rect l="l" t="t" r="r" b="b"/>
              <a:pathLst>
                <a:path w="6845" h="14834" extrusionOk="0">
                  <a:moveTo>
                    <a:pt x="1724" y="0"/>
                  </a:moveTo>
                  <a:cubicBezTo>
                    <a:pt x="1653" y="0"/>
                    <a:pt x="1578" y="6"/>
                    <a:pt x="1507" y="15"/>
                  </a:cubicBezTo>
                  <a:cubicBezTo>
                    <a:pt x="973" y="88"/>
                    <a:pt x="560" y="476"/>
                    <a:pt x="414" y="987"/>
                  </a:cubicBezTo>
                  <a:cubicBezTo>
                    <a:pt x="50" y="2055"/>
                    <a:pt x="1" y="3246"/>
                    <a:pt x="171" y="4388"/>
                  </a:cubicBezTo>
                  <a:cubicBezTo>
                    <a:pt x="341" y="5796"/>
                    <a:pt x="803" y="7133"/>
                    <a:pt x="1313" y="8469"/>
                  </a:cubicBezTo>
                  <a:cubicBezTo>
                    <a:pt x="1847" y="9878"/>
                    <a:pt x="3256" y="10631"/>
                    <a:pt x="4301" y="11724"/>
                  </a:cubicBezTo>
                  <a:cubicBezTo>
                    <a:pt x="5199" y="12623"/>
                    <a:pt x="6171" y="13789"/>
                    <a:pt x="6754" y="14833"/>
                  </a:cubicBezTo>
                  <a:cubicBezTo>
                    <a:pt x="6730" y="12598"/>
                    <a:pt x="6608" y="9926"/>
                    <a:pt x="6827" y="7521"/>
                  </a:cubicBezTo>
                  <a:cubicBezTo>
                    <a:pt x="6844" y="7453"/>
                    <a:pt x="6825" y="7384"/>
                    <a:pt x="6786" y="7384"/>
                  </a:cubicBezTo>
                  <a:cubicBezTo>
                    <a:pt x="6770" y="7384"/>
                    <a:pt x="6751" y="7396"/>
                    <a:pt x="6730" y="7424"/>
                  </a:cubicBezTo>
                  <a:cubicBezTo>
                    <a:pt x="5831" y="4849"/>
                    <a:pt x="4374" y="2468"/>
                    <a:pt x="2527" y="476"/>
                  </a:cubicBezTo>
                  <a:cubicBezTo>
                    <a:pt x="2382" y="306"/>
                    <a:pt x="2236" y="161"/>
                    <a:pt x="2041" y="64"/>
                  </a:cubicBezTo>
                  <a:cubicBezTo>
                    <a:pt x="1964" y="17"/>
                    <a:pt x="1848" y="0"/>
                    <a:pt x="172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1"/>
            <p:cNvSpPr/>
            <p:nvPr/>
          </p:nvSpPr>
          <p:spPr>
            <a:xfrm>
              <a:off x="5130575" y="3661550"/>
              <a:ext cx="78975" cy="29175"/>
            </a:xfrm>
            <a:custGeom>
              <a:avLst/>
              <a:gdLst/>
              <a:ahLst/>
              <a:cxnLst/>
              <a:rect l="l" t="t" r="r" b="b"/>
              <a:pathLst>
                <a:path w="3159" h="1167" fill="none" extrusionOk="0">
                  <a:moveTo>
                    <a:pt x="1" y="1167"/>
                  </a:moveTo>
                  <a:cubicBezTo>
                    <a:pt x="1094" y="948"/>
                    <a:pt x="3159" y="1"/>
                    <a:pt x="3159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1"/>
            <p:cNvSpPr/>
            <p:nvPr/>
          </p:nvSpPr>
          <p:spPr>
            <a:xfrm>
              <a:off x="5134225" y="3698600"/>
              <a:ext cx="102650" cy="43150"/>
            </a:xfrm>
            <a:custGeom>
              <a:avLst/>
              <a:gdLst/>
              <a:ahLst/>
              <a:cxnLst/>
              <a:rect l="l" t="t" r="r" b="b"/>
              <a:pathLst>
                <a:path w="4106" h="1726" fill="none" extrusionOk="0">
                  <a:moveTo>
                    <a:pt x="0" y="1726"/>
                  </a:moveTo>
                  <a:cubicBezTo>
                    <a:pt x="0" y="1726"/>
                    <a:pt x="559" y="1531"/>
                    <a:pt x="899" y="1385"/>
                  </a:cubicBezTo>
                  <a:cubicBezTo>
                    <a:pt x="1968" y="924"/>
                    <a:pt x="3037" y="462"/>
                    <a:pt x="4106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1"/>
            <p:cNvSpPr/>
            <p:nvPr/>
          </p:nvSpPr>
          <p:spPr>
            <a:xfrm>
              <a:off x="5146975" y="3738700"/>
              <a:ext cx="115400" cy="52850"/>
            </a:xfrm>
            <a:custGeom>
              <a:avLst/>
              <a:gdLst/>
              <a:ahLst/>
              <a:cxnLst/>
              <a:rect l="l" t="t" r="r" b="b"/>
              <a:pathLst>
                <a:path w="4616" h="2114" fill="none" extrusionOk="0">
                  <a:moveTo>
                    <a:pt x="0" y="2114"/>
                  </a:moveTo>
                  <a:lnTo>
                    <a:pt x="4616" y="0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1"/>
            <p:cNvSpPr/>
            <p:nvPr/>
          </p:nvSpPr>
          <p:spPr>
            <a:xfrm>
              <a:off x="5162150" y="3786050"/>
              <a:ext cx="122100" cy="49225"/>
            </a:xfrm>
            <a:custGeom>
              <a:avLst/>
              <a:gdLst/>
              <a:ahLst/>
              <a:cxnLst/>
              <a:rect l="l" t="t" r="r" b="b"/>
              <a:pathLst>
                <a:path w="4884" h="1969" fill="none" extrusionOk="0">
                  <a:moveTo>
                    <a:pt x="1" y="1969"/>
                  </a:moveTo>
                  <a:cubicBezTo>
                    <a:pt x="1555" y="1458"/>
                    <a:pt x="3426" y="730"/>
                    <a:pt x="4883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1"/>
            <p:cNvSpPr/>
            <p:nvPr/>
          </p:nvSpPr>
          <p:spPr>
            <a:xfrm>
              <a:off x="5195550" y="3837675"/>
              <a:ext cx="86275" cy="34050"/>
            </a:xfrm>
            <a:custGeom>
              <a:avLst/>
              <a:gdLst/>
              <a:ahLst/>
              <a:cxnLst/>
              <a:rect l="l" t="t" r="r" b="b"/>
              <a:pathLst>
                <a:path w="3451" h="1362" fill="none" extrusionOk="0">
                  <a:moveTo>
                    <a:pt x="1" y="1361"/>
                  </a:moveTo>
                  <a:cubicBezTo>
                    <a:pt x="1070" y="875"/>
                    <a:pt x="3450" y="1"/>
                    <a:pt x="3450" y="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1"/>
            <p:cNvSpPr/>
            <p:nvPr/>
          </p:nvSpPr>
          <p:spPr>
            <a:xfrm>
              <a:off x="5235650" y="3881400"/>
              <a:ext cx="51625" cy="21275"/>
            </a:xfrm>
            <a:custGeom>
              <a:avLst/>
              <a:gdLst/>
              <a:ahLst/>
              <a:cxnLst/>
              <a:rect l="l" t="t" r="r" b="b"/>
              <a:pathLst>
                <a:path w="2065" h="851" fill="none" extrusionOk="0">
                  <a:moveTo>
                    <a:pt x="0" y="851"/>
                  </a:moveTo>
                  <a:lnTo>
                    <a:pt x="2065" y="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1"/>
            <p:cNvSpPr/>
            <p:nvPr/>
          </p:nvSpPr>
          <p:spPr>
            <a:xfrm>
              <a:off x="5170050" y="3631800"/>
              <a:ext cx="114200" cy="283025"/>
            </a:xfrm>
            <a:custGeom>
              <a:avLst/>
              <a:gdLst/>
              <a:ahLst/>
              <a:cxnLst/>
              <a:rect l="l" t="t" r="r" b="b"/>
              <a:pathLst>
                <a:path w="4568" h="11321" fill="none" extrusionOk="0">
                  <a:moveTo>
                    <a:pt x="1" y="1"/>
                  </a:moveTo>
                  <a:lnTo>
                    <a:pt x="4567" y="1132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1"/>
            <p:cNvSpPr/>
            <p:nvPr/>
          </p:nvSpPr>
          <p:spPr>
            <a:xfrm>
              <a:off x="5136650" y="3656700"/>
              <a:ext cx="104475" cy="258125"/>
            </a:xfrm>
            <a:custGeom>
              <a:avLst/>
              <a:gdLst/>
              <a:ahLst/>
              <a:cxnLst/>
              <a:rect l="l" t="t" r="r" b="b"/>
              <a:pathLst>
                <a:path w="4179" h="10325" fill="none" extrusionOk="0">
                  <a:moveTo>
                    <a:pt x="0" y="1"/>
                  </a:moveTo>
                  <a:lnTo>
                    <a:pt x="4179" y="1032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1"/>
            <p:cNvSpPr/>
            <p:nvPr/>
          </p:nvSpPr>
          <p:spPr>
            <a:xfrm>
              <a:off x="5306700" y="3786825"/>
              <a:ext cx="181600" cy="271800"/>
            </a:xfrm>
            <a:custGeom>
              <a:avLst/>
              <a:gdLst/>
              <a:ahLst/>
              <a:cxnLst/>
              <a:rect l="l" t="t" r="r" b="b"/>
              <a:pathLst>
                <a:path w="7264" h="10872" extrusionOk="0">
                  <a:moveTo>
                    <a:pt x="5579" y="1"/>
                  </a:moveTo>
                  <a:cubicBezTo>
                    <a:pt x="5327" y="1"/>
                    <a:pt x="5076" y="115"/>
                    <a:pt x="4907" y="334"/>
                  </a:cubicBezTo>
                  <a:cubicBezTo>
                    <a:pt x="3693" y="1792"/>
                    <a:pt x="316" y="6310"/>
                    <a:pt x="0" y="10537"/>
                  </a:cubicBezTo>
                  <a:cubicBezTo>
                    <a:pt x="122" y="10731"/>
                    <a:pt x="219" y="10853"/>
                    <a:pt x="438" y="10853"/>
                  </a:cubicBezTo>
                  <a:cubicBezTo>
                    <a:pt x="462" y="10865"/>
                    <a:pt x="486" y="10871"/>
                    <a:pt x="510" y="10871"/>
                  </a:cubicBezTo>
                  <a:cubicBezTo>
                    <a:pt x="535" y="10871"/>
                    <a:pt x="559" y="10865"/>
                    <a:pt x="583" y="10853"/>
                  </a:cubicBezTo>
                  <a:cubicBezTo>
                    <a:pt x="632" y="10804"/>
                    <a:pt x="656" y="10731"/>
                    <a:pt x="680" y="10683"/>
                  </a:cubicBezTo>
                  <a:cubicBezTo>
                    <a:pt x="802" y="10318"/>
                    <a:pt x="899" y="9978"/>
                    <a:pt x="1021" y="9638"/>
                  </a:cubicBezTo>
                  <a:cubicBezTo>
                    <a:pt x="1093" y="9420"/>
                    <a:pt x="1191" y="9177"/>
                    <a:pt x="1312" y="8982"/>
                  </a:cubicBezTo>
                  <a:cubicBezTo>
                    <a:pt x="1579" y="8594"/>
                    <a:pt x="1992" y="8351"/>
                    <a:pt x="2430" y="8181"/>
                  </a:cubicBezTo>
                  <a:cubicBezTo>
                    <a:pt x="3377" y="7768"/>
                    <a:pt x="4349" y="7500"/>
                    <a:pt x="5393" y="7452"/>
                  </a:cubicBezTo>
                  <a:cubicBezTo>
                    <a:pt x="5903" y="6237"/>
                    <a:pt x="6778" y="2885"/>
                    <a:pt x="7142" y="1379"/>
                  </a:cubicBezTo>
                  <a:cubicBezTo>
                    <a:pt x="7264" y="942"/>
                    <a:pt x="7021" y="504"/>
                    <a:pt x="6608" y="334"/>
                  </a:cubicBezTo>
                  <a:lnTo>
                    <a:pt x="5903" y="67"/>
                  </a:lnTo>
                  <a:cubicBezTo>
                    <a:pt x="5800" y="23"/>
                    <a:pt x="5689" y="1"/>
                    <a:pt x="557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1"/>
            <p:cNvSpPr/>
            <p:nvPr/>
          </p:nvSpPr>
          <p:spPr>
            <a:xfrm>
              <a:off x="5346175" y="3794550"/>
              <a:ext cx="100225" cy="178575"/>
            </a:xfrm>
            <a:custGeom>
              <a:avLst/>
              <a:gdLst/>
              <a:ahLst/>
              <a:cxnLst/>
              <a:rect l="l" t="t" r="r" b="b"/>
              <a:pathLst>
                <a:path w="4009" h="7143" fill="none" extrusionOk="0">
                  <a:moveTo>
                    <a:pt x="4009" y="1"/>
                  </a:moveTo>
                  <a:lnTo>
                    <a:pt x="0" y="7143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1"/>
            <p:cNvSpPr/>
            <p:nvPr/>
          </p:nvSpPr>
          <p:spPr>
            <a:xfrm>
              <a:off x="5400225" y="3803675"/>
              <a:ext cx="73500" cy="154875"/>
            </a:xfrm>
            <a:custGeom>
              <a:avLst/>
              <a:gdLst/>
              <a:ahLst/>
              <a:cxnLst/>
              <a:rect l="l" t="t" r="r" b="b"/>
              <a:pathLst>
                <a:path w="2940" h="6195" fill="none" extrusionOk="0">
                  <a:moveTo>
                    <a:pt x="2940" y="0"/>
                  </a:moveTo>
                  <a:lnTo>
                    <a:pt x="0" y="6195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1"/>
            <p:cNvSpPr/>
            <p:nvPr/>
          </p:nvSpPr>
          <p:spPr>
            <a:xfrm>
              <a:off x="5422075" y="3812175"/>
              <a:ext cx="56525" cy="22500"/>
            </a:xfrm>
            <a:custGeom>
              <a:avLst/>
              <a:gdLst/>
              <a:ahLst/>
              <a:cxnLst/>
              <a:rect l="l" t="t" r="r" b="b"/>
              <a:pathLst>
                <a:path w="2261" h="900" fill="none" extrusionOk="0">
                  <a:moveTo>
                    <a:pt x="1" y="0"/>
                  </a:moveTo>
                  <a:cubicBezTo>
                    <a:pt x="875" y="365"/>
                    <a:pt x="1361" y="535"/>
                    <a:pt x="2260" y="899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1"/>
            <p:cNvSpPr/>
            <p:nvPr/>
          </p:nvSpPr>
          <p:spPr>
            <a:xfrm>
              <a:off x="5400225" y="3840100"/>
              <a:ext cx="66225" cy="26150"/>
            </a:xfrm>
            <a:custGeom>
              <a:avLst/>
              <a:gdLst/>
              <a:ahLst/>
              <a:cxnLst/>
              <a:rect l="l" t="t" r="r" b="b"/>
              <a:pathLst>
                <a:path w="2649" h="1046" fill="none" extrusionOk="0">
                  <a:moveTo>
                    <a:pt x="0" y="1"/>
                  </a:moveTo>
                  <a:cubicBezTo>
                    <a:pt x="899" y="365"/>
                    <a:pt x="1774" y="705"/>
                    <a:pt x="2648" y="1045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1"/>
            <p:cNvSpPr/>
            <p:nvPr/>
          </p:nvSpPr>
          <p:spPr>
            <a:xfrm>
              <a:off x="5378975" y="3870475"/>
              <a:ext cx="80775" cy="32200"/>
            </a:xfrm>
            <a:custGeom>
              <a:avLst/>
              <a:gdLst/>
              <a:ahLst/>
              <a:cxnLst/>
              <a:rect l="l" t="t" r="r" b="b"/>
              <a:pathLst>
                <a:path w="3231" h="1288" fill="none" extrusionOk="0">
                  <a:moveTo>
                    <a:pt x="0" y="1"/>
                  </a:moveTo>
                  <a:cubicBezTo>
                    <a:pt x="1045" y="413"/>
                    <a:pt x="3231" y="1288"/>
                    <a:pt x="3231" y="128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1"/>
            <p:cNvSpPr/>
            <p:nvPr/>
          </p:nvSpPr>
          <p:spPr>
            <a:xfrm>
              <a:off x="5362575" y="3897200"/>
              <a:ext cx="87475" cy="36450"/>
            </a:xfrm>
            <a:custGeom>
              <a:avLst/>
              <a:gdLst/>
              <a:ahLst/>
              <a:cxnLst/>
              <a:rect l="l" t="t" r="r" b="b"/>
              <a:pathLst>
                <a:path w="3499" h="1458" fill="none" extrusionOk="0">
                  <a:moveTo>
                    <a:pt x="0" y="0"/>
                  </a:moveTo>
                  <a:cubicBezTo>
                    <a:pt x="1045" y="438"/>
                    <a:pt x="3498" y="1458"/>
                    <a:pt x="3498" y="1458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1"/>
            <p:cNvSpPr/>
            <p:nvPr/>
          </p:nvSpPr>
          <p:spPr>
            <a:xfrm>
              <a:off x="5349825" y="3928775"/>
              <a:ext cx="90500" cy="34025"/>
            </a:xfrm>
            <a:custGeom>
              <a:avLst/>
              <a:gdLst/>
              <a:ahLst/>
              <a:cxnLst/>
              <a:rect l="l" t="t" r="r" b="b"/>
              <a:pathLst>
                <a:path w="3620" h="1361" fill="none" extrusionOk="0">
                  <a:moveTo>
                    <a:pt x="0" y="1"/>
                  </a:moveTo>
                  <a:cubicBezTo>
                    <a:pt x="1045" y="438"/>
                    <a:pt x="3620" y="1361"/>
                    <a:pt x="3620" y="136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1"/>
            <p:cNvSpPr/>
            <p:nvPr/>
          </p:nvSpPr>
          <p:spPr>
            <a:xfrm>
              <a:off x="5313975" y="3985875"/>
              <a:ext cx="94175" cy="359550"/>
            </a:xfrm>
            <a:custGeom>
              <a:avLst/>
              <a:gdLst/>
              <a:ahLst/>
              <a:cxnLst/>
              <a:rect l="l" t="t" r="r" b="b"/>
              <a:pathLst>
                <a:path w="3767" h="14382" extrusionOk="0">
                  <a:moveTo>
                    <a:pt x="948" y="0"/>
                  </a:moveTo>
                  <a:cubicBezTo>
                    <a:pt x="438" y="1360"/>
                    <a:pt x="195" y="2696"/>
                    <a:pt x="1" y="4154"/>
                  </a:cubicBezTo>
                  <a:lnTo>
                    <a:pt x="341" y="14381"/>
                  </a:lnTo>
                  <a:cubicBezTo>
                    <a:pt x="1118" y="11150"/>
                    <a:pt x="2333" y="7749"/>
                    <a:pt x="3766" y="4737"/>
                  </a:cubicBezTo>
                  <a:lnTo>
                    <a:pt x="948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1"/>
            <p:cNvSpPr/>
            <p:nvPr/>
          </p:nvSpPr>
          <p:spPr>
            <a:xfrm>
              <a:off x="5337675" y="3966875"/>
              <a:ext cx="223500" cy="367600"/>
            </a:xfrm>
            <a:custGeom>
              <a:avLst/>
              <a:gdLst/>
              <a:ahLst/>
              <a:cxnLst/>
              <a:rect l="l" t="t" r="r" b="b"/>
              <a:pathLst>
                <a:path w="8940" h="14704" extrusionOk="0">
                  <a:moveTo>
                    <a:pt x="3550" y="1"/>
                  </a:moveTo>
                  <a:cubicBezTo>
                    <a:pt x="2510" y="1"/>
                    <a:pt x="1397" y="531"/>
                    <a:pt x="413" y="760"/>
                  </a:cubicBezTo>
                  <a:lnTo>
                    <a:pt x="0" y="784"/>
                  </a:lnTo>
                  <a:cubicBezTo>
                    <a:pt x="292" y="1197"/>
                    <a:pt x="705" y="1902"/>
                    <a:pt x="948" y="2363"/>
                  </a:cubicBezTo>
                  <a:cubicBezTo>
                    <a:pt x="2162" y="4598"/>
                    <a:pt x="3498" y="6785"/>
                    <a:pt x="4932" y="8874"/>
                  </a:cubicBezTo>
                  <a:cubicBezTo>
                    <a:pt x="6073" y="10574"/>
                    <a:pt x="7531" y="12688"/>
                    <a:pt x="7385" y="14704"/>
                  </a:cubicBezTo>
                  <a:cubicBezTo>
                    <a:pt x="8138" y="13562"/>
                    <a:pt x="8940" y="12299"/>
                    <a:pt x="8915" y="10890"/>
                  </a:cubicBezTo>
                  <a:cubicBezTo>
                    <a:pt x="8891" y="9821"/>
                    <a:pt x="8381" y="8801"/>
                    <a:pt x="8114" y="7756"/>
                  </a:cubicBezTo>
                  <a:cubicBezTo>
                    <a:pt x="7604" y="5546"/>
                    <a:pt x="8138" y="2946"/>
                    <a:pt x="6632" y="1270"/>
                  </a:cubicBezTo>
                  <a:cubicBezTo>
                    <a:pt x="5903" y="493"/>
                    <a:pt x="4810" y="80"/>
                    <a:pt x="3741" y="7"/>
                  </a:cubicBezTo>
                  <a:cubicBezTo>
                    <a:pt x="3678" y="3"/>
                    <a:pt x="3614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1"/>
            <p:cNvSpPr/>
            <p:nvPr/>
          </p:nvSpPr>
          <p:spPr>
            <a:xfrm>
              <a:off x="5406900" y="3975550"/>
              <a:ext cx="122100" cy="359550"/>
            </a:xfrm>
            <a:custGeom>
              <a:avLst/>
              <a:gdLst/>
              <a:ahLst/>
              <a:cxnLst/>
              <a:rect l="l" t="t" r="r" b="b"/>
              <a:pathLst>
                <a:path w="4884" h="14382" fill="none" extrusionOk="0">
                  <a:moveTo>
                    <a:pt x="1" y="0"/>
                  </a:moveTo>
                  <a:cubicBezTo>
                    <a:pt x="899" y="1020"/>
                    <a:pt x="1652" y="2186"/>
                    <a:pt x="2211" y="3425"/>
                  </a:cubicBezTo>
                  <a:cubicBezTo>
                    <a:pt x="2648" y="4397"/>
                    <a:pt x="2988" y="5442"/>
                    <a:pt x="3304" y="6462"/>
                  </a:cubicBezTo>
                  <a:cubicBezTo>
                    <a:pt x="3669" y="7701"/>
                    <a:pt x="4057" y="8915"/>
                    <a:pt x="4446" y="10130"/>
                  </a:cubicBezTo>
                  <a:cubicBezTo>
                    <a:pt x="4835" y="11393"/>
                    <a:pt x="4883" y="13069"/>
                    <a:pt x="4592" y="14381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1"/>
            <p:cNvSpPr/>
            <p:nvPr/>
          </p:nvSpPr>
          <p:spPr>
            <a:xfrm>
              <a:off x="5049800" y="3802450"/>
              <a:ext cx="249025" cy="194375"/>
            </a:xfrm>
            <a:custGeom>
              <a:avLst/>
              <a:gdLst/>
              <a:ahLst/>
              <a:cxnLst/>
              <a:rect l="l" t="t" r="r" b="b"/>
              <a:pathLst>
                <a:path w="9961" h="7775" extrusionOk="0">
                  <a:moveTo>
                    <a:pt x="2066" y="1"/>
                  </a:moveTo>
                  <a:lnTo>
                    <a:pt x="1" y="1896"/>
                  </a:lnTo>
                  <a:cubicBezTo>
                    <a:pt x="754" y="2138"/>
                    <a:pt x="1483" y="2527"/>
                    <a:pt x="2066" y="3062"/>
                  </a:cubicBezTo>
                  <a:cubicBezTo>
                    <a:pt x="2843" y="3742"/>
                    <a:pt x="3426" y="4592"/>
                    <a:pt x="4130" y="5321"/>
                  </a:cubicBezTo>
                  <a:cubicBezTo>
                    <a:pt x="5078" y="6292"/>
                    <a:pt x="6244" y="7021"/>
                    <a:pt x="7531" y="7458"/>
                  </a:cubicBezTo>
                  <a:cubicBezTo>
                    <a:pt x="8211" y="7677"/>
                    <a:pt x="9353" y="7386"/>
                    <a:pt x="9961" y="7774"/>
                  </a:cubicBezTo>
                  <a:cubicBezTo>
                    <a:pt x="8357" y="4641"/>
                    <a:pt x="5053" y="1823"/>
                    <a:pt x="206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1"/>
            <p:cNvSpPr/>
            <p:nvPr/>
          </p:nvSpPr>
          <p:spPr>
            <a:xfrm>
              <a:off x="4895550" y="3786050"/>
              <a:ext cx="205900" cy="280000"/>
            </a:xfrm>
            <a:custGeom>
              <a:avLst/>
              <a:gdLst/>
              <a:ahLst/>
              <a:cxnLst/>
              <a:rect l="l" t="t" r="r" b="b"/>
              <a:pathLst>
                <a:path w="8236" h="11200" extrusionOk="0">
                  <a:moveTo>
                    <a:pt x="4640" y="1"/>
                  </a:moveTo>
                  <a:cubicBezTo>
                    <a:pt x="2697" y="1823"/>
                    <a:pt x="170" y="3402"/>
                    <a:pt x="73" y="6074"/>
                  </a:cubicBezTo>
                  <a:cubicBezTo>
                    <a:pt x="0" y="7750"/>
                    <a:pt x="438" y="9523"/>
                    <a:pt x="681" y="11200"/>
                  </a:cubicBezTo>
                  <a:cubicBezTo>
                    <a:pt x="1191" y="9402"/>
                    <a:pt x="2162" y="7799"/>
                    <a:pt x="3134" y="6220"/>
                  </a:cubicBezTo>
                  <a:cubicBezTo>
                    <a:pt x="3693" y="5297"/>
                    <a:pt x="4252" y="4373"/>
                    <a:pt x="5005" y="3620"/>
                  </a:cubicBezTo>
                  <a:cubicBezTo>
                    <a:pt x="5369" y="3256"/>
                    <a:pt x="5806" y="2916"/>
                    <a:pt x="6195" y="2552"/>
                  </a:cubicBezTo>
                  <a:cubicBezTo>
                    <a:pt x="6899" y="1969"/>
                    <a:pt x="7580" y="1337"/>
                    <a:pt x="8236" y="657"/>
                  </a:cubicBezTo>
                  <a:cubicBezTo>
                    <a:pt x="7021" y="438"/>
                    <a:pt x="5855" y="1"/>
                    <a:pt x="4640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1"/>
            <p:cNvSpPr/>
            <p:nvPr/>
          </p:nvSpPr>
          <p:spPr>
            <a:xfrm>
              <a:off x="5008500" y="4127975"/>
              <a:ext cx="194375" cy="200425"/>
            </a:xfrm>
            <a:custGeom>
              <a:avLst/>
              <a:gdLst/>
              <a:ahLst/>
              <a:cxnLst/>
              <a:rect l="l" t="t" r="r" b="b"/>
              <a:pathLst>
                <a:path w="7775" h="8017" extrusionOk="0">
                  <a:moveTo>
                    <a:pt x="2843" y="0"/>
                  </a:moveTo>
                  <a:cubicBezTo>
                    <a:pt x="1968" y="705"/>
                    <a:pt x="1240" y="1555"/>
                    <a:pt x="681" y="2527"/>
                  </a:cubicBezTo>
                  <a:cubicBezTo>
                    <a:pt x="438" y="2988"/>
                    <a:pt x="244" y="3474"/>
                    <a:pt x="147" y="3960"/>
                  </a:cubicBezTo>
                  <a:cubicBezTo>
                    <a:pt x="1" y="4616"/>
                    <a:pt x="74" y="5272"/>
                    <a:pt x="195" y="5928"/>
                  </a:cubicBezTo>
                  <a:cubicBezTo>
                    <a:pt x="365" y="6681"/>
                    <a:pt x="1021" y="7725"/>
                    <a:pt x="1337" y="8017"/>
                  </a:cubicBezTo>
                  <a:cubicBezTo>
                    <a:pt x="1847" y="6535"/>
                    <a:pt x="2770" y="5175"/>
                    <a:pt x="3960" y="4154"/>
                  </a:cubicBezTo>
                  <a:cubicBezTo>
                    <a:pt x="4422" y="3741"/>
                    <a:pt x="4932" y="3401"/>
                    <a:pt x="5394" y="2988"/>
                  </a:cubicBezTo>
                  <a:cubicBezTo>
                    <a:pt x="6171" y="2308"/>
                    <a:pt x="6827" y="535"/>
                    <a:pt x="7774" y="316"/>
                  </a:cubicBezTo>
                  <a:cubicBezTo>
                    <a:pt x="6147" y="268"/>
                    <a:pt x="4471" y="49"/>
                    <a:pt x="284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1"/>
            <p:cNvSpPr/>
            <p:nvPr/>
          </p:nvSpPr>
          <p:spPr>
            <a:xfrm>
              <a:off x="5106275" y="4135875"/>
              <a:ext cx="210150" cy="238075"/>
            </a:xfrm>
            <a:custGeom>
              <a:avLst/>
              <a:gdLst/>
              <a:ahLst/>
              <a:cxnLst/>
              <a:rect l="l" t="t" r="r" b="b"/>
              <a:pathLst>
                <a:path w="8406" h="9523" extrusionOk="0">
                  <a:moveTo>
                    <a:pt x="3863" y="0"/>
                  </a:moveTo>
                  <a:cubicBezTo>
                    <a:pt x="3450" y="122"/>
                    <a:pt x="3110" y="292"/>
                    <a:pt x="2746" y="875"/>
                  </a:cubicBezTo>
                  <a:cubicBezTo>
                    <a:pt x="1969" y="2065"/>
                    <a:pt x="973" y="3231"/>
                    <a:pt x="1" y="3838"/>
                  </a:cubicBezTo>
                  <a:cubicBezTo>
                    <a:pt x="194" y="3798"/>
                    <a:pt x="406" y="3769"/>
                    <a:pt x="642" y="3769"/>
                  </a:cubicBezTo>
                  <a:cubicBezTo>
                    <a:pt x="1267" y="3769"/>
                    <a:pt x="2066" y="3972"/>
                    <a:pt x="3159" y="4713"/>
                  </a:cubicBezTo>
                  <a:cubicBezTo>
                    <a:pt x="3936" y="5247"/>
                    <a:pt x="4471" y="6098"/>
                    <a:pt x="5102" y="6826"/>
                  </a:cubicBezTo>
                  <a:cubicBezTo>
                    <a:pt x="6098" y="7992"/>
                    <a:pt x="7118" y="8697"/>
                    <a:pt x="8406" y="9523"/>
                  </a:cubicBezTo>
                  <a:cubicBezTo>
                    <a:pt x="6876" y="7871"/>
                    <a:pt x="6414" y="5515"/>
                    <a:pt x="5734" y="3377"/>
                  </a:cubicBezTo>
                  <a:cubicBezTo>
                    <a:pt x="5564" y="2818"/>
                    <a:pt x="5369" y="2284"/>
                    <a:pt x="5102" y="1774"/>
                  </a:cubicBezTo>
                  <a:cubicBezTo>
                    <a:pt x="4786" y="1166"/>
                    <a:pt x="4398" y="437"/>
                    <a:pt x="386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1"/>
            <p:cNvSpPr/>
            <p:nvPr/>
          </p:nvSpPr>
          <p:spPr>
            <a:xfrm>
              <a:off x="5032800" y="4129800"/>
              <a:ext cx="99625" cy="198000"/>
            </a:xfrm>
            <a:custGeom>
              <a:avLst/>
              <a:gdLst/>
              <a:ahLst/>
              <a:cxnLst/>
              <a:rect l="l" t="t" r="r" b="b"/>
              <a:pathLst>
                <a:path w="3985" h="7920" fill="none" extrusionOk="0">
                  <a:moveTo>
                    <a:pt x="365" y="7920"/>
                  </a:moveTo>
                  <a:cubicBezTo>
                    <a:pt x="0" y="6243"/>
                    <a:pt x="413" y="4397"/>
                    <a:pt x="1482" y="3037"/>
                  </a:cubicBezTo>
                  <a:cubicBezTo>
                    <a:pt x="1822" y="2624"/>
                    <a:pt x="2211" y="2235"/>
                    <a:pt x="2575" y="1822"/>
                  </a:cubicBezTo>
                  <a:cubicBezTo>
                    <a:pt x="3110" y="1263"/>
                    <a:pt x="3571" y="656"/>
                    <a:pt x="3984" y="0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1"/>
            <p:cNvSpPr/>
            <p:nvPr/>
          </p:nvSpPr>
          <p:spPr>
            <a:xfrm>
              <a:off x="5304875" y="4432850"/>
              <a:ext cx="220475" cy="284225"/>
            </a:xfrm>
            <a:custGeom>
              <a:avLst/>
              <a:gdLst/>
              <a:ahLst/>
              <a:cxnLst/>
              <a:rect l="l" t="t" r="r" b="b"/>
              <a:pathLst>
                <a:path w="8819" h="11369" extrusionOk="0">
                  <a:moveTo>
                    <a:pt x="4737" y="0"/>
                  </a:moveTo>
                  <a:cubicBezTo>
                    <a:pt x="3377" y="948"/>
                    <a:pt x="2551" y="2332"/>
                    <a:pt x="1822" y="3814"/>
                  </a:cubicBezTo>
                  <a:cubicBezTo>
                    <a:pt x="1118" y="5320"/>
                    <a:pt x="656" y="6923"/>
                    <a:pt x="243" y="8551"/>
                  </a:cubicBezTo>
                  <a:cubicBezTo>
                    <a:pt x="0" y="9401"/>
                    <a:pt x="608" y="10470"/>
                    <a:pt x="583" y="11369"/>
                  </a:cubicBezTo>
                  <a:cubicBezTo>
                    <a:pt x="1288" y="9936"/>
                    <a:pt x="2114" y="8381"/>
                    <a:pt x="2891" y="6996"/>
                  </a:cubicBezTo>
                  <a:cubicBezTo>
                    <a:pt x="3911" y="5199"/>
                    <a:pt x="7288" y="1579"/>
                    <a:pt x="8819" y="194"/>
                  </a:cubicBezTo>
                  <a:lnTo>
                    <a:pt x="8819" y="194"/>
                  </a:lnTo>
                  <a:lnTo>
                    <a:pt x="6584" y="365"/>
                  </a:lnTo>
                  <a:lnTo>
                    <a:pt x="4737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1"/>
            <p:cNvSpPr/>
            <p:nvPr/>
          </p:nvSpPr>
          <p:spPr>
            <a:xfrm>
              <a:off x="5423300" y="4426775"/>
              <a:ext cx="197400" cy="219250"/>
            </a:xfrm>
            <a:custGeom>
              <a:avLst/>
              <a:gdLst/>
              <a:ahLst/>
              <a:cxnLst/>
              <a:rect l="l" t="t" r="r" b="b"/>
              <a:pathLst>
                <a:path w="7896" h="8770" extrusionOk="0">
                  <a:moveTo>
                    <a:pt x="4130" y="0"/>
                  </a:moveTo>
                  <a:cubicBezTo>
                    <a:pt x="3060" y="143"/>
                    <a:pt x="2120" y="325"/>
                    <a:pt x="1119" y="325"/>
                  </a:cubicBezTo>
                  <a:cubicBezTo>
                    <a:pt x="757" y="325"/>
                    <a:pt x="387" y="301"/>
                    <a:pt x="0" y="243"/>
                  </a:cubicBezTo>
                  <a:lnTo>
                    <a:pt x="0" y="243"/>
                  </a:lnTo>
                  <a:cubicBezTo>
                    <a:pt x="1191" y="1531"/>
                    <a:pt x="2017" y="3085"/>
                    <a:pt x="3061" y="4494"/>
                  </a:cubicBezTo>
                  <a:cubicBezTo>
                    <a:pt x="4082" y="5903"/>
                    <a:pt x="6559" y="8187"/>
                    <a:pt x="7823" y="8770"/>
                  </a:cubicBezTo>
                  <a:cubicBezTo>
                    <a:pt x="7895" y="6146"/>
                    <a:pt x="6073" y="1774"/>
                    <a:pt x="413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1"/>
            <p:cNvSpPr/>
            <p:nvPr/>
          </p:nvSpPr>
          <p:spPr>
            <a:xfrm>
              <a:off x="5480375" y="4432850"/>
              <a:ext cx="138500" cy="213175"/>
            </a:xfrm>
            <a:custGeom>
              <a:avLst/>
              <a:gdLst/>
              <a:ahLst/>
              <a:cxnLst/>
              <a:rect l="l" t="t" r="r" b="b"/>
              <a:pathLst>
                <a:path w="5540" h="8527" fill="none" extrusionOk="0">
                  <a:moveTo>
                    <a:pt x="1" y="0"/>
                  </a:moveTo>
                  <a:cubicBezTo>
                    <a:pt x="2187" y="2818"/>
                    <a:pt x="4592" y="5102"/>
                    <a:pt x="5540" y="8527"/>
                  </a:cubicBez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1"/>
            <p:cNvSpPr/>
            <p:nvPr/>
          </p:nvSpPr>
          <p:spPr>
            <a:xfrm>
              <a:off x="5293950" y="3656700"/>
              <a:ext cx="26750" cy="1495825"/>
            </a:xfrm>
            <a:custGeom>
              <a:avLst/>
              <a:gdLst/>
              <a:ahLst/>
              <a:cxnLst/>
              <a:rect l="l" t="t" r="r" b="b"/>
              <a:pathLst>
                <a:path w="1070" h="59833" fill="none" extrusionOk="0">
                  <a:moveTo>
                    <a:pt x="0" y="1"/>
                  </a:moveTo>
                  <a:cubicBezTo>
                    <a:pt x="753" y="17928"/>
                    <a:pt x="1069" y="41880"/>
                    <a:pt x="778" y="59832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242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p10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</a:pPr>
            <a:endParaRPr/>
          </a:p>
        </p:txBody>
      </p:sp>
      <p:sp>
        <p:nvSpPr>
          <p:cNvPr id="1681" name="Google Shape;1681;p10"/>
          <p:cNvSpPr txBox="1">
            <a:spLocks noGrp="1"/>
          </p:cNvSpPr>
          <p:nvPr>
            <p:ph type="subTitle" idx="1"/>
          </p:nvPr>
        </p:nvSpPr>
        <p:spPr>
          <a:xfrm>
            <a:off x="713250" y="2084000"/>
            <a:ext cx="25440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381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1682" name="Google Shape;1682;p10" descr="Sustainable Development | الأمم المتحدة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950" y="0"/>
            <a:ext cx="76581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3" name="Google Shape;1683;p10"/>
          <p:cNvSpPr txBox="1"/>
          <p:nvPr/>
        </p:nvSpPr>
        <p:spPr>
          <a:xfrm>
            <a:off x="1084521" y="2431312"/>
            <a:ext cx="1070344" cy="1034902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4" name="Google Shape;1684;p10"/>
          <p:cNvSpPr txBox="1"/>
          <p:nvPr/>
        </p:nvSpPr>
        <p:spPr>
          <a:xfrm>
            <a:off x="5823098" y="3557263"/>
            <a:ext cx="1070344" cy="1034902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5" name="Google Shape;1685;p10"/>
          <p:cNvSpPr txBox="1"/>
          <p:nvPr/>
        </p:nvSpPr>
        <p:spPr>
          <a:xfrm>
            <a:off x="1084521" y="3568996"/>
            <a:ext cx="1070344" cy="1034902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6" name="Google Shape;1686;p10"/>
          <p:cNvSpPr txBox="1"/>
          <p:nvPr/>
        </p:nvSpPr>
        <p:spPr>
          <a:xfrm>
            <a:off x="5823098" y="2431312"/>
            <a:ext cx="1070344" cy="1034902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7" name="Google Shape;1687;p10"/>
          <p:cNvSpPr txBox="1"/>
          <p:nvPr/>
        </p:nvSpPr>
        <p:spPr>
          <a:xfrm>
            <a:off x="3438082" y="2431312"/>
            <a:ext cx="1070344" cy="1034902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8" name="Google Shape;1688;p10"/>
          <p:cNvSpPr txBox="1"/>
          <p:nvPr/>
        </p:nvSpPr>
        <p:spPr>
          <a:xfrm>
            <a:off x="3438082" y="3557263"/>
            <a:ext cx="1070344" cy="1034902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9" name="Google Shape;1689;p10"/>
          <p:cNvSpPr txBox="1"/>
          <p:nvPr/>
        </p:nvSpPr>
        <p:spPr>
          <a:xfrm>
            <a:off x="6979849" y="2431312"/>
            <a:ext cx="1070344" cy="1034902"/>
          </a:xfrm>
          <a:prstGeom prst="rect">
            <a:avLst/>
          </a:prstGeom>
          <a:noFill/>
          <a:ln w="571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Google Shape;1694;p11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SWOT ANALYSIS</a:t>
            </a:r>
            <a:endParaRPr/>
          </a:p>
        </p:txBody>
      </p:sp>
      <p:sp>
        <p:nvSpPr>
          <p:cNvPr id="1695" name="Google Shape;1695;p11"/>
          <p:cNvSpPr txBox="1">
            <a:spLocks noGrp="1"/>
          </p:cNvSpPr>
          <p:nvPr>
            <p:ph type="title" idx="2"/>
          </p:nvPr>
        </p:nvSpPr>
        <p:spPr>
          <a:xfrm rot="-8915">
            <a:off x="714296" y="1740897"/>
            <a:ext cx="2313608" cy="416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/>
              <a:t>STRENGTHS</a:t>
            </a:r>
            <a:endParaRPr/>
          </a:p>
        </p:txBody>
      </p:sp>
      <p:sp>
        <p:nvSpPr>
          <p:cNvPr id="1696" name="Google Shape;1696;p11"/>
          <p:cNvSpPr txBox="1">
            <a:spLocks noGrp="1"/>
          </p:cNvSpPr>
          <p:nvPr>
            <p:ph type="subTitle" idx="1"/>
          </p:nvPr>
        </p:nvSpPr>
        <p:spPr>
          <a:xfrm rot="-8932">
            <a:off x="475982" y="2012169"/>
            <a:ext cx="3214417" cy="69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/>
              <a:t>1-Renewable Energy Source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/>
              <a:t>2-Environmental Benefits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/>
              <a:t>3-Waste Management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/>
              <a:t>4-Local Economic Development</a:t>
            </a:r>
            <a:endParaRPr/>
          </a:p>
        </p:txBody>
      </p:sp>
      <p:sp>
        <p:nvSpPr>
          <p:cNvPr id="1697" name="Google Shape;1697;p11"/>
          <p:cNvSpPr txBox="1">
            <a:spLocks noGrp="1"/>
          </p:cNvSpPr>
          <p:nvPr>
            <p:ph type="title" idx="3"/>
          </p:nvPr>
        </p:nvSpPr>
        <p:spPr>
          <a:xfrm rot="-8915">
            <a:off x="714296" y="2930025"/>
            <a:ext cx="2313608" cy="416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/>
              <a:t>OPPORTUNITY </a:t>
            </a:r>
            <a:endParaRPr/>
          </a:p>
        </p:txBody>
      </p:sp>
      <p:sp>
        <p:nvSpPr>
          <p:cNvPr id="1698" name="Google Shape;1698;p11"/>
          <p:cNvSpPr txBox="1">
            <a:spLocks noGrp="1"/>
          </p:cNvSpPr>
          <p:nvPr>
            <p:ph type="subTitle" idx="4"/>
          </p:nvPr>
        </p:nvSpPr>
        <p:spPr>
          <a:xfrm rot="-8932">
            <a:off x="928486" y="3359370"/>
            <a:ext cx="2309408" cy="69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/>
              <a:t>1-Government Support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/>
              <a:t>2-Partnerships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/>
              <a:t>3-Technology Advancements</a:t>
            </a:r>
            <a:endParaRPr/>
          </a:p>
        </p:txBody>
      </p:sp>
      <p:sp>
        <p:nvSpPr>
          <p:cNvPr id="1699" name="Google Shape;1699;p11"/>
          <p:cNvSpPr txBox="1">
            <a:spLocks noGrp="1"/>
          </p:cNvSpPr>
          <p:nvPr>
            <p:ph type="title" idx="5"/>
          </p:nvPr>
        </p:nvSpPr>
        <p:spPr>
          <a:xfrm rot="-8915">
            <a:off x="6116121" y="1740897"/>
            <a:ext cx="2313608" cy="416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/>
              <a:t>WEAKNESSES</a:t>
            </a:r>
            <a:endParaRPr/>
          </a:p>
        </p:txBody>
      </p:sp>
      <p:sp>
        <p:nvSpPr>
          <p:cNvPr id="1700" name="Google Shape;1700;p11"/>
          <p:cNvSpPr txBox="1">
            <a:spLocks noGrp="1"/>
          </p:cNvSpPr>
          <p:nvPr>
            <p:ph type="title" idx="7"/>
          </p:nvPr>
        </p:nvSpPr>
        <p:spPr>
          <a:xfrm rot="-8915">
            <a:off x="6116121" y="2930025"/>
            <a:ext cx="2313608" cy="416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/>
              <a:t>THREATS</a:t>
            </a:r>
            <a:endParaRPr/>
          </a:p>
        </p:txBody>
      </p:sp>
      <p:sp>
        <p:nvSpPr>
          <p:cNvPr id="1701" name="Google Shape;1701;p11"/>
          <p:cNvSpPr txBox="1">
            <a:spLocks noGrp="1"/>
          </p:cNvSpPr>
          <p:nvPr>
            <p:ph type="subTitle" idx="8"/>
          </p:nvPr>
        </p:nvSpPr>
        <p:spPr>
          <a:xfrm rot="-8932">
            <a:off x="6116572" y="3359371"/>
            <a:ext cx="2309408" cy="692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/>
              <a:t>1-Market Volatility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/>
              <a:t>2-Competitive Market</a:t>
            </a:r>
            <a:endParaRPr/>
          </a:p>
        </p:txBody>
      </p:sp>
      <p:sp>
        <p:nvSpPr>
          <p:cNvPr id="1702" name="Google Shape;1702;p11"/>
          <p:cNvSpPr/>
          <p:nvPr/>
        </p:nvSpPr>
        <p:spPr>
          <a:xfrm>
            <a:off x="3382050" y="1841750"/>
            <a:ext cx="748800" cy="8670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3" name="Google Shape;1703;p11"/>
          <p:cNvSpPr/>
          <p:nvPr/>
        </p:nvSpPr>
        <p:spPr>
          <a:xfrm>
            <a:off x="3626763" y="2123401"/>
            <a:ext cx="259382" cy="3489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"/>
              </a:rPr>
              <a:t>S</a:t>
            </a:r>
          </a:p>
        </p:txBody>
      </p:sp>
      <p:sp>
        <p:nvSpPr>
          <p:cNvPr id="1704" name="Google Shape;1704;p11"/>
          <p:cNvSpPr/>
          <p:nvPr/>
        </p:nvSpPr>
        <p:spPr>
          <a:xfrm>
            <a:off x="3382075" y="3033123"/>
            <a:ext cx="748800" cy="8670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5" name="Google Shape;1705;p11"/>
          <p:cNvSpPr/>
          <p:nvPr/>
        </p:nvSpPr>
        <p:spPr>
          <a:xfrm>
            <a:off x="3583625" y="3292161"/>
            <a:ext cx="345689" cy="3489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"/>
              </a:rPr>
              <a:t>O</a:t>
            </a:r>
          </a:p>
        </p:txBody>
      </p:sp>
      <p:sp>
        <p:nvSpPr>
          <p:cNvPr id="1706" name="Google Shape;1706;p11"/>
          <p:cNvSpPr/>
          <p:nvPr/>
        </p:nvSpPr>
        <p:spPr>
          <a:xfrm>
            <a:off x="4988713" y="1841750"/>
            <a:ext cx="748800" cy="8670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7" name="Google Shape;1707;p11"/>
          <p:cNvSpPr/>
          <p:nvPr/>
        </p:nvSpPr>
        <p:spPr>
          <a:xfrm>
            <a:off x="5092254" y="2123401"/>
            <a:ext cx="541717" cy="33971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"/>
              </a:rPr>
              <a:t>W</a:t>
            </a:r>
          </a:p>
        </p:txBody>
      </p:sp>
      <p:sp>
        <p:nvSpPr>
          <p:cNvPr id="1708" name="Google Shape;1708;p11"/>
          <p:cNvSpPr/>
          <p:nvPr/>
        </p:nvSpPr>
        <p:spPr>
          <a:xfrm>
            <a:off x="4988713" y="3033123"/>
            <a:ext cx="748800" cy="8670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9" name="Google Shape;1709;p11"/>
          <p:cNvSpPr/>
          <p:nvPr/>
        </p:nvSpPr>
        <p:spPr>
          <a:xfrm>
            <a:off x="5210009" y="3292161"/>
            <a:ext cx="306208" cy="33971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"/>
              </a:rPr>
              <a:t>T</a:t>
            </a:r>
          </a:p>
        </p:txBody>
      </p:sp>
      <p:sp>
        <p:nvSpPr>
          <p:cNvPr id="1710" name="Google Shape;1710;p11"/>
          <p:cNvSpPr txBox="1">
            <a:spLocks noGrp="1"/>
          </p:cNvSpPr>
          <p:nvPr>
            <p:ph type="subTitle" idx="6"/>
          </p:nvPr>
        </p:nvSpPr>
        <p:spPr>
          <a:xfrm>
            <a:off x="6116638" y="2039135"/>
            <a:ext cx="2044149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GB"/>
              <a:t>1-Initial Investment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GB"/>
              <a:t>2-Technical Expertise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GB"/>
              <a:t>3-Market Acceptance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GB"/>
              <a:t>4-Infrastructure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p12"/>
          <p:cNvSpPr txBox="1">
            <a:spLocks noGrp="1"/>
          </p:cNvSpPr>
          <p:nvPr>
            <p:ph type="title"/>
          </p:nvPr>
        </p:nvSpPr>
        <p:spPr>
          <a:xfrm>
            <a:off x="1161875" y="483925"/>
            <a:ext cx="5341800" cy="11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endParaRPr/>
          </a:p>
        </p:txBody>
      </p:sp>
      <p:sp>
        <p:nvSpPr>
          <p:cNvPr id="1716" name="Google Shape;1716;p12"/>
          <p:cNvSpPr/>
          <p:nvPr/>
        </p:nvSpPr>
        <p:spPr>
          <a:xfrm>
            <a:off x="1452450" y="483925"/>
            <a:ext cx="6239100" cy="83199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GB" sz="3000" b="0" i="0" u="none" strike="noStrike" cap="none">
                <a:solidFill>
                  <a:srgbClr val="02383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COMPETITORS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7" name="Google Shape;1717;p12"/>
          <p:cNvSpPr txBox="1"/>
          <p:nvPr/>
        </p:nvSpPr>
        <p:spPr>
          <a:xfrm>
            <a:off x="1275907" y="1928037"/>
            <a:ext cx="2062716" cy="64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8" name="Google Shape;1718;p12"/>
          <p:cNvPicPr preferRelativeResize="0"/>
          <p:nvPr/>
        </p:nvPicPr>
        <p:blipFill rotWithShape="1">
          <a:blip r:embed="rId3">
            <a:alphaModFix/>
          </a:blip>
          <a:srcRect b="41174"/>
          <a:stretch/>
        </p:blipFill>
        <p:spPr>
          <a:xfrm>
            <a:off x="0" y="1315778"/>
            <a:ext cx="6767696" cy="3827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12"/>
          <p:cNvPicPr preferRelativeResize="0"/>
          <p:nvPr/>
        </p:nvPicPr>
        <p:blipFill rotWithShape="1">
          <a:blip r:embed="rId4">
            <a:alphaModFix/>
          </a:blip>
          <a:srcRect t="16124" b="9456"/>
          <a:stretch/>
        </p:blipFill>
        <p:spPr>
          <a:xfrm>
            <a:off x="6789012" y="1315778"/>
            <a:ext cx="2377341" cy="3827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p13"/>
          <p:cNvSpPr txBox="1">
            <a:spLocks noGrp="1"/>
          </p:cNvSpPr>
          <p:nvPr>
            <p:ph type="title"/>
          </p:nvPr>
        </p:nvSpPr>
        <p:spPr>
          <a:xfrm>
            <a:off x="1161875" y="483925"/>
            <a:ext cx="5341800" cy="11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endParaRPr/>
          </a:p>
        </p:txBody>
      </p:sp>
      <p:sp>
        <p:nvSpPr>
          <p:cNvPr id="1725" name="Google Shape;1725;p13"/>
          <p:cNvSpPr/>
          <p:nvPr/>
        </p:nvSpPr>
        <p:spPr>
          <a:xfrm>
            <a:off x="1452450" y="483925"/>
            <a:ext cx="6239100" cy="83199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GB" sz="3000" b="0" i="0" u="none" strike="noStrike" cap="none">
                <a:solidFill>
                  <a:srgbClr val="02383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COMPETITORS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6" name="Google Shape;1726;p13"/>
          <p:cNvSpPr txBox="1"/>
          <p:nvPr/>
        </p:nvSpPr>
        <p:spPr>
          <a:xfrm>
            <a:off x="1275907" y="1928037"/>
            <a:ext cx="2062716" cy="643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7" name="Google Shape;1727;p13"/>
          <p:cNvPicPr preferRelativeResize="0"/>
          <p:nvPr/>
        </p:nvPicPr>
        <p:blipFill rotWithShape="1">
          <a:blip r:embed="rId3">
            <a:alphaModFix/>
          </a:blip>
          <a:srcRect t="11407" b="15344"/>
          <a:stretch/>
        </p:blipFill>
        <p:spPr>
          <a:xfrm>
            <a:off x="2863635" y="1446028"/>
            <a:ext cx="3204979" cy="3697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p14"/>
          <p:cNvSpPr txBox="1">
            <a:spLocks noGrp="1"/>
          </p:cNvSpPr>
          <p:nvPr>
            <p:ph type="title"/>
          </p:nvPr>
        </p:nvSpPr>
        <p:spPr>
          <a:xfrm>
            <a:off x="1161875" y="483925"/>
            <a:ext cx="5341800" cy="11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endParaRPr/>
          </a:p>
        </p:txBody>
      </p:sp>
      <p:pic>
        <p:nvPicPr>
          <p:cNvPr id="1733" name="Google Shape;1733;p14"/>
          <p:cNvPicPr preferRelativeResize="0"/>
          <p:nvPr/>
        </p:nvPicPr>
        <p:blipFill rotWithShape="1">
          <a:blip r:embed="rId3">
            <a:alphaModFix/>
          </a:blip>
          <a:srcRect t="28527" b="4060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p15"/>
          <p:cNvSpPr txBox="1">
            <a:spLocks noGrp="1"/>
          </p:cNvSpPr>
          <p:nvPr>
            <p:ph type="title"/>
          </p:nvPr>
        </p:nvSpPr>
        <p:spPr>
          <a:xfrm>
            <a:off x="1161875" y="483925"/>
            <a:ext cx="5341800" cy="11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endParaRPr/>
          </a:p>
        </p:txBody>
      </p:sp>
      <p:pic>
        <p:nvPicPr>
          <p:cNvPr id="1739" name="Google Shape;1739;p15" descr="التين الشوكي.. أهم استخداماته وأبرز السلالات المتواجدة في مصر - قطاع  الارشاد الزراعي - وزارة الزراعة واستصلاح الأراضي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1870" y="0"/>
            <a:ext cx="727267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p16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Fund </a:t>
            </a:r>
            <a:endParaRPr/>
          </a:p>
        </p:txBody>
      </p:sp>
      <p:sp>
        <p:nvSpPr>
          <p:cNvPr id="1745" name="Google Shape;1745;p16"/>
          <p:cNvSpPr txBox="1"/>
          <p:nvPr/>
        </p:nvSpPr>
        <p:spPr>
          <a:xfrm>
            <a:off x="1078800" y="1130256"/>
            <a:ext cx="69864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</a:pPr>
            <a:r>
              <a:rPr lang="en-GB" sz="3000" b="0" i="0" u="none" strike="noStrike" cap="none">
                <a:solidFill>
                  <a:schemeClr val="lt2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5,100,000</a:t>
            </a:r>
            <a:endParaRPr/>
          </a:p>
        </p:txBody>
      </p:sp>
      <p:sp>
        <p:nvSpPr>
          <p:cNvPr id="1746" name="Google Shape;1746;p16"/>
          <p:cNvSpPr txBox="1">
            <a:spLocks noGrp="1"/>
          </p:cNvSpPr>
          <p:nvPr>
            <p:ph type="subTitle" idx="1"/>
          </p:nvPr>
        </p:nvSpPr>
        <p:spPr>
          <a:xfrm>
            <a:off x="1078800" y="2952884"/>
            <a:ext cx="6986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GB" sz="1800" b="1"/>
              <a:t>This is all we need to start the project from </a:t>
            </a:r>
            <a:r>
              <a:rPr lang="en-GB" sz="3200" b="1">
                <a:solidFill>
                  <a:srgbClr val="FF0000"/>
                </a:solidFill>
              </a:rPr>
              <a:t>scratch</a:t>
            </a:r>
            <a:r>
              <a:rPr lang="en-GB" sz="1800" b="1"/>
              <a:t> </a:t>
            </a:r>
            <a:endParaRPr sz="1800" b="1"/>
          </a:p>
        </p:txBody>
      </p:sp>
      <p:cxnSp>
        <p:nvCxnSpPr>
          <p:cNvPr id="1747" name="Google Shape;1747;p16"/>
          <p:cNvCxnSpPr/>
          <p:nvPr/>
        </p:nvCxnSpPr>
        <p:spPr>
          <a:xfrm>
            <a:off x="1804000" y="2953909"/>
            <a:ext cx="55353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48" name="Google Shape;1748;p16"/>
          <p:cNvSpPr txBox="1"/>
          <p:nvPr/>
        </p:nvSpPr>
        <p:spPr>
          <a:xfrm>
            <a:off x="3305567" y="1394469"/>
            <a:ext cx="239039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If you got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p17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TIMING </a:t>
            </a:r>
            <a:r>
              <a:rPr lang="en-GB" sz="3200"/>
              <a:t>It will only take 68 weeks</a:t>
            </a:r>
            <a:endParaRPr>
              <a:solidFill>
                <a:schemeClr val="accent3"/>
              </a:solidFill>
            </a:endParaRPr>
          </a:p>
        </p:txBody>
      </p:sp>
      <p:cxnSp>
        <p:nvCxnSpPr>
          <p:cNvPr id="1754" name="Google Shape;1754;p17"/>
          <p:cNvCxnSpPr/>
          <p:nvPr/>
        </p:nvCxnSpPr>
        <p:spPr>
          <a:xfrm>
            <a:off x="14888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1755" name="Google Shape;1755;p17"/>
          <p:cNvCxnSpPr/>
          <p:nvPr/>
        </p:nvCxnSpPr>
        <p:spPr>
          <a:xfrm>
            <a:off x="3029896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1756" name="Google Shape;1756;p17"/>
          <p:cNvCxnSpPr/>
          <p:nvPr/>
        </p:nvCxnSpPr>
        <p:spPr>
          <a:xfrm>
            <a:off x="4570929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757" name="Google Shape;1757;p17"/>
          <p:cNvSpPr txBox="1"/>
          <p:nvPr/>
        </p:nvSpPr>
        <p:spPr>
          <a:xfrm>
            <a:off x="107553" y="3044215"/>
            <a:ext cx="276261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Project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 Initiation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758" name="Google Shape;1758;p17"/>
          <p:cNvSpPr txBox="1"/>
          <p:nvPr/>
        </p:nvSpPr>
        <p:spPr>
          <a:xfrm>
            <a:off x="2219008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Feasibility Study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759" name="Google Shape;1759;p17"/>
          <p:cNvSpPr txBox="1"/>
          <p:nvPr/>
        </p:nvSpPr>
        <p:spPr>
          <a:xfrm>
            <a:off x="800156" y="3741654"/>
            <a:ext cx="2693704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Project Kickoff</a:t>
            </a:r>
            <a:endParaRPr sz="1400" b="0" i="0" u="none" strike="noStrike" cap="none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Stakeholder Identification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Risk Management Planning</a:t>
            </a:r>
            <a:endParaRPr sz="1400" b="0" i="0" u="none" strike="noStrike" cap="none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760" name="Google Shape;1760;p17"/>
          <p:cNvSpPr txBox="1"/>
          <p:nvPr/>
        </p:nvSpPr>
        <p:spPr>
          <a:xfrm>
            <a:off x="3760042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Design and Planning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761" name="Google Shape;1761;p17"/>
          <p:cNvSpPr txBox="1"/>
          <p:nvPr/>
        </p:nvSpPr>
        <p:spPr>
          <a:xfrm>
            <a:off x="67797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Week 1-4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762" name="Google Shape;1762;p17"/>
          <p:cNvSpPr txBox="1"/>
          <p:nvPr/>
        </p:nvSpPr>
        <p:spPr>
          <a:xfrm>
            <a:off x="2219008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5-12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763" name="Google Shape;1763;p17"/>
          <p:cNvSpPr txBox="1"/>
          <p:nvPr/>
        </p:nvSpPr>
        <p:spPr>
          <a:xfrm>
            <a:off x="3760041" y="1654550"/>
            <a:ext cx="175538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13-24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1764" name="Google Shape;1764;p17"/>
          <p:cNvCxnSpPr/>
          <p:nvPr/>
        </p:nvCxnSpPr>
        <p:spPr>
          <a:xfrm>
            <a:off x="751050" y="2256500"/>
            <a:ext cx="764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1765" name="Google Shape;1765;p17"/>
          <p:cNvCxnSpPr/>
          <p:nvPr/>
        </p:nvCxnSpPr>
        <p:spPr>
          <a:xfrm>
            <a:off x="61119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766" name="Google Shape;1766;p17"/>
          <p:cNvSpPr txBox="1"/>
          <p:nvPr/>
        </p:nvSpPr>
        <p:spPr>
          <a:xfrm>
            <a:off x="5301075" y="3103725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Construction Phase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767" name="Google Shape;1767;p17"/>
          <p:cNvSpPr txBox="1"/>
          <p:nvPr/>
        </p:nvSpPr>
        <p:spPr>
          <a:xfrm>
            <a:off x="5301075" y="3571325"/>
            <a:ext cx="1623900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768" name="Google Shape;1768;p17"/>
          <p:cNvSpPr txBox="1"/>
          <p:nvPr/>
        </p:nvSpPr>
        <p:spPr>
          <a:xfrm>
            <a:off x="5301075" y="1654550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25-48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769" name="Google Shape;1769;p17"/>
          <p:cNvSpPr txBox="1"/>
          <p:nvPr/>
        </p:nvSpPr>
        <p:spPr>
          <a:xfrm>
            <a:off x="7038068" y="3113064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Operation Phase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770" name="Google Shape;1770;p17"/>
          <p:cNvSpPr txBox="1"/>
          <p:nvPr/>
        </p:nvSpPr>
        <p:spPr>
          <a:xfrm>
            <a:off x="684212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49-60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1771" name="Google Shape;1771;p17"/>
          <p:cNvCxnSpPr/>
          <p:nvPr/>
        </p:nvCxnSpPr>
        <p:spPr>
          <a:xfrm>
            <a:off x="7653013" y="2256500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772" name="Google Shape;1772;p17"/>
          <p:cNvSpPr/>
          <p:nvPr/>
        </p:nvSpPr>
        <p:spPr>
          <a:xfrm>
            <a:off x="751050" y="1587800"/>
            <a:ext cx="7641900" cy="5298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p18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TIMING </a:t>
            </a:r>
            <a:r>
              <a:rPr lang="en-GB" sz="3200"/>
              <a:t>It will only take 68 weeks</a:t>
            </a:r>
            <a:endParaRPr>
              <a:solidFill>
                <a:schemeClr val="accent3"/>
              </a:solidFill>
            </a:endParaRPr>
          </a:p>
        </p:txBody>
      </p:sp>
      <p:cxnSp>
        <p:nvCxnSpPr>
          <p:cNvPr id="1778" name="Google Shape;1778;p18"/>
          <p:cNvCxnSpPr/>
          <p:nvPr/>
        </p:nvCxnSpPr>
        <p:spPr>
          <a:xfrm>
            <a:off x="3029896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779" name="Google Shape;1779;p18"/>
          <p:cNvSpPr txBox="1"/>
          <p:nvPr/>
        </p:nvSpPr>
        <p:spPr>
          <a:xfrm>
            <a:off x="2219008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Monitoring and Reporting</a:t>
            </a:r>
            <a:endParaRPr/>
          </a:p>
        </p:txBody>
      </p:sp>
      <p:sp>
        <p:nvSpPr>
          <p:cNvPr id="1780" name="Google Shape;1780;p18"/>
          <p:cNvSpPr txBox="1"/>
          <p:nvPr/>
        </p:nvSpPr>
        <p:spPr>
          <a:xfrm>
            <a:off x="800156" y="3741654"/>
            <a:ext cx="2693704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781" name="Google Shape;1781;p18"/>
          <p:cNvSpPr txBox="1"/>
          <p:nvPr/>
        </p:nvSpPr>
        <p:spPr>
          <a:xfrm>
            <a:off x="3803583" y="16452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Week 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782" name="Google Shape;1782;p18"/>
          <p:cNvSpPr txBox="1"/>
          <p:nvPr/>
        </p:nvSpPr>
        <p:spPr>
          <a:xfrm>
            <a:off x="2219008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61-64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1783" name="Google Shape;1783;p18"/>
          <p:cNvCxnSpPr/>
          <p:nvPr/>
        </p:nvCxnSpPr>
        <p:spPr>
          <a:xfrm>
            <a:off x="3029896" y="2256500"/>
            <a:ext cx="3082067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1784" name="Google Shape;1784;p18"/>
          <p:cNvCxnSpPr/>
          <p:nvPr/>
        </p:nvCxnSpPr>
        <p:spPr>
          <a:xfrm>
            <a:off x="61119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785" name="Google Shape;1785;p18"/>
          <p:cNvSpPr txBox="1"/>
          <p:nvPr/>
        </p:nvSpPr>
        <p:spPr>
          <a:xfrm>
            <a:off x="5169397" y="3103725"/>
            <a:ext cx="209911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Project Closure Phase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786" name="Google Shape;1786;p18"/>
          <p:cNvSpPr txBox="1"/>
          <p:nvPr/>
        </p:nvSpPr>
        <p:spPr>
          <a:xfrm>
            <a:off x="5301075" y="3571325"/>
            <a:ext cx="1623900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787" name="Google Shape;1787;p18"/>
          <p:cNvSpPr txBox="1"/>
          <p:nvPr/>
        </p:nvSpPr>
        <p:spPr>
          <a:xfrm>
            <a:off x="5301075" y="1654550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65-68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788" name="Google Shape;1788;p18"/>
          <p:cNvSpPr txBox="1"/>
          <p:nvPr/>
        </p:nvSpPr>
        <p:spPr>
          <a:xfrm>
            <a:off x="684212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789" name="Google Shape;1789;p18"/>
          <p:cNvSpPr/>
          <p:nvPr/>
        </p:nvSpPr>
        <p:spPr>
          <a:xfrm>
            <a:off x="2489200" y="1587800"/>
            <a:ext cx="4431575" cy="5298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p19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</a:pPr>
            <a:r>
              <a:rPr lang="en-GB"/>
              <a:t>Resources </a:t>
            </a:r>
            <a:endParaRPr/>
          </a:p>
        </p:txBody>
      </p:sp>
      <p:graphicFrame>
        <p:nvGraphicFramePr>
          <p:cNvPr id="1795" name="Google Shape;1795;p19"/>
          <p:cNvGraphicFramePr/>
          <p:nvPr/>
        </p:nvGraphicFramePr>
        <p:xfrm>
          <a:off x="1148316" y="1404532"/>
          <a:ext cx="7145075" cy="3048050"/>
        </p:xfrm>
        <a:graphic>
          <a:graphicData uri="http://schemas.openxmlformats.org/drawingml/2006/table">
            <a:tbl>
              <a:tblPr firstRow="1" bandRow="1">
                <a:noFill/>
                <a:tableStyleId>{04CC1A9E-72E8-4AFB-9459-545D3E10851D}</a:tableStyleId>
              </a:tblPr>
              <a:tblGrid>
                <a:gridCol w="1020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0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0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0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1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Project Initiation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Feasibility Study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Design and Planning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Construction Phase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Monitoring and Reporting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Operation Phase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Project Closure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Project Managers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Market Analysts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Site Selection Specialists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Construction Workers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Performance Analysts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Operations Managers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Project Evaluators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Stakeholder Engagement Specialists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Technical Experts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Biogas Plant Design Engineers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Engineers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Environmental Impact Reporters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Trainers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Stakeholder Feedback 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Risk Management Experts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Financial Analysts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Project Planners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Equipment Operators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Financial Analysts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Technicians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Coordinators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Documentation Specialists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Environmental Consultants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2"/>
          <p:cNvSpPr/>
          <p:nvPr/>
        </p:nvSpPr>
        <p:spPr>
          <a:xfrm rot="5400000">
            <a:off x="-520649" y="2294175"/>
            <a:ext cx="3548400" cy="108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8" name="Google Shape;1558;p2"/>
          <p:cNvSpPr/>
          <p:nvPr/>
        </p:nvSpPr>
        <p:spPr>
          <a:xfrm rot="5400000">
            <a:off x="3457139" y="2294175"/>
            <a:ext cx="3548400" cy="1080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9" name="Google Shape;1559;p2"/>
          <p:cNvSpPr/>
          <p:nvPr/>
        </p:nvSpPr>
        <p:spPr>
          <a:xfrm>
            <a:off x="353398" y="483925"/>
            <a:ext cx="8437200" cy="6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0" name="Google Shape;1560;p2"/>
          <p:cNvSpPr txBox="1">
            <a:spLocks noGrp="1"/>
          </p:cNvSpPr>
          <p:nvPr>
            <p:ph type="title" idx="5"/>
          </p:nvPr>
        </p:nvSpPr>
        <p:spPr>
          <a:xfrm rot="-17548">
            <a:off x="1863669" y="3049136"/>
            <a:ext cx="2586034" cy="85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/>
              <a:t>MARKET &amp; COMPETITION</a:t>
            </a:r>
            <a:endParaRPr/>
          </a:p>
        </p:txBody>
      </p:sp>
      <p:sp>
        <p:nvSpPr>
          <p:cNvPr id="1561" name="Google Shape;1561;p2"/>
          <p:cNvSpPr txBox="1">
            <a:spLocks noGrp="1"/>
          </p:cNvSpPr>
          <p:nvPr>
            <p:ph type="title"/>
          </p:nvPr>
        </p:nvSpPr>
        <p:spPr>
          <a:xfrm>
            <a:off x="713250" y="4875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1562" name="Google Shape;1562;p2"/>
          <p:cNvSpPr txBox="1">
            <a:spLocks noGrp="1"/>
          </p:cNvSpPr>
          <p:nvPr>
            <p:ph type="title" idx="2"/>
          </p:nvPr>
        </p:nvSpPr>
        <p:spPr>
          <a:xfrm rot="-16748">
            <a:off x="1863670" y="1497999"/>
            <a:ext cx="2586331" cy="858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/>
              <a:t>PROBLEM VS. SOLUTION</a:t>
            </a:r>
            <a:endParaRPr/>
          </a:p>
        </p:txBody>
      </p:sp>
      <p:sp>
        <p:nvSpPr>
          <p:cNvPr id="1563" name="Google Shape;1563;p2"/>
          <p:cNvSpPr txBox="1">
            <a:spLocks noGrp="1"/>
          </p:cNvSpPr>
          <p:nvPr>
            <p:ph type="title" idx="3"/>
          </p:nvPr>
        </p:nvSpPr>
        <p:spPr>
          <a:xfrm rot="-15554">
            <a:off x="5839351" y="1497373"/>
            <a:ext cx="2586026" cy="858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/>
              <a:t>ALL ABOUT THE PRODUCT</a:t>
            </a:r>
            <a:endParaRPr/>
          </a:p>
        </p:txBody>
      </p:sp>
      <p:sp>
        <p:nvSpPr>
          <p:cNvPr id="1564" name="Google Shape;1564;p2"/>
          <p:cNvSpPr txBox="1">
            <a:spLocks noGrp="1"/>
          </p:cNvSpPr>
          <p:nvPr>
            <p:ph type="title" idx="7"/>
          </p:nvPr>
        </p:nvSpPr>
        <p:spPr>
          <a:xfrm rot="-17220">
            <a:off x="667768" y="1405650"/>
            <a:ext cx="1137914" cy="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GB"/>
              <a:t>01</a:t>
            </a:r>
            <a:endParaRPr/>
          </a:p>
        </p:txBody>
      </p:sp>
      <p:sp>
        <p:nvSpPr>
          <p:cNvPr id="1565" name="Google Shape;1565;p2"/>
          <p:cNvSpPr txBox="1">
            <a:spLocks noGrp="1"/>
          </p:cNvSpPr>
          <p:nvPr>
            <p:ph type="title" idx="8"/>
          </p:nvPr>
        </p:nvSpPr>
        <p:spPr>
          <a:xfrm rot="-17220">
            <a:off x="667768" y="3109450"/>
            <a:ext cx="1137914" cy="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1566" name="Google Shape;1566;p2"/>
          <p:cNvSpPr txBox="1">
            <a:spLocks noGrp="1"/>
          </p:cNvSpPr>
          <p:nvPr>
            <p:ph type="title" idx="9"/>
          </p:nvPr>
        </p:nvSpPr>
        <p:spPr>
          <a:xfrm rot="-17229">
            <a:off x="4667757" y="1405650"/>
            <a:ext cx="1137314" cy="73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1567" name="Google Shape;1567;p2"/>
          <p:cNvSpPr txBox="1">
            <a:spLocks noGrp="1"/>
          </p:cNvSpPr>
          <p:nvPr>
            <p:ph type="title" idx="13"/>
          </p:nvPr>
        </p:nvSpPr>
        <p:spPr>
          <a:xfrm rot="-16345">
            <a:off x="5839352" y="3048524"/>
            <a:ext cx="2586929" cy="85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/>
              <a:t>BUSINESS MODEL PRODUCT</a:t>
            </a:r>
            <a:endParaRPr/>
          </a:p>
        </p:txBody>
      </p:sp>
      <p:sp>
        <p:nvSpPr>
          <p:cNvPr id="1568" name="Google Shape;1568;p2"/>
          <p:cNvSpPr txBox="1">
            <a:spLocks noGrp="1"/>
          </p:cNvSpPr>
          <p:nvPr>
            <p:ph type="title" idx="15"/>
          </p:nvPr>
        </p:nvSpPr>
        <p:spPr>
          <a:xfrm rot="-17229">
            <a:off x="4667757" y="3109450"/>
            <a:ext cx="1137314" cy="73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1569" name="Google Shape;1569;p2"/>
          <p:cNvSpPr/>
          <p:nvPr/>
        </p:nvSpPr>
        <p:spPr>
          <a:xfrm>
            <a:off x="888561" y="1736099"/>
            <a:ext cx="612787" cy="4443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"/>
              </a:rPr>
              <a:t>01</a:t>
            </a:r>
          </a:p>
        </p:txBody>
      </p:sp>
      <p:sp>
        <p:nvSpPr>
          <p:cNvPr id="1570" name="Google Shape;1570;p2"/>
          <p:cNvSpPr/>
          <p:nvPr/>
        </p:nvSpPr>
        <p:spPr>
          <a:xfrm>
            <a:off x="4848901" y="1733585"/>
            <a:ext cx="711374" cy="44978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"/>
              </a:rPr>
              <a:t>02</a:t>
            </a:r>
          </a:p>
        </p:txBody>
      </p:sp>
      <p:sp>
        <p:nvSpPr>
          <p:cNvPr id="1571" name="Google Shape;1571;p2"/>
          <p:cNvSpPr/>
          <p:nvPr/>
        </p:nvSpPr>
        <p:spPr>
          <a:xfrm>
            <a:off x="889697" y="3311749"/>
            <a:ext cx="695199" cy="4443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"/>
              </a:rPr>
              <a:t>03</a:t>
            </a:r>
          </a:p>
        </p:txBody>
      </p:sp>
      <p:sp>
        <p:nvSpPr>
          <p:cNvPr id="1572" name="Google Shape;1572;p2"/>
          <p:cNvSpPr/>
          <p:nvPr/>
        </p:nvSpPr>
        <p:spPr>
          <a:xfrm>
            <a:off x="4855352" y="3312462"/>
            <a:ext cx="768588" cy="44286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"/>
              </a:rPr>
              <a:t>04</a:t>
            </a:r>
          </a:p>
        </p:txBody>
      </p:sp>
      <p:grpSp>
        <p:nvGrpSpPr>
          <p:cNvPr id="1573" name="Google Shape;1573;p2"/>
          <p:cNvGrpSpPr/>
          <p:nvPr/>
        </p:nvGrpSpPr>
        <p:grpSpPr>
          <a:xfrm rot="1923838">
            <a:off x="277034" y="2429701"/>
            <a:ext cx="593101" cy="1146420"/>
            <a:chOff x="4000525" y="439175"/>
            <a:chExt cx="1021600" cy="1974675"/>
          </a:xfrm>
        </p:grpSpPr>
        <p:sp>
          <p:nvSpPr>
            <p:cNvPr id="1574" name="Google Shape;1574;p2"/>
            <p:cNvSpPr/>
            <p:nvPr/>
          </p:nvSpPr>
          <p:spPr>
            <a:xfrm>
              <a:off x="4000525" y="439175"/>
              <a:ext cx="1021600" cy="1974675"/>
            </a:xfrm>
            <a:custGeom>
              <a:avLst/>
              <a:gdLst/>
              <a:ahLst/>
              <a:cxnLst/>
              <a:rect l="l" t="t" r="r" b="b"/>
              <a:pathLst>
                <a:path w="40864" h="78987" extrusionOk="0">
                  <a:moveTo>
                    <a:pt x="6037" y="3307"/>
                  </a:moveTo>
                  <a:cubicBezTo>
                    <a:pt x="6101" y="3307"/>
                    <a:pt x="6135" y="3390"/>
                    <a:pt x="6205" y="3566"/>
                  </a:cubicBezTo>
                  <a:cubicBezTo>
                    <a:pt x="6066" y="3659"/>
                    <a:pt x="5991" y="3709"/>
                    <a:pt x="5934" y="3709"/>
                  </a:cubicBezTo>
                  <a:cubicBezTo>
                    <a:pt x="5869" y="3709"/>
                    <a:pt x="5827" y="3643"/>
                    <a:pt x="5738" y="3500"/>
                  </a:cubicBezTo>
                  <a:cubicBezTo>
                    <a:pt x="5896" y="3374"/>
                    <a:pt x="5979" y="3307"/>
                    <a:pt x="6037" y="3307"/>
                  </a:cubicBezTo>
                  <a:close/>
                  <a:moveTo>
                    <a:pt x="5505" y="3700"/>
                  </a:moveTo>
                  <a:cubicBezTo>
                    <a:pt x="5538" y="3733"/>
                    <a:pt x="5605" y="3800"/>
                    <a:pt x="5705" y="3867"/>
                  </a:cubicBezTo>
                  <a:cubicBezTo>
                    <a:pt x="5605" y="3933"/>
                    <a:pt x="5538" y="3967"/>
                    <a:pt x="5505" y="3967"/>
                  </a:cubicBezTo>
                  <a:cubicBezTo>
                    <a:pt x="5438" y="3933"/>
                    <a:pt x="5404" y="3867"/>
                    <a:pt x="5338" y="3833"/>
                  </a:cubicBezTo>
                  <a:cubicBezTo>
                    <a:pt x="5404" y="3766"/>
                    <a:pt x="5438" y="3700"/>
                    <a:pt x="5505" y="3700"/>
                  </a:cubicBezTo>
                  <a:close/>
                  <a:moveTo>
                    <a:pt x="15178" y="6001"/>
                  </a:moveTo>
                  <a:lnTo>
                    <a:pt x="15178" y="6001"/>
                  </a:lnTo>
                  <a:cubicBezTo>
                    <a:pt x="15545" y="6101"/>
                    <a:pt x="15445" y="6402"/>
                    <a:pt x="15512" y="6669"/>
                  </a:cubicBezTo>
                  <a:cubicBezTo>
                    <a:pt x="15478" y="6669"/>
                    <a:pt x="15445" y="6702"/>
                    <a:pt x="15412" y="6702"/>
                  </a:cubicBezTo>
                  <a:cubicBezTo>
                    <a:pt x="15312" y="6468"/>
                    <a:pt x="15278" y="6235"/>
                    <a:pt x="15178" y="6001"/>
                  </a:cubicBezTo>
                  <a:close/>
                  <a:moveTo>
                    <a:pt x="1869" y="6935"/>
                  </a:moveTo>
                  <a:lnTo>
                    <a:pt x="1869" y="6935"/>
                  </a:lnTo>
                  <a:cubicBezTo>
                    <a:pt x="2035" y="7169"/>
                    <a:pt x="1769" y="7269"/>
                    <a:pt x="1735" y="7436"/>
                  </a:cubicBezTo>
                  <a:cubicBezTo>
                    <a:pt x="1535" y="7069"/>
                    <a:pt x="1535" y="7069"/>
                    <a:pt x="1869" y="6935"/>
                  </a:cubicBezTo>
                  <a:close/>
                  <a:moveTo>
                    <a:pt x="13115" y="2023"/>
                  </a:moveTo>
                  <a:cubicBezTo>
                    <a:pt x="13303" y="2023"/>
                    <a:pt x="13498" y="2038"/>
                    <a:pt x="13710" y="2065"/>
                  </a:cubicBezTo>
                  <a:cubicBezTo>
                    <a:pt x="14144" y="3133"/>
                    <a:pt x="14544" y="4167"/>
                    <a:pt x="14945" y="5234"/>
                  </a:cubicBezTo>
                  <a:cubicBezTo>
                    <a:pt x="15045" y="5468"/>
                    <a:pt x="15111" y="5735"/>
                    <a:pt x="15178" y="6001"/>
                  </a:cubicBezTo>
                  <a:cubicBezTo>
                    <a:pt x="15111" y="5868"/>
                    <a:pt x="15011" y="5768"/>
                    <a:pt x="14945" y="5634"/>
                  </a:cubicBezTo>
                  <a:cubicBezTo>
                    <a:pt x="14578" y="4767"/>
                    <a:pt x="14211" y="3900"/>
                    <a:pt x="13877" y="2999"/>
                  </a:cubicBezTo>
                  <a:cubicBezTo>
                    <a:pt x="13810" y="2899"/>
                    <a:pt x="13777" y="2766"/>
                    <a:pt x="13644" y="2666"/>
                  </a:cubicBezTo>
                  <a:lnTo>
                    <a:pt x="13644" y="2666"/>
                  </a:lnTo>
                  <a:cubicBezTo>
                    <a:pt x="13677" y="2766"/>
                    <a:pt x="13644" y="2899"/>
                    <a:pt x="13677" y="2999"/>
                  </a:cubicBezTo>
                  <a:cubicBezTo>
                    <a:pt x="13810" y="3400"/>
                    <a:pt x="13944" y="3833"/>
                    <a:pt x="14111" y="4233"/>
                  </a:cubicBezTo>
                  <a:cubicBezTo>
                    <a:pt x="14444" y="5034"/>
                    <a:pt x="14778" y="5835"/>
                    <a:pt x="15111" y="6635"/>
                  </a:cubicBezTo>
                  <a:cubicBezTo>
                    <a:pt x="15178" y="6835"/>
                    <a:pt x="15245" y="7069"/>
                    <a:pt x="15545" y="7069"/>
                  </a:cubicBezTo>
                  <a:cubicBezTo>
                    <a:pt x="15612" y="7803"/>
                    <a:pt x="15678" y="8503"/>
                    <a:pt x="15712" y="9204"/>
                  </a:cubicBezTo>
                  <a:cubicBezTo>
                    <a:pt x="15745" y="9871"/>
                    <a:pt x="15745" y="10571"/>
                    <a:pt x="15779" y="11339"/>
                  </a:cubicBezTo>
                  <a:cubicBezTo>
                    <a:pt x="15378" y="10905"/>
                    <a:pt x="15278" y="10438"/>
                    <a:pt x="15078" y="10038"/>
                  </a:cubicBezTo>
                  <a:cubicBezTo>
                    <a:pt x="14911" y="9604"/>
                    <a:pt x="14744" y="9170"/>
                    <a:pt x="14544" y="8737"/>
                  </a:cubicBezTo>
                  <a:lnTo>
                    <a:pt x="14011" y="7369"/>
                  </a:lnTo>
                  <a:cubicBezTo>
                    <a:pt x="13844" y="6935"/>
                    <a:pt x="13644" y="6502"/>
                    <a:pt x="13477" y="6068"/>
                  </a:cubicBezTo>
                  <a:cubicBezTo>
                    <a:pt x="13310" y="5634"/>
                    <a:pt x="13110" y="5201"/>
                    <a:pt x="12943" y="4767"/>
                  </a:cubicBezTo>
                  <a:cubicBezTo>
                    <a:pt x="12776" y="4334"/>
                    <a:pt x="12610" y="3900"/>
                    <a:pt x="12409" y="3500"/>
                  </a:cubicBezTo>
                  <a:lnTo>
                    <a:pt x="12409" y="3500"/>
                  </a:lnTo>
                  <a:cubicBezTo>
                    <a:pt x="12943" y="5401"/>
                    <a:pt x="13710" y="7202"/>
                    <a:pt x="14378" y="9104"/>
                  </a:cubicBezTo>
                  <a:cubicBezTo>
                    <a:pt x="14277" y="9004"/>
                    <a:pt x="14177" y="8937"/>
                    <a:pt x="14111" y="8837"/>
                  </a:cubicBezTo>
                  <a:cubicBezTo>
                    <a:pt x="13810" y="8303"/>
                    <a:pt x="13510" y="7736"/>
                    <a:pt x="13210" y="7202"/>
                  </a:cubicBezTo>
                  <a:cubicBezTo>
                    <a:pt x="13126" y="7062"/>
                    <a:pt x="13136" y="6805"/>
                    <a:pt x="12944" y="6805"/>
                  </a:cubicBezTo>
                  <a:cubicBezTo>
                    <a:pt x="12907" y="6805"/>
                    <a:pt x="12863" y="6814"/>
                    <a:pt x="12810" y="6835"/>
                  </a:cubicBezTo>
                  <a:cubicBezTo>
                    <a:pt x="12643" y="6602"/>
                    <a:pt x="12443" y="6402"/>
                    <a:pt x="12343" y="6168"/>
                  </a:cubicBezTo>
                  <a:cubicBezTo>
                    <a:pt x="11909" y="5167"/>
                    <a:pt x="11509" y="4200"/>
                    <a:pt x="11109" y="3233"/>
                  </a:cubicBezTo>
                  <a:cubicBezTo>
                    <a:pt x="11008" y="2999"/>
                    <a:pt x="10942" y="2766"/>
                    <a:pt x="10842" y="2532"/>
                  </a:cubicBezTo>
                  <a:cubicBezTo>
                    <a:pt x="11008" y="2499"/>
                    <a:pt x="11142" y="2466"/>
                    <a:pt x="11342" y="2399"/>
                  </a:cubicBezTo>
                  <a:cubicBezTo>
                    <a:pt x="11676" y="3600"/>
                    <a:pt x="11976" y="4834"/>
                    <a:pt x="12610" y="5968"/>
                  </a:cubicBezTo>
                  <a:cubicBezTo>
                    <a:pt x="12810" y="5668"/>
                    <a:pt x="12676" y="5501"/>
                    <a:pt x="12610" y="5301"/>
                  </a:cubicBezTo>
                  <a:cubicBezTo>
                    <a:pt x="12309" y="4467"/>
                    <a:pt x="12009" y="3633"/>
                    <a:pt x="11709" y="2832"/>
                  </a:cubicBezTo>
                  <a:cubicBezTo>
                    <a:pt x="11642" y="2666"/>
                    <a:pt x="11609" y="2532"/>
                    <a:pt x="11542" y="2365"/>
                  </a:cubicBezTo>
                  <a:cubicBezTo>
                    <a:pt x="12169" y="2124"/>
                    <a:pt x="12622" y="2023"/>
                    <a:pt x="13115" y="2023"/>
                  </a:cubicBezTo>
                  <a:close/>
                  <a:moveTo>
                    <a:pt x="15478" y="1298"/>
                  </a:moveTo>
                  <a:cubicBezTo>
                    <a:pt x="16079" y="1298"/>
                    <a:pt x="16646" y="1331"/>
                    <a:pt x="17280" y="1331"/>
                  </a:cubicBezTo>
                  <a:cubicBezTo>
                    <a:pt x="17313" y="1999"/>
                    <a:pt x="17313" y="2732"/>
                    <a:pt x="17313" y="3433"/>
                  </a:cubicBezTo>
                  <a:cubicBezTo>
                    <a:pt x="17280" y="3466"/>
                    <a:pt x="17246" y="3466"/>
                    <a:pt x="17213" y="3466"/>
                  </a:cubicBezTo>
                  <a:cubicBezTo>
                    <a:pt x="17180" y="2999"/>
                    <a:pt x="17146" y="2532"/>
                    <a:pt x="17113" y="2065"/>
                  </a:cubicBezTo>
                  <a:lnTo>
                    <a:pt x="17046" y="2065"/>
                  </a:lnTo>
                  <a:cubicBezTo>
                    <a:pt x="17013" y="2199"/>
                    <a:pt x="16979" y="2299"/>
                    <a:pt x="16979" y="2432"/>
                  </a:cubicBezTo>
                  <a:cubicBezTo>
                    <a:pt x="16979" y="3600"/>
                    <a:pt x="17013" y="4767"/>
                    <a:pt x="17079" y="5935"/>
                  </a:cubicBezTo>
                  <a:cubicBezTo>
                    <a:pt x="17113" y="6802"/>
                    <a:pt x="17180" y="7669"/>
                    <a:pt x="17246" y="8503"/>
                  </a:cubicBezTo>
                  <a:cubicBezTo>
                    <a:pt x="17313" y="8937"/>
                    <a:pt x="17413" y="9370"/>
                    <a:pt x="17480" y="9804"/>
                  </a:cubicBezTo>
                  <a:cubicBezTo>
                    <a:pt x="17647" y="10938"/>
                    <a:pt x="17680" y="12072"/>
                    <a:pt x="17680" y="13240"/>
                  </a:cubicBezTo>
                  <a:cubicBezTo>
                    <a:pt x="17413" y="12439"/>
                    <a:pt x="17480" y="11572"/>
                    <a:pt x="17346" y="10771"/>
                  </a:cubicBezTo>
                  <a:lnTo>
                    <a:pt x="17246" y="10771"/>
                  </a:lnTo>
                  <a:cubicBezTo>
                    <a:pt x="17246" y="11806"/>
                    <a:pt x="17280" y="12873"/>
                    <a:pt x="17313" y="13940"/>
                  </a:cubicBezTo>
                  <a:cubicBezTo>
                    <a:pt x="17113" y="13807"/>
                    <a:pt x="16946" y="13674"/>
                    <a:pt x="16946" y="13440"/>
                  </a:cubicBezTo>
                  <a:cubicBezTo>
                    <a:pt x="16879" y="12339"/>
                    <a:pt x="16813" y="11238"/>
                    <a:pt x="16779" y="10138"/>
                  </a:cubicBezTo>
                  <a:cubicBezTo>
                    <a:pt x="16646" y="7369"/>
                    <a:pt x="16512" y="4567"/>
                    <a:pt x="16379" y="1798"/>
                  </a:cubicBezTo>
                  <a:cubicBezTo>
                    <a:pt x="16379" y="1732"/>
                    <a:pt x="16346" y="1698"/>
                    <a:pt x="16279" y="1632"/>
                  </a:cubicBezTo>
                  <a:cubicBezTo>
                    <a:pt x="16246" y="1798"/>
                    <a:pt x="16212" y="1965"/>
                    <a:pt x="16212" y="2099"/>
                  </a:cubicBezTo>
                  <a:cubicBezTo>
                    <a:pt x="16246" y="3099"/>
                    <a:pt x="16279" y="4100"/>
                    <a:pt x="16346" y="5067"/>
                  </a:cubicBezTo>
                  <a:cubicBezTo>
                    <a:pt x="16446" y="7069"/>
                    <a:pt x="16546" y="9037"/>
                    <a:pt x="16612" y="11005"/>
                  </a:cubicBezTo>
                  <a:cubicBezTo>
                    <a:pt x="16646" y="11705"/>
                    <a:pt x="16679" y="12373"/>
                    <a:pt x="16679" y="13106"/>
                  </a:cubicBezTo>
                  <a:cubicBezTo>
                    <a:pt x="16446" y="12973"/>
                    <a:pt x="16379" y="12773"/>
                    <a:pt x="16379" y="12539"/>
                  </a:cubicBezTo>
                  <a:cubicBezTo>
                    <a:pt x="16279" y="11639"/>
                    <a:pt x="16212" y="10738"/>
                    <a:pt x="16145" y="9804"/>
                  </a:cubicBezTo>
                  <a:cubicBezTo>
                    <a:pt x="16045" y="8336"/>
                    <a:pt x="15979" y="6902"/>
                    <a:pt x="15845" y="5434"/>
                  </a:cubicBezTo>
                  <a:cubicBezTo>
                    <a:pt x="15745" y="4233"/>
                    <a:pt x="15612" y="2999"/>
                    <a:pt x="15512" y="1798"/>
                  </a:cubicBezTo>
                  <a:cubicBezTo>
                    <a:pt x="15512" y="1632"/>
                    <a:pt x="15478" y="1465"/>
                    <a:pt x="15478" y="1298"/>
                  </a:cubicBezTo>
                  <a:close/>
                  <a:moveTo>
                    <a:pt x="14024" y="15975"/>
                  </a:moveTo>
                  <a:cubicBezTo>
                    <a:pt x="14398" y="16446"/>
                    <a:pt x="14773" y="16942"/>
                    <a:pt x="15178" y="17410"/>
                  </a:cubicBezTo>
                  <a:cubicBezTo>
                    <a:pt x="15145" y="17443"/>
                    <a:pt x="15111" y="17476"/>
                    <a:pt x="15045" y="17510"/>
                  </a:cubicBezTo>
                  <a:cubicBezTo>
                    <a:pt x="14698" y="17006"/>
                    <a:pt x="14293" y="16532"/>
                    <a:pt x="14024" y="15975"/>
                  </a:cubicBezTo>
                  <a:close/>
                  <a:moveTo>
                    <a:pt x="3270" y="6335"/>
                  </a:moveTo>
                  <a:cubicBezTo>
                    <a:pt x="3570" y="6635"/>
                    <a:pt x="3870" y="6869"/>
                    <a:pt x="4104" y="7169"/>
                  </a:cubicBezTo>
                  <a:cubicBezTo>
                    <a:pt x="4704" y="7769"/>
                    <a:pt x="5271" y="8403"/>
                    <a:pt x="5871" y="8970"/>
                  </a:cubicBezTo>
                  <a:cubicBezTo>
                    <a:pt x="7439" y="10538"/>
                    <a:pt x="8840" y="12239"/>
                    <a:pt x="10175" y="13974"/>
                  </a:cubicBezTo>
                  <a:cubicBezTo>
                    <a:pt x="10541" y="14474"/>
                    <a:pt x="10975" y="14908"/>
                    <a:pt x="11375" y="15375"/>
                  </a:cubicBezTo>
                  <a:cubicBezTo>
                    <a:pt x="12009" y="16075"/>
                    <a:pt x="12610" y="16776"/>
                    <a:pt x="13243" y="17476"/>
                  </a:cubicBezTo>
                  <a:cubicBezTo>
                    <a:pt x="13272" y="17561"/>
                    <a:pt x="13300" y="17645"/>
                    <a:pt x="13348" y="17729"/>
                  </a:cubicBezTo>
                  <a:lnTo>
                    <a:pt x="13348" y="17729"/>
                  </a:lnTo>
                  <a:cubicBezTo>
                    <a:pt x="13284" y="17700"/>
                    <a:pt x="13205" y="17667"/>
                    <a:pt x="13177" y="17610"/>
                  </a:cubicBezTo>
                  <a:cubicBezTo>
                    <a:pt x="11275" y="15608"/>
                    <a:pt x="9374" y="13573"/>
                    <a:pt x="7473" y="11605"/>
                  </a:cubicBezTo>
                  <a:cubicBezTo>
                    <a:pt x="6772" y="10838"/>
                    <a:pt x="5938" y="10171"/>
                    <a:pt x="5204" y="9437"/>
                  </a:cubicBezTo>
                  <a:cubicBezTo>
                    <a:pt x="4537" y="8803"/>
                    <a:pt x="3903" y="8136"/>
                    <a:pt x="3236" y="7502"/>
                  </a:cubicBezTo>
                  <a:cubicBezTo>
                    <a:pt x="3069" y="7336"/>
                    <a:pt x="2903" y="7136"/>
                    <a:pt x="2669" y="6935"/>
                  </a:cubicBezTo>
                  <a:cubicBezTo>
                    <a:pt x="2869" y="6735"/>
                    <a:pt x="3069" y="6568"/>
                    <a:pt x="3270" y="6335"/>
                  </a:cubicBezTo>
                  <a:close/>
                  <a:moveTo>
                    <a:pt x="13387" y="17779"/>
                  </a:moveTo>
                  <a:cubicBezTo>
                    <a:pt x="13635" y="17844"/>
                    <a:pt x="13765" y="17998"/>
                    <a:pt x="13834" y="18241"/>
                  </a:cubicBezTo>
                  <a:lnTo>
                    <a:pt x="13834" y="18241"/>
                  </a:lnTo>
                  <a:cubicBezTo>
                    <a:pt x="13616" y="18175"/>
                    <a:pt x="13458" y="18021"/>
                    <a:pt x="13387" y="17779"/>
                  </a:cubicBezTo>
                  <a:close/>
                  <a:moveTo>
                    <a:pt x="13920" y="18327"/>
                  </a:moveTo>
                  <a:cubicBezTo>
                    <a:pt x="13996" y="18377"/>
                    <a:pt x="14078" y="18427"/>
                    <a:pt x="14177" y="18477"/>
                  </a:cubicBezTo>
                  <a:cubicBezTo>
                    <a:pt x="14144" y="18510"/>
                    <a:pt x="14111" y="18544"/>
                    <a:pt x="14077" y="18577"/>
                  </a:cubicBezTo>
                  <a:cubicBezTo>
                    <a:pt x="14029" y="18481"/>
                    <a:pt x="13981" y="18401"/>
                    <a:pt x="13920" y="18327"/>
                  </a:cubicBezTo>
                  <a:close/>
                  <a:moveTo>
                    <a:pt x="17180" y="18410"/>
                  </a:moveTo>
                  <a:lnTo>
                    <a:pt x="17480" y="18710"/>
                  </a:lnTo>
                  <a:cubicBezTo>
                    <a:pt x="17446" y="18744"/>
                    <a:pt x="17446" y="18744"/>
                    <a:pt x="17413" y="18777"/>
                  </a:cubicBezTo>
                  <a:cubicBezTo>
                    <a:pt x="17346" y="18677"/>
                    <a:pt x="17246" y="18577"/>
                    <a:pt x="17146" y="18444"/>
                  </a:cubicBezTo>
                  <a:cubicBezTo>
                    <a:pt x="17146" y="18444"/>
                    <a:pt x="17180" y="18444"/>
                    <a:pt x="17180" y="18410"/>
                  </a:cubicBezTo>
                  <a:close/>
                  <a:moveTo>
                    <a:pt x="9107" y="2232"/>
                  </a:moveTo>
                  <a:cubicBezTo>
                    <a:pt x="9741" y="3433"/>
                    <a:pt x="10375" y="4600"/>
                    <a:pt x="11042" y="5735"/>
                  </a:cubicBezTo>
                  <a:cubicBezTo>
                    <a:pt x="11676" y="6869"/>
                    <a:pt x="12376" y="8003"/>
                    <a:pt x="13077" y="9104"/>
                  </a:cubicBezTo>
                  <a:cubicBezTo>
                    <a:pt x="13777" y="10238"/>
                    <a:pt x="14511" y="11372"/>
                    <a:pt x="15245" y="12473"/>
                  </a:cubicBezTo>
                  <a:cubicBezTo>
                    <a:pt x="15979" y="13573"/>
                    <a:pt x="16746" y="14641"/>
                    <a:pt x="17513" y="15708"/>
                  </a:cubicBezTo>
                  <a:cubicBezTo>
                    <a:pt x="17480" y="15742"/>
                    <a:pt x="17480" y="15742"/>
                    <a:pt x="17446" y="15775"/>
                  </a:cubicBezTo>
                  <a:cubicBezTo>
                    <a:pt x="17280" y="15608"/>
                    <a:pt x="17113" y="15441"/>
                    <a:pt x="16946" y="15308"/>
                  </a:cubicBezTo>
                  <a:cubicBezTo>
                    <a:pt x="16913" y="15308"/>
                    <a:pt x="16879" y="15341"/>
                    <a:pt x="16879" y="15341"/>
                  </a:cubicBezTo>
                  <a:cubicBezTo>
                    <a:pt x="16913" y="15441"/>
                    <a:pt x="16946" y="15542"/>
                    <a:pt x="17013" y="15642"/>
                  </a:cubicBezTo>
                  <a:cubicBezTo>
                    <a:pt x="17380" y="16075"/>
                    <a:pt x="17613" y="16609"/>
                    <a:pt x="18147" y="16909"/>
                  </a:cubicBezTo>
                  <a:cubicBezTo>
                    <a:pt x="18280" y="16976"/>
                    <a:pt x="18347" y="17176"/>
                    <a:pt x="18380" y="17343"/>
                  </a:cubicBezTo>
                  <a:cubicBezTo>
                    <a:pt x="18447" y="17610"/>
                    <a:pt x="18447" y="17910"/>
                    <a:pt x="18414" y="18210"/>
                  </a:cubicBezTo>
                  <a:cubicBezTo>
                    <a:pt x="16713" y="15942"/>
                    <a:pt x="15011" y="13707"/>
                    <a:pt x="13310" y="11439"/>
                  </a:cubicBezTo>
                  <a:cubicBezTo>
                    <a:pt x="13277" y="11439"/>
                    <a:pt x="13277" y="11472"/>
                    <a:pt x="13243" y="11472"/>
                  </a:cubicBezTo>
                  <a:cubicBezTo>
                    <a:pt x="13310" y="11605"/>
                    <a:pt x="13377" y="11739"/>
                    <a:pt x="13444" y="11872"/>
                  </a:cubicBezTo>
                  <a:cubicBezTo>
                    <a:pt x="14945" y="14141"/>
                    <a:pt x="16512" y="16375"/>
                    <a:pt x="18347" y="18410"/>
                  </a:cubicBezTo>
                  <a:cubicBezTo>
                    <a:pt x="18480" y="18577"/>
                    <a:pt x="18647" y="18710"/>
                    <a:pt x="18514" y="19044"/>
                  </a:cubicBezTo>
                  <a:cubicBezTo>
                    <a:pt x="18347" y="18877"/>
                    <a:pt x="18180" y="18710"/>
                    <a:pt x="18047" y="18577"/>
                  </a:cubicBezTo>
                  <a:cubicBezTo>
                    <a:pt x="17280" y="17576"/>
                    <a:pt x="16512" y="16576"/>
                    <a:pt x="15745" y="15542"/>
                  </a:cubicBezTo>
                  <a:cubicBezTo>
                    <a:pt x="14644" y="14040"/>
                    <a:pt x="13544" y="12506"/>
                    <a:pt x="12476" y="11005"/>
                  </a:cubicBezTo>
                  <a:cubicBezTo>
                    <a:pt x="12443" y="10972"/>
                    <a:pt x="12376" y="10905"/>
                    <a:pt x="12343" y="10905"/>
                  </a:cubicBezTo>
                  <a:lnTo>
                    <a:pt x="12343" y="10905"/>
                  </a:lnTo>
                  <a:cubicBezTo>
                    <a:pt x="13644" y="13440"/>
                    <a:pt x="15378" y="15708"/>
                    <a:pt x="16946" y="18043"/>
                  </a:cubicBezTo>
                  <a:cubicBezTo>
                    <a:pt x="16913" y="18077"/>
                    <a:pt x="16879" y="18110"/>
                    <a:pt x="16846" y="18143"/>
                  </a:cubicBezTo>
                  <a:cubicBezTo>
                    <a:pt x="16679" y="17943"/>
                    <a:pt x="16479" y="17743"/>
                    <a:pt x="16346" y="17543"/>
                  </a:cubicBezTo>
                  <a:cubicBezTo>
                    <a:pt x="14744" y="15608"/>
                    <a:pt x="13444" y="13473"/>
                    <a:pt x="12209" y="11272"/>
                  </a:cubicBezTo>
                  <a:cubicBezTo>
                    <a:pt x="11842" y="10605"/>
                    <a:pt x="11409" y="9971"/>
                    <a:pt x="11008" y="9270"/>
                  </a:cubicBezTo>
                  <a:lnTo>
                    <a:pt x="11008" y="9270"/>
                  </a:lnTo>
                  <a:cubicBezTo>
                    <a:pt x="11142" y="9337"/>
                    <a:pt x="11275" y="9437"/>
                    <a:pt x="11375" y="9504"/>
                  </a:cubicBezTo>
                  <a:cubicBezTo>
                    <a:pt x="11409" y="9504"/>
                    <a:pt x="11442" y="9471"/>
                    <a:pt x="11442" y="9471"/>
                  </a:cubicBezTo>
                  <a:cubicBezTo>
                    <a:pt x="11375" y="9337"/>
                    <a:pt x="11342" y="9204"/>
                    <a:pt x="11275" y="9104"/>
                  </a:cubicBezTo>
                  <a:cubicBezTo>
                    <a:pt x="10241" y="7569"/>
                    <a:pt x="9207" y="6068"/>
                    <a:pt x="8173" y="4534"/>
                  </a:cubicBezTo>
                  <a:cubicBezTo>
                    <a:pt x="8040" y="4334"/>
                    <a:pt x="7940" y="4133"/>
                    <a:pt x="7806" y="3933"/>
                  </a:cubicBezTo>
                  <a:cubicBezTo>
                    <a:pt x="7697" y="3797"/>
                    <a:pt x="7565" y="3682"/>
                    <a:pt x="7374" y="3682"/>
                  </a:cubicBezTo>
                  <a:cubicBezTo>
                    <a:pt x="7332" y="3682"/>
                    <a:pt x="7287" y="3688"/>
                    <a:pt x="7239" y="3700"/>
                  </a:cubicBezTo>
                  <a:cubicBezTo>
                    <a:pt x="7149" y="3722"/>
                    <a:pt x="7068" y="3735"/>
                    <a:pt x="6992" y="3735"/>
                  </a:cubicBezTo>
                  <a:cubicBezTo>
                    <a:pt x="6731" y="3735"/>
                    <a:pt x="6538" y="3587"/>
                    <a:pt x="6305" y="3199"/>
                  </a:cubicBezTo>
                  <a:cubicBezTo>
                    <a:pt x="7306" y="3099"/>
                    <a:pt x="8206" y="2766"/>
                    <a:pt x="9107" y="2232"/>
                  </a:cubicBezTo>
                  <a:close/>
                  <a:moveTo>
                    <a:pt x="15812" y="18310"/>
                  </a:moveTo>
                  <a:cubicBezTo>
                    <a:pt x="16012" y="18610"/>
                    <a:pt x="16179" y="18911"/>
                    <a:pt x="16346" y="19144"/>
                  </a:cubicBezTo>
                  <a:cubicBezTo>
                    <a:pt x="16145" y="18911"/>
                    <a:pt x="15945" y="18677"/>
                    <a:pt x="15712" y="18410"/>
                  </a:cubicBezTo>
                  <a:cubicBezTo>
                    <a:pt x="15745" y="18377"/>
                    <a:pt x="15779" y="18344"/>
                    <a:pt x="15812" y="18310"/>
                  </a:cubicBezTo>
                  <a:close/>
                  <a:moveTo>
                    <a:pt x="16946" y="19711"/>
                  </a:moveTo>
                  <a:cubicBezTo>
                    <a:pt x="16979" y="19778"/>
                    <a:pt x="17046" y="19811"/>
                    <a:pt x="17113" y="19878"/>
                  </a:cubicBezTo>
                  <a:cubicBezTo>
                    <a:pt x="17079" y="19878"/>
                    <a:pt x="17079" y="19911"/>
                    <a:pt x="17046" y="19911"/>
                  </a:cubicBezTo>
                  <a:cubicBezTo>
                    <a:pt x="17013" y="19878"/>
                    <a:pt x="16946" y="19811"/>
                    <a:pt x="16913" y="19745"/>
                  </a:cubicBezTo>
                  <a:cubicBezTo>
                    <a:pt x="16913" y="19745"/>
                    <a:pt x="16913" y="19745"/>
                    <a:pt x="16946" y="19711"/>
                  </a:cubicBezTo>
                  <a:close/>
                  <a:moveTo>
                    <a:pt x="14978" y="19411"/>
                  </a:moveTo>
                  <a:lnTo>
                    <a:pt x="14978" y="19411"/>
                  </a:lnTo>
                  <a:cubicBezTo>
                    <a:pt x="15045" y="19478"/>
                    <a:pt x="15145" y="19544"/>
                    <a:pt x="15211" y="19611"/>
                  </a:cubicBezTo>
                  <a:cubicBezTo>
                    <a:pt x="16379" y="20812"/>
                    <a:pt x="17546" y="22013"/>
                    <a:pt x="18647" y="23280"/>
                  </a:cubicBezTo>
                  <a:cubicBezTo>
                    <a:pt x="19314" y="24081"/>
                    <a:pt x="19848" y="24982"/>
                    <a:pt x="20449" y="25849"/>
                  </a:cubicBezTo>
                  <a:cubicBezTo>
                    <a:pt x="21383" y="27250"/>
                    <a:pt x="22216" y="28718"/>
                    <a:pt x="23317" y="30019"/>
                  </a:cubicBezTo>
                  <a:cubicBezTo>
                    <a:pt x="23784" y="30619"/>
                    <a:pt x="23784" y="30652"/>
                    <a:pt x="23818" y="31053"/>
                  </a:cubicBezTo>
                  <a:cubicBezTo>
                    <a:pt x="23696" y="31022"/>
                    <a:pt x="23602" y="31020"/>
                    <a:pt x="23511" y="30994"/>
                  </a:cubicBezTo>
                  <a:lnTo>
                    <a:pt x="23511" y="30994"/>
                  </a:lnTo>
                  <a:cubicBezTo>
                    <a:pt x="23480" y="30869"/>
                    <a:pt x="23449" y="30746"/>
                    <a:pt x="23417" y="30652"/>
                  </a:cubicBezTo>
                  <a:cubicBezTo>
                    <a:pt x="23084" y="30152"/>
                    <a:pt x="22750" y="29618"/>
                    <a:pt x="22383" y="29118"/>
                  </a:cubicBezTo>
                  <a:cubicBezTo>
                    <a:pt x="20749" y="26916"/>
                    <a:pt x="19081" y="24681"/>
                    <a:pt x="17413" y="22480"/>
                  </a:cubicBezTo>
                  <a:cubicBezTo>
                    <a:pt x="16612" y="21446"/>
                    <a:pt x="15779" y="20478"/>
                    <a:pt x="14978" y="19411"/>
                  </a:cubicBezTo>
                  <a:close/>
                  <a:moveTo>
                    <a:pt x="2469" y="7269"/>
                  </a:moveTo>
                  <a:cubicBezTo>
                    <a:pt x="2903" y="7669"/>
                    <a:pt x="3270" y="8036"/>
                    <a:pt x="3670" y="8403"/>
                  </a:cubicBezTo>
                  <a:cubicBezTo>
                    <a:pt x="4904" y="9571"/>
                    <a:pt x="6205" y="10671"/>
                    <a:pt x="7439" y="11872"/>
                  </a:cubicBezTo>
                  <a:cubicBezTo>
                    <a:pt x="9407" y="13874"/>
                    <a:pt x="11375" y="15842"/>
                    <a:pt x="13177" y="17977"/>
                  </a:cubicBezTo>
                  <a:cubicBezTo>
                    <a:pt x="13944" y="18877"/>
                    <a:pt x="14744" y="19711"/>
                    <a:pt x="15512" y="20578"/>
                  </a:cubicBezTo>
                  <a:cubicBezTo>
                    <a:pt x="17446" y="22880"/>
                    <a:pt x="19248" y="25282"/>
                    <a:pt x="21016" y="27684"/>
                  </a:cubicBezTo>
                  <a:cubicBezTo>
                    <a:pt x="21842" y="28774"/>
                    <a:pt x="22668" y="29898"/>
                    <a:pt x="23495" y="30989"/>
                  </a:cubicBezTo>
                  <a:lnTo>
                    <a:pt x="23495" y="30989"/>
                  </a:lnTo>
                  <a:cubicBezTo>
                    <a:pt x="23491" y="30988"/>
                    <a:pt x="23488" y="30987"/>
                    <a:pt x="23484" y="30986"/>
                  </a:cubicBezTo>
                  <a:lnTo>
                    <a:pt x="23484" y="30986"/>
                  </a:lnTo>
                  <a:cubicBezTo>
                    <a:pt x="23718" y="31353"/>
                    <a:pt x="23718" y="31453"/>
                    <a:pt x="23284" y="31953"/>
                  </a:cubicBezTo>
                  <a:cubicBezTo>
                    <a:pt x="22483" y="30786"/>
                    <a:pt x="21649" y="29585"/>
                    <a:pt x="20815" y="28417"/>
                  </a:cubicBezTo>
                  <a:cubicBezTo>
                    <a:pt x="19982" y="27283"/>
                    <a:pt x="19248" y="26049"/>
                    <a:pt x="18280" y="24948"/>
                  </a:cubicBezTo>
                  <a:lnTo>
                    <a:pt x="18280" y="24948"/>
                  </a:lnTo>
                  <a:cubicBezTo>
                    <a:pt x="18114" y="25215"/>
                    <a:pt x="18280" y="25315"/>
                    <a:pt x="18347" y="25449"/>
                  </a:cubicBezTo>
                  <a:cubicBezTo>
                    <a:pt x="18781" y="26016"/>
                    <a:pt x="19181" y="26616"/>
                    <a:pt x="19615" y="27183"/>
                  </a:cubicBezTo>
                  <a:cubicBezTo>
                    <a:pt x="20815" y="28851"/>
                    <a:pt x="21983" y="30486"/>
                    <a:pt x="23217" y="32153"/>
                  </a:cubicBezTo>
                  <a:cubicBezTo>
                    <a:pt x="23084" y="32287"/>
                    <a:pt x="23017" y="32387"/>
                    <a:pt x="22917" y="32520"/>
                  </a:cubicBezTo>
                  <a:cubicBezTo>
                    <a:pt x="22016" y="31420"/>
                    <a:pt x="21182" y="30352"/>
                    <a:pt x="20315" y="29285"/>
                  </a:cubicBezTo>
                  <a:lnTo>
                    <a:pt x="20315" y="29285"/>
                  </a:lnTo>
                  <a:cubicBezTo>
                    <a:pt x="20515" y="29585"/>
                    <a:pt x="20715" y="29919"/>
                    <a:pt x="20949" y="30219"/>
                  </a:cubicBezTo>
                  <a:cubicBezTo>
                    <a:pt x="21449" y="30953"/>
                    <a:pt x="21983" y="31653"/>
                    <a:pt x="22517" y="32354"/>
                  </a:cubicBezTo>
                  <a:cubicBezTo>
                    <a:pt x="22583" y="32454"/>
                    <a:pt x="22650" y="32554"/>
                    <a:pt x="22750" y="32721"/>
                  </a:cubicBezTo>
                  <a:cubicBezTo>
                    <a:pt x="22550" y="32787"/>
                    <a:pt x="22383" y="32854"/>
                    <a:pt x="22183" y="32921"/>
                  </a:cubicBezTo>
                  <a:cubicBezTo>
                    <a:pt x="22116" y="32854"/>
                    <a:pt x="22083" y="32787"/>
                    <a:pt x="22016" y="32754"/>
                  </a:cubicBezTo>
                  <a:cubicBezTo>
                    <a:pt x="20882" y="31053"/>
                    <a:pt x="19748" y="29385"/>
                    <a:pt x="18581" y="27717"/>
                  </a:cubicBezTo>
                  <a:cubicBezTo>
                    <a:pt x="17013" y="25482"/>
                    <a:pt x="15312" y="23447"/>
                    <a:pt x="13343" y="21579"/>
                  </a:cubicBezTo>
                  <a:cubicBezTo>
                    <a:pt x="12143" y="20478"/>
                    <a:pt x="10942" y="19344"/>
                    <a:pt x="9774" y="18177"/>
                  </a:cubicBezTo>
                  <a:cubicBezTo>
                    <a:pt x="8373" y="16742"/>
                    <a:pt x="6972" y="15241"/>
                    <a:pt x="5605" y="13740"/>
                  </a:cubicBezTo>
                  <a:cubicBezTo>
                    <a:pt x="4237" y="12273"/>
                    <a:pt x="2903" y="10771"/>
                    <a:pt x="1535" y="9270"/>
                  </a:cubicBezTo>
                  <a:cubicBezTo>
                    <a:pt x="1602" y="9204"/>
                    <a:pt x="1702" y="9104"/>
                    <a:pt x="1769" y="9004"/>
                  </a:cubicBezTo>
                  <a:cubicBezTo>
                    <a:pt x="1835" y="9004"/>
                    <a:pt x="1869" y="9004"/>
                    <a:pt x="1902" y="9037"/>
                  </a:cubicBezTo>
                  <a:cubicBezTo>
                    <a:pt x="2102" y="9270"/>
                    <a:pt x="2336" y="9504"/>
                    <a:pt x="2569" y="9737"/>
                  </a:cubicBezTo>
                  <a:cubicBezTo>
                    <a:pt x="4437" y="11705"/>
                    <a:pt x="6305" y="13640"/>
                    <a:pt x="8173" y="15608"/>
                  </a:cubicBezTo>
                  <a:cubicBezTo>
                    <a:pt x="10008" y="17576"/>
                    <a:pt x="11876" y="19511"/>
                    <a:pt x="13710" y="21546"/>
                  </a:cubicBezTo>
                  <a:cubicBezTo>
                    <a:pt x="15812" y="23881"/>
                    <a:pt x="17813" y="26316"/>
                    <a:pt x="19815" y="28751"/>
                  </a:cubicBezTo>
                  <a:cubicBezTo>
                    <a:pt x="19915" y="28884"/>
                    <a:pt x="20082" y="28985"/>
                    <a:pt x="20215" y="29085"/>
                  </a:cubicBezTo>
                  <a:cubicBezTo>
                    <a:pt x="19648" y="28351"/>
                    <a:pt x="19081" y="27617"/>
                    <a:pt x="18480" y="26883"/>
                  </a:cubicBezTo>
                  <a:cubicBezTo>
                    <a:pt x="17580" y="25749"/>
                    <a:pt x="16646" y="24615"/>
                    <a:pt x="15712" y="23514"/>
                  </a:cubicBezTo>
                  <a:cubicBezTo>
                    <a:pt x="14411" y="22013"/>
                    <a:pt x="13110" y="20545"/>
                    <a:pt x="11776" y="19111"/>
                  </a:cubicBezTo>
                  <a:cubicBezTo>
                    <a:pt x="10508" y="17710"/>
                    <a:pt x="9207" y="16309"/>
                    <a:pt x="7873" y="14908"/>
                  </a:cubicBezTo>
                  <a:cubicBezTo>
                    <a:pt x="6772" y="13774"/>
                    <a:pt x="5671" y="12706"/>
                    <a:pt x="4537" y="11572"/>
                  </a:cubicBezTo>
                  <a:cubicBezTo>
                    <a:pt x="4170" y="11205"/>
                    <a:pt x="3837" y="10838"/>
                    <a:pt x="3470" y="10438"/>
                  </a:cubicBezTo>
                  <a:cubicBezTo>
                    <a:pt x="2969" y="9904"/>
                    <a:pt x="2502" y="9337"/>
                    <a:pt x="1969" y="8737"/>
                  </a:cubicBezTo>
                  <a:cubicBezTo>
                    <a:pt x="2002" y="8570"/>
                    <a:pt x="2069" y="8370"/>
                    <a:pt x="2135" y="8103"/>
                  </a:cubicBezTo>
                  <a:cubicBezTo>
                    <a:pt x="2936" y="8737"/>
                    <a:pt x="3703" y="9304"/>
                    <a:pt x="4437" y="9938"/>
                  </a:cubicBezTo>
                  <a:cubicBezTo>
                    <a:pt x="5738" y="10972"/>
                    <a:pt x="6906" y="12172"/>
                    <a:pt x="8006" y="13440"/>
                  </a:cubicBezTo>
                  <a:cubicBezTo>
                    <a:pt x="9441" y="15041"/>
                    <a:pt x="10875" y="16609"/>
                    <a:pt x="12276" y="18177"/>
                  </a:cubicBezTo>
                  <a:cubicBezTo>
                    <a:pt x="13444" y="19511"/>
                    <a:pt x="14578" y="20845"/>
                    <a:pt x="15712" y="22213"/>
                  </a:cubicBezTo>
                  <a:cubicBezTo>
                    <a:pt x="16179" y="22747"/>
                    <a:pt x="16612" y="23347"/>
                    <a:pt x="17079" y="23881"/>
                  </a:cubicBezTo>
                  <a:cubicBezTo>
                    <a:pt x="17180" y="24048"/>
                    <a:pt x="17280" y="24148"/>
                    <a:pt x="17480" y="24214"/>
                  </a:cubicBezTo>
                  <a:cubicBezTo>
                    <a:pt x="17380" y="24081"/>
                    <a:pt x="17313" y="23948"/>
                    <a:pt x="17213" y="23814"/>
                  </a:cubicBezTo>
                  <a:cubicBezTo>
                    <a:pt x="16279" y="22613"/>
                    <a:pt x="15345" y="21412"/>
                    <a:pt x="14378" y="20245"/>
                  </a:cubicBezTo>
                  <a:cubicBezTo>
                    <a:pt x="12977" y="18610"/>
                    <a:pt x="11542" y="16976"/>
                    <a:pt x="10108" y="15375"/>
                  </a:cubicBezTo>
                  <a:cubicBezTo>
                    <a:pt x="9307" y="14441"/>
                    <a:pt x="8473" y="13473"/>
                    <a:pt x="7639" y="12573"/>
                  </a:cubicBezTo>
                  <a:cubicBezTo>
                    <a:pt x="6972" y="11872"/>
                    <a:pt x="6238" y="11205"/>
                    <a:pt x="5538" y="10571"/>
                  </a:cubicBezTo>
                  <a:cubicBezTo>
                    <a:pt x="4470" y="9604"/>
                    <a:pt x="3370" y="8703"/>
                    <a:pt x="2236" y="7736"/>
                  </a:cubicBezTo>
                  <a:cubicBezTo>
                    <a:pt x="2302" y="7636"/>
                    <a:pt x="2369" y="7469"/>
                    <a:pt x="2469" y="7269"/>
                  </a:cubicBezTo>
                  <a:close/>
                  <a:moveTo>
                    <a:pt x="1335" y="9404"/>
                  </a:moveTo>
                  <a:cubicBezTo>
                    <a:pt x="1402" y="9437"/>
                    <a:pt x="1502" y="9471"/>
                    <a:pt x="1568" y="9537"/>
                  </a:cubicBezTo>
                  <a:cubicBezTo>
                    <a:pt x="3370" y="11505"/>
                    <a:pt x="5171" y="13473"/>
                    <a:pt x="6939" y="15475"/>
                  </a:cubicBezTo>
                  <a:cubicBezTo>
                    <a:pt x="8874" y="17610"/>
                    <a:pt x="10942" y="19578"/>
                    <a:pt x="13010" y="21546"/>
                  </a:cubicBezTo>
                  <a:cubicBezTo>
                    <a:pt x="15145" y="23547"/>
                    <a:pt x="17046" y="25816"/>
                    <a:pt x="18714" y="28251"/>
                  </a:cubicBezTo>
                  <a:cubicBezTo>
                    <a:pt x="19681" y="29618"/>
                    <a:pt x="20649" y="30986"/>
                    <a:pt x="21616" y="32354"/>
                  </a:cubicBezTo>
                  <a:cubicBezTo>
                    <a:pt x="21749" y="32520"/>
                    <a:pt x="21850" y="32721"/>
                    <a:pt x="21983" y="32921"/>
                  </a:cubicBezTo>
                  <a:cubicBezTo>
                    <a:pt x="21872" y="32976"/>
                    <a:pt x="21772" y="33002"/>
                    <a:pt x="21682" y="33002"/>
                  </a:cubicBezTo>
                  <a:cubicBezTo>
                    <a:pt x="21501" y="33002"/>
                    <a:pt x="21360" y="32898"/>
                    <a:pt x="21249" y="32721"/>
                  </a:cubicBezTo>
                  <a:cubicBezTo>
                    <a:pt x="20682" y="31853"/>
                    <a:pt x="20148" y="30986"/>
                    <a:pt x="19548" y="30152"/>
                  </a:cubicBezTo>
                  <a:cubicBezTo>
                    <a:pt x="18881" y="29185"/>
                    <a:pt x="18180" y="28217"/>
                    <a:pt x="17480" y="27250"/>
                  </a:cubicBezTo>
                  <a:cubicBezTo>
                    <a:pt x="17313" y="27050"/>
                    <a:pt x="17079" y="26850"/>
                    <a:pt x="16846" y="26683"/>
                  </a:cubicBezTo>
                  <a:lnTo>
                    <a:pt x="16846" y="26683"/>
                  </a:lnTo>
                  <a:cubicBezTo>
                    <a:pt x="16979" y="27150"/>
                    <a:pt x="17313" y="27483"/>
                    <a:pt x="17580" y="27884"/>
                  </a:cubicBezTo>
                  <a:cubicBezTo>
                    <a:pt x="17847" y="28284"/>
                    <a:pt x="18180" y="28684"/>
                    <a:pt x="18480" y="29085"/>
                  </a:cubicBezTo>
                  <a:cubicBezTo>
                    <a:pt x="18747" y="29485"/>
                    <a:pt x="19048" y="29885"/>
                    <a:pt x="19314" y="30285"/>
                  </a:cubicBezTo>
                  <a:cubicBezTo>
                    <a:pt x="19581" y="30719"/>
                    <a:pt x="19881" y="31119"/>
                    <a:pt x="20148" y="31553"/>
                  </a:cubicBezTo>
                  <a:cubicBezTo>
                    <a:pt x="20415" y="31953"/>
                    <a:pt x="20682" y="32354"/>
                    <a:pt x="20916" y="32821"/>
                  </a:cubicBezTo>
                  <a:cubicBezTo>
                    <a:pt x="20749" y="32721"/>
                    <a:pt x="20582" y="32654"/>
                    <a:pt x="20449" y="32520"/>
                  </a:cubicBezTo>
                  <a:cubicBezTo>
                    <a:pt x="20148" y="32254"/>
                    <a:pt x="19781" y="32053"/>
                    <a:pt x="19414" y="31853"/>
                  </a:cubicBezTo>
                  <a:cubicBezTo>
                    <a:pt x="18414" y="31320"/>
                    <a:pt x="17747" y="30452"/>
                    <a:pt x="17046" y="29585"/>
                  </a:cubicBezTo>
                  <a:cubicBezTo>
                    <a:pt x="15678" y="27850"/>
                    <a:pt x="14177" y="26283"/>
                    <a:pt x="12676" y="24681"/>
                  </a:cubicBezTo>
                  <a:cubicBezTo>
                    <a:pt x="11375" y="23314"/>
                    <a:pt x="10108" y="21913"/>
                    <a:pt x="8840" y="20545"/>
                  </a:cubicBezTo>
                  <a:cubicBezTo>
                    <a:pt x="8673" y="20378"/>
                    <a:pt x="8473" y="20212"/>
                    <a:pt x="8240" y="20111"/>
                  </a:cubicBezTo>
                  <a:lnTo>
                    <a:pt x="8240" y="20111"/>
                  </a:lnTo>
                  <a:cubicBezTo>
                    <a:pt x="8273" y="20178"/>
                    <a:pt x="8307" y="20278"/>
                    <a:pt x="8373" y="20345"/>
                  </a:cubicBezTo>
                  <a:cubicBezTo>
                    <a:pt x="10175" y="22280"/>
                    <a:pt x="11876" y="24281"/>
                    <a:pt x="13744" y="26116"/>
                  </a:cubicBezTo>
                  <a:cubicBezTo>
                    <a:pt x="15011" y="27383"/>
                    <a:pt x="16246" y="28718"/>
                    <a:pt x="17313" y="30185"/>
                  </a:cubicBezTo>
                  <a:cubicBezTo>
                    <a:pt x="17380" y="30219"/>
                    <a:pt x="17413" y="30319"/>
                    <a:pt x="17413" y="30419"/>
                  </a:cubicBezTo>
                  <a:cubicBezTo>
                    <a:pt x="16579" y="30019"/>
                    <a:pt x="16312" y="29118"/>
                    <a:pt x="15612" y="28518"/>
                  </a:cubicBezTo>
                  <a:lnTo>
                    <a:pt x="15612" y="28518"/>
                  </a:lnTo>
                  <a:cubicBezTo>
                    <a:pt x="15645" y="29051"/>
                    <a:pt x="16012" y="29318"/>
                    <a:pt x="16179" y="29752"/>
                  </a:cubicBezTo>
                  <a:cubicBezTo>
                    <a:pt x="16155" y="29755"/>
                    <a:pt x="16133" y="29756"/>
                    <a:pt x="16112" y="29756"/>
                  </a:cubicBezTo>
                  <a:cubicBezTo>
                    <a:pt x="15894" y="29756"/>
                    <a:pt x="15800" y="29607"/>
                    <a:pt x="15678" y="29485"/>
                  </a:cubicBezTo>
                  <a:cubicBezTo>
                    <a:pt x="15478" y="29218"/>
                    <a:pt x="15278" y="28951"/>
                    <a:pt x="15078" y="28684"/>
                  </a:cubicBezTo>
                  <a:lnTo>
                    <a:pt x="15078" y="28684"/>
                  </a:lnTo>
                  <a:cubicBezTo>
                    <a:pt x="15178" y="28918"/>
                    <a:pt x="15312" y="29185"/>
                    <a:pt x="15445" y="29418"/>
                  </a:cubicBezTo>
                  <a:cubicBezTo>
                    <a:pt x="15354" y="29433"/>
                    <a:pt x="15265" y="29441"/>
                    <a:pt x="15180" y="29441"/>
                  </a:cubicBezTo>
                  <a:cubicBezTo>
                    <a:pt x="14705" y="29441"/>
                    <a:pt x="14327" y="29209"/>
                    <a:pt x="14044" y="28784"/>
                  </a:cubicBezTo>
                  <a:cubicBezTo>
                    <a:pt x="13243" y="27684"/>
                    <a:pt x="12443" y="26616"/>
                    <a:pt x="11642" y="25515"/>
                  </a:cubicBezTo>
                  <a:cubicBezTo>
                    <a:pt x="11609" y="25482"/>
                    <a:pt x="11576" y="25449"/>
                    <a:pt x="11542" y="25382"/>
                  </a:cubicBezTo>
                  <a:cubicBezTo>
                    <a:pt x="10375" y="24181"/>
                    <a:pt x="9207" y="22947"/>
                    <a:pt x="7973" y="21779"/>
                  </a:cubicBezTo>
                  <a:lnTo>
                    <a:pt x="7973" y="21779"/>
                  </a:lnTo>
                  <a:cubicBezTo>
                    <a:pt x="8006" y="21846"/>
                    <a:pt x="8006" y="21946"/>
                    <a:pt x="8073" y="22013"/>
                  </a:cubicBezTo>
                  <a:cubicBezTo>
                    <a:pt x="8206" y="22213"/>
                    <a:pt x="8373" y="22413"/>
                    <a:pt x="8540" y="22613"/>
                  </a:cubicBezTo>
                  <a:cubicBezTo>
                    <a:pt x="9374" y="23481"/>
                    <a:pt x="10241" y="24314"/>
                    <a:pt x="11008" y="25248"/>
                  </a:cubicBezTo>
                  <a:cubicBezTo>
                    <a:pt x="11842" y="26216"/>
                    <a:pt x="12610" y="27250"/>
                    <a:pt x="13410" y="28251"/>
                  </a:cubicBezTo>
                  <a:cubicBezTo>
                    <a:pt x="13444" y="28284"/>
                    <a:pt x="13444" y="28351"/>
                    <a:pt x="13444" y="28417"/>
                  </a:cubicBezTo>
                  <a:cubicBezTo>
                    <a:pt x="11576" y="27016"/>
                    <a:pt x="7673" y="22180"/>
                    <a:pt x="7039" y="20478"/>
                  </a:cubicBezTo>
                  <a:lnTo>
                    <a:pt x="7039" y="20478"/>
                  </a:lnTo>
                  <a:cubicBezTo>
                    <a:pt x="7172" y="20578"/>
                    <a:pt x="7239" y="20645"/>
                    <a:pt x="7339" y="20712"/>
                  </a:cubicBezTo>
                  <a:cubicBezTo>
                    <a:pt x="8140" y="21446"/>
                    <a:pt x="8974" y="22180"/>
                    <a:pt x="9774" y="22913"/>
                  </a:cubicBezTo>
                  <a:cubicBezTo>
                    <a:pt x="11576" y="24581"/>
                    <a:pt x="13277" y="26316"/>
                    <a:pt x="14744" y="28317"/>
                  </a:cubicBezTo>
                  <a:cubicBezTo>
                    <a:pt x="14845" y="28451"/>
                    <a:pt x="14978" y="28584"/>
                    <a:pt x="15078" y="28718"/>
                  </a:cubicBezTo>
                  <a:cubicBezTo>
                    <a:pt x="14878" y="28384"/>
                    <a:pt x="14711" y="28051"/>
                    <a:pt x="14478" y="27750"/>
                  </a:cubicBezTo>
                  <a:cubicBezTo>
                    <a:pt x="12943" y="25649"/>
                    <a:pt x="11109" y="23781"/>
                    <a:pt x="9107" y="22080"/>
                  </a:cubicBezTo>
                  <a:cubicBezTo>
                    <a:pt x="8340" y="21412"/>
                    <a:pt x="7573" y="20712"/>
                    <a:pt x="6839" y="20011"/>
                  </a:cubicBezTo>
                  <a:cubicBezTo>
                    <a:pt x="6605" y="19745"/>
                    <a:pt x="6372" y="19511"/>
                    <a:pt x="6172" y="19211"/>
                  </a:cubicBezTo>
                  <a:cubicBezTo>
                    <a:pt x="4604" y="16742"/>
                    <a:pt x="2669" y="14574"/>
                    <a:pt x="768" y="12339"/>
                  </a:cubicBezTo>
                  <a:cubicBezTo>
                    <a:pt x="468" y="12006"/>
                    <a:pt x="368" y="11705"/>
                    <a:pt x="568" y="11272"/>
                  </a:cubicBezTo>
                  <a:cubicBezTo>
                    <a:pt x="768" y="10872"/>
                    <a:pt x="868" y="10405"/>
                    <a:pt x="1035" y="9938"/>
                  </a:cubicBezTo>
                  <a:cubicBezTo>
                    <a:pt x="1135" y="10004"/>
                    <a:pt x="1235" y="10038"/>
                    <a:pt x="1302" y="10104"/>
                  </a:cubicBezTo>
                  <a:cubicBezTo>
                    <a:pt x="1935" y="10872"/>
                    <a:pt x="2536" y="11605"/>
                    <a:pt x="3136" y="12373"/>
                  </a:cubicBezTo>
                  <a:cubicBezTo>
                    <a:pt x="4704" y="14374"/>
                    <a:pt x="6305" y="16342"/>
                    <a:pt x="8040" y="18210"/>
                  </a:cubicBezTo>
                  <a:cubicBezTo>
                    <a:pt x="8273" y="18444"/>
                    <a:pt x="8540" y="18677"/>
                    <a:pt x="8840" y="18977"/>
                  </a:cubicBezTo>
                  <a:cubicBezTo>
                    <a:pt x="8840" y="18477"/>
                    <a:pt x="8473" y="18410"/>
                    <a:pt x="8307" y="18177"/>
                  </a:cubicBezTo>
                  <a:cubicBezTo>
                    <a:pt x="8106" y="17910"/>
                    <a:pt x="7906" y="17676"/>
                    <a:pt x="7673" y="17443"/>
                  </a:cubicBezTo>
                  <a:cubicBezTo>
                    <a:pt x="7506" y="17209"/>
                    <a:pt x="7272" y="16976"/>
                    <a:pt x="7072" y="16742"/>
                  </a:cubicBezTo>
                  <a:cubicBezTo>
                    <a:pt x="6872" y="16509"/>
                    <a:pt x="6672" y="16275"/>
                    <a:pt x="6472" y="16042"/>
                  </a:cubicBezTo>
                  <a:cubicBezTo>
                    <a:pt x="6272" y="15808"/>
                    <a:pt x="6038" y="15575"/>
                    <a:pt x="5838" y="15308"/>
                  </a:cubicBezTo>
                  <a:cubicBezTo>
                    <a:pt x="5638" y="15075"/>
                    <a:pt x="5471" y="14841"/>
                    <a:pt x="5271" y="14608"/>
                  </a:cubicBezTo>
                  <a:cubicBezTo>
                    <a:pt x="5071" y="14341"/>
                    <a:pt x="4871" y="14141"/>
                    <a:pt x="4671" y="13907"/>
                  </a:cubicBezTo>
                  <a:cubicBezTo>
                    <a:pt x="4470" y="13640"/>
                    <a:pt x="4270" y="13407"/>
                    <a:pt x="4104" y="13173"/>
                  </a:cubicBezTo>
                  <a:cubicBezTo>
                    <a:pt x="3903" y="12906"/>
                    <a:pt x="3703" y="12673"/>
                    <a:pt x="3503" y="12406"/>
                  </a:cubicBezTo>
                  <a:lnTo>
                    <a:pt x="2936" y="11672"/>
                  </a:lnTo>
                  <a:cubicBezTo>
                    <a:pt x="2736" y="11439"/>
                    <a:pt x="2569" y="11205"/>
                    <a:pt x="2369" y="10972"/>
                  </a:cubicBezTo>
                  <a:cubicBezTo>
                    <a:pt x="2169" y="10705"/>
                    <a:pt x="1969" y="10438"/>
                    <a:pt x="1769" y="10171"/>
                  </a:cubicBezTo>
                  <a:cubicBezTo>
                    <a:pt x="1602" y="9938"/>
                    <a:pt x="1435" y="9704"/>
                    <a:pt x="1235" y="9471"/>
                  </a:cubicBezTo>
                  <a:cubicBezTo>
                    <a:pt x="1268" y="9437"/>
                    <a:pt x="1302" y="9437"/>
                    <a:pt x="1335" y="9404"/>
                  </a:cubicBezTo>
                  <a:close/>
                  <a:moveTo>
                    <a:pt x="36860" y="3400"/>
                  </a:moveTo>
                  <a:lnTo>
                    <a:pt x="36860" y="3400"/>
                  </a:lnTo>
                  <a:cubicBezTo>
                    <a:pt x="36927" y="3833"/>
                    <a:pt x="36960" y="3867"/>
                    <a:pt x="36760" y="4200"/>
                  </a:cubicBezTo>
                  <a:cubicBezTo>
                    <a:pt x="36327" y="4934"/>
                    <a:pt x="35893" y="5668"/>
                    <a:pt x="35393" y="6368"/>
                  </a:cubicBezTo>
                  <a:cubicBezTo>
                    <a:pt x="34525" y="7603"/>
                    <a:pt x="33658" y="8837"/>
                    <a:pt x="32524" y="9871"/>
                  </a:cubicBezTo>
                  <a:cubicBezTo>
                    <a:pt x="30389" y="12539"/>
                    <a:pt x="28254" y="15208"/>
                    <a:pt x="26853" y="18377"/>
                  </a:cubicBezTo>
                  <a:cubicBezTo>
                    <a:pt x="26419" y="19378"/>
                    <a:pt x="25886" y="20312"/>
                    <a:pt x="25452" y="21312"/>
                  </a:cubicBezTo>
                  <a:cubicBezTo>
                    <a:pt x="25052" y="22180"/>
                    <a:pt x="24752" y="23080"/>
                    <a:pt x="24418" y="23981"/>
                  </a:cubicBezTo>
                  <a:cubicBezTo>
                    <a:pt x="24285" y="24281"/>
                    <a:pt x="24251" y="24615"/>
                    <a:pt x="24285" y="24982"/>
                  </a:cubicBezTo>
                  <a:cubicBezTo>
                    <a:pt x="24318" y="24948"/>
                    <a:pt x="24385" y="24915"/>
                    <a:pt x="24418" y="24848"/>
                  </a:cubicBezTo>
                  <a:cubicBezTo>
                    <a:pt x="24852" y="23114"/>
                    <a:pt x="25586" y="21479"/>
                    <a:pt x="26353" y="19878"/>
                  </a:cubicBezTo>
                  <a:cubicBezTo>
                    <a:pt x="26987" y="18544"/>
                    <a:pt x="27687" y="17209"/>
                    <a:pt x="28388" y="15875"/>
                  </a:cubicBezTo>
                  <a:cubicBezTo>
                    <a:pt x="28988" y="14741"/>
                    <a:pt x="29789" y="13740"/>
                    <a:pt x="30589" y="12740"/>
                  </a:cubicBezTo>
                  <a:cubicBezTo>
                    <a:pt x="31123" y="12106"/>
                    <a:pt x="31657" y="11439"/>
                    <a:pt x="32224" y="10771"/>
                  </a:cubicBezTo>
                  <a:cubicBezTo>
                    <a:pt x="32591" y="10338"/>
                    <a:pt x="32957" y="9871"/>
                    <a:pt x="33391" y="9437"/>
                  </a:cubicBezTo>
                  <a:cubicBezTo>
                    <a:pt x="34459" y="8303"/>
                    <a:pt x="35326" y="7035"/>
                    <a:pt x="36193" y="5768"/>
                  </a:cubicBezTo>
                  <a:cubicBezTo>
                    <a:pt x="36327" y="5568"/>
                    <a:pt x="36460" y="5368"/>
                    <a:pt x="36593" y="5201"/>
                  </a:cubicBezTo>
                  <a:cubicBezTo>
                    <a:pt x="36627" y="5201"/>
                    <a:pt x="36660" y="5234"/>
                    <a:pt x="36693" y="5234"/>
                  </a:cubicBezTo>
                  <a:cubicBezTo>
                    <a:pt x="36627" y="5668"/>
                    <a:pt x="36527" y="6101"/>
                    <a:pt x="36427" y="6535"/>
                  </a:cubicBezTo>
                  <a:cubicBezTo>
                    <a:pt x="36427" y="6568"/>
                    <a:pt x="36393" y="6635"/>
                    <a:pt x="36360" y="6669"/>
                  </a:cubicBezTo>
                  <a:cubicBezTo>
                    <a:pt x="34892" y="8403"/>
                    <a:pt x="33391" y="10138"/>
                    <a:pt x="31957" y="11939"/>
                  </a:cubicBezTo>
                  <a:cubicBezTo>
                    <a:pt x="30622" y="13607"/>
                    <a:pt x="29388" y="15408"/>
                    <a:pt x="28287" y="17276"/>
                  </a:cubicBezTo>
                  <a:cubicBezTo>
                    <a:pt x="28221" y="17376"/>
                    <a:pt x="28154" y="17510"/>
                    <a:pt x="28087" y="17610"/>
                  </a:cubicBezTo>
                  <a:cubicBezTo>
                    <a:pt x="28121" y="17643"/>
                    <a:pt x="28154" y="17676"/>
                    <a:pt x="28187" y="17676"/>
                  </a:cubicBezTo>
                  <a:lnTo>
                    <a:pt x="28554" y="17176"/>
                  </a:lnTo>
                  <a:cubicBezTo>
                    <a:pt x="29388" y="15975"/>
                    <a:pt x="30222" y="14741"/>
                    <a:pt x="31123" y="13573"/>
                  </a:cubicBezTo>
                  <a:cubicBezTo>
                    <a:pt x="31957" y="12473"/>
                    <a:pt x="32857" y="11405"/>
                    <a:pt x="33725" y="10338"/>
                  </a:cubicBezTo>
                  <a:cubicBezTo>
                    <a:pt x="34425" y="9471"/>
                    <a:pt x="35159" y="8637"/>
                    <a:pt x="35860" y="7769"/>
                  </a:cubicBezTo>
                  <a:cubicBezTo>
                    <a:pt x="35926" y="7669"/>
                    <a:pt x="35993" y="7603"/>
                    <a:pt x="36093" y="7536"/>
                  </a:cubicBezTo>
                  <a:lnTo>
                    <a:pt x="36093" y="7536"/>
                  </a:lnTo>
                  <a:cubicBezTo>
                    <a:pt x="35993" y="8103"/>
                    <a:pt x="35860" y="8637"/>
                    <a:pt x="35493" y="9070"/>
                  </a:cubicBezTo>
                  <a:cubicBezTo>
                    <a:pt x="33658" y="11105"/>
                    <a:pt x="32090" y="13340"/>
                    <a:pt x="30589" y="15608"/>
                  </a:cubicBezTo>
                  <a:cubicBezTo>
                    <a:pt x="29855" y="16709"/>
                    <a:pt x="29255" y="17910"/>
                    <a:pt x="28521" y="19011"/>
                  </a:cubicBezTo>
                  <a:cubicBezTo>
                    <a:pt x="27253" y="20945"/>
                    <a:pt x="26353" y="23014"/>
                    <a:pt x="25752" y="25215"/>
                  </a:cubicBezTo>
                  <a:cubicBezTo>
                    <a:pt x="25686" y="25449"/>
                    <a:pt x="25619" y="25715"/>
                    <a:pt x="25552" y="25949"/>
                  </a:cubicBezTo>
                  <a:cubicBezTo>
                    <a:pt x="25519" y="26216"/>
                    <a:pt x="25519" y="26449"/>
                    <a:pt x="25719" y="26683"/>
                  </a:cubicBezTo>
                  <a:cubicBezTo>
                    <a:pt x="26053" y="26549"/>
                    <a:pt x="26153" y="26249"/>
                    <a:pt x="26253" y="25916"/>
                  </a:cubicBezTo>
                  <a:cubicBezTo>
                    <a:pt x="26453" y="25182"/>
                    <a:pt x="26653" y="24448"/>
                    <a:pt x="26920" y="23714"/>
                  </a:cubicBezTo>
                  <a:cubicBezTo>
                    <a:pt x="27353" y="22380"/>
                    <a:pt x="28054" y="21212"/>
                    <a:pt x="28788" y="20045"/>
                  </a:cubicBezTo>
                  <a:cubicBezTo>
                    <a:pt x="29355" y="19177"/>
                    <a:pt x="29922" y="18243"/>
                    <a:pt x="30456" y="17343"/>
                  </a:cubicBezTo>
                  <a:cubicBezTo>
                    <a:pt x="31256" y="16109"/>
                    <a:pt x="32023" y="14874"/>
                    <a:pt x="32824" y="13640"/>
                  </a:cubicBezTo>
                  <a:cubicBezTo>
                    <a:pt x="32891" y="13507"/>
                    <a:pt x="33024" y="13373"/>
                    <a:pt x="33191" y="13273"/>
                  </a:cubicBezTo>
                  <a:lnTo>
                    <a:pt x="33191" y="13273"/>
                  </a:lnTo>
                  <a:cubicBezTo>
                    <a:pt x="33058" y="13540"/>
                    <a:pt x="32957" y="13840"/>
                    <a:pt x="32791" y="14107"/>
                  </a:cubicBezTo>
                  <a:cubicBezTo>
                    <a:pt x="32157" y="15275"/>
                    <a:pt x="31490" y="16476"/>
                    <a:pt x="30856" y="17643"/>
                  </a:cubicBezTo>
                  <a:cubicBezTo>
                    <a:pt x="30389" y="18510"/>
                    <a:pt x="29922" y="19411"/>
                    <a:pt x="29488" y="20278"/>
                  </a:cubicBezTo>
                  <a:cubicBezTo>
                    <a:pt x="28855" y="21579"/>
                    <a:pt x="28254" y="22880"/>
                    <a:pt x="27654" y="24181"/>
                  </a:cubicBezTo>
                  <a:cubicBezTo>
                    <a:pt x="27620" y="24281"/>
                    <a:pt x="27587" y="24348"/>
                    <a:pt x="27620" y="24481"/>
                  </a:cubicBezTo>
                  <a:cubicBezTo>
                    <a:pt x="27720" y="24314"/>
                    <a:pt x="27854" y="24114"/>
                    <a:pt x="27954" y="23948"/>
                  </a:cubicBezTo>
                  <a:cubicBezTo>
                    <a:pt x="28754" y="22313"/>
                    <a:pt x="29522" y="20679"/>
                    <a:pt x="30356" y="19111"/>
                  </a:cubicBezTo>
                  <a:cubicBezTo>
                    <a:pt x="31123" y="17643"/>
                    <a:pt x="31990" y="16209"/>
                    <a:pt x="32757" y="14741"/>
                  </a:cubicBezTo>
                  <a:cubicBezTo>
                    <a:pt x="33424" y="13540"/>
                    <a:pt x="34025" y="12339"/>
                    <a:pt x="34659" y="11105"/>
                  </a:cubicBezTo>
                  <a:cubicBezTo>
                    <a:pt x="34692" y="11005"/>
                    <a:pt x="34725" y="10905"/>
                    <a:pt x="34792" y="10805"/>
                  </a:cubicBezTo>
                  <a:cubicBezTo>
                    <a:pt x="35493" y="9971"/>
                    <a:pt x="36226" y="9137"/>
                    <a:pt x="36927" y="8303"/>
                  </a:cubicBezTo>
                  <a:cubicBezTo>
                    <a:pt x="36960" y="8303"/>
                    <a:pt x="36994" y="8303"/>
                    <a:pt x="37060" y="8270"/>
                  </a:cubicBezTo>
                  <a:lnTo>
                    <a:pt x="37060" y="8270"/>
                  </a:lnTo>
                  <a:cubicBezTo>
                    <a:pt x="36994" y="8436"/>
                    <a:pt x="36960" y="8570"/>
                    <a:pt x="36894" y="8670"/>
                  </a:cubicBezTo>
                  <a:cubicBezTo>
                    <a:pt x="36093" y="10171"/>
                    <a:pt x="35292" y="11672"/>
                    <a:pt x="34459" y="13140"/>
                  </a:cubicBezTo>
                  <a:cubicBezTo>
                    <a:pt x="33391" y="15008"/>
                    <a:pt x="32290" y="16842"/>
                    <a:pt x="31256" y="18710"/>
                  </a:cubicBezTo>
                  <a:cubicBezTo>
                    <a:pt x="30522" y="19978"/>
                    <a:pt x="29822" y="21279"/>
                    <a:pt x="29155" y="22547"/>
                  </a:cubicBezTo>
                  <a:cubicBezTo>
                    <a:pt x="28721" y="23414"/>
                    <a:pt x="28354" y="24281"/>
                    <a:pt x="27954" y="25148"/>
                  </a:cubicBezTo>
                  <a:cubicBezTo>
                    <a:pt x="27921" y="25282"/>
                    <a:pt x="27887" y="25382"/>
                    <a:pt x="27921" y="25549"/>
                  </a:cubicBezTo>
                  <a:cubicBezTo>
                    <a:pt x="28187" y="25048"/>
                    <a:pt x="28421" y="24548"/>
                    <a:pt x="28688" y="24048"/>
                  </a:cubicBezTo>
                  <a:cubicBezTo>
                    <a:pt x="29488" y="22446"/>
                    <a:pt x="30322" y="20879"/>
                    <a:pt x="31156" y="19311"/>
                  </a:cubicBezTo>
                  <a:cubicBezTo>
                    <a:pt x="31823" y="18077"/>
                    <a:pt x="32457" y="16842"/>
                    <a:pt x="33158" y="15642"/>
                  </a:cubicBezTo>
                  <a:cubicBezTo>
                    <a:pt x="33925" y="14374"/>
                    <a:pt x="34725" y="13106"/>
                    <a:pt x="35493" y="11839"/>
                  </a:cubicBezTo>
                  <a:cubicBezTo>
                    <a:pt x="36293" y="10571"/>
                    <a:pt x="37060" y="9304"/>
                    <a:pt x="37461" y="7869"/>
                  </a:cubicBezTo>
                  <a:cubicBezTo>
                    <a:pt x="37494" y="7769"/>
                    <a:pt x="37561" y="7636"/>
                    <a:pt x="37661" y="7569"/>
                  </a:cubicBezTo>
                  <a:cubicBezTo>
                    <a:pt x="38161" y="7002"/>
                    <a:pt x="38695" y="6468"/>
                    <a:pt x="39229" y="5901"/>
                  </a:cubicBezTo>
                  <a:cubicBezTo>
                    <a:pt x="39262" y="6001"/>
                    <a:pt x="39295" y="6035"/>
                    <a:pt x="39295" y="6035"/>
                  </a:cubicBezTo>
                  <a:cubicBezTo>
                    <a:pt x="38595" y="7336"/>
                    <a:pt x="37961" y="8703"/>
                    <a:pt x="37227" y="9971"/>
                  </a:cubicBezTo>
                  <a:cubicBezTo>
                    <a:pt x="35926" y="12172"/>
                    <a:pt x="34525" y="14341"/>
                    <a:pt x="33191" y="16542"/>
                  </a:cubicBezTo>
                  <a:cubicBezTo>
                    <a:pt x="32791" y="17143"/>
                    <a:pt x="32424" y="17710"/>
                    <a:pt x="32023" y="18310"/>
                  </a:cubicBezTo>
                  <a:cubicBezTo>
                    <a:pt x="31957" y="18444"/>
                    <a:pt x="31890" y="18577"/>
                    <a:pt x="31757" y="18811"/>
                  </a:cubicBezTo>
                  <a:cubicBezTo>
                    <a:pt x="32090" y="18744"/>
                    <a:pt x="32157" y="18544"/>
                    <a:pt x="32224" y="18410"/>
                  </a:cubicBezTo>
                  <a:cubicBezTo>
                    <a:pt x="32891" y="17343"/>
                    <a:pt x="33558" y="16275"/>
                    <a:pt x="34225" y="15241"/>
                  </a:cubicBezTo>
                  <a:cubicBezTo>
                    <a:pt x="34859" y="14241"/>
                    <a:pt x="35526" y="13240"/>
                    <a:pt x="36160" y="12239"/>
                  </a:cubicBezTo>
                  <a:cubicBezTo>
                    <a:pt x="37294" y="10471"/>
                    <a:pt x="38461" y="8670"/>
                    <a:pt x="39329" y="6702"/>
                  </a:cubicBezTo>
                  <a:cubicBezTo>
                    <a:pt x="39495" y="6335"/>
                    <a:pt x="39562" y="5935"/>
                    <a:pt x="39696" y="5534"/>
                  </a:cubicBezTo>
                  <a:cubicBezTo>
                    <a:pt x="39729" y="5368"/>
                    <a:pt x="39829" y="5201"/>
                    <a:pt x="39962" y="5067"/>
                  </a:cubicBezTo>
                  <a:lnTo>
                    <a:pt x="39962" y="5067"/>
                  </a:lnTo>
                  <a:cubicBezTo>
                    <a:pt x="39962" y="5701"/>
                    <a:pt x="39829" y="6302"/>
                    <a:pt x="39562" y="6835"/>
                  </a:cubicBezTo>
                  <a:cubicBezTo>
                    <a:pt x="39162" y="7803"/>
                    <a:pt x="38728" y="8770"/>
                    <a:pt x="38228" y="9671"/>
                  </a:cubicBezTo>
                  <a:cubicBezTo>
                    <a:pt x="37694" y="10605"/>
                    <a:pt x="37027" y="11505"/>
                    <a:pt x="36427" y="12439"/>
                  </a:cubicBezTo>
                  <a:cubicBezTo>
                    <a:pt x="34992" y="14808"/>
                    <a:pt x="33391" y="17076"/>
                    <a:pt x="32157" y="19578"/>
                  </a:cubicBezTo>
                  <a:cubicBezTo>
                    <a:pt x="31490" y="20945"/>
                    <a:pt x="30856" y="22380"/>
                    <a:pt x="30222" y="23781"/>
                  </a:cubicBezTo>
                  <a:cubicBezTo>
                    <a:pt x="29989" y="24314"/>
                    <a:pt x="29755" y="24848"/>
                    <a:pt x="29522" y="25382"/>
                  </a:cubicBezTo>
                  <a:cubicBezTo>
                    <a:pt x="28621" y="27483"/>
                    <a:pt x="27854" y="29618"/>
                    <a:pt x="27387" y="31887"/>
                  </a:cubicBezTo>
                  <a:cubicBezTo>
                    <a:pt x="27253" y="32620"/>
                    <a:pt x="26953" y="33288"/>
                    <a:pt x="26753" y="33988"/>
                  </a:cubicBezTo>
                  <a:cubicBezTo>
                    <a:pt x="26720" y="34088"/>
                    <a:pt x="26686" y="34188"/>
                    <a:pt x="26686" y="34322"/>
                  </a:cubicBezTo>
                  <a:cubicBezTo>
                    <a:pt x="27153" y="33554"/>
                    <a:pt x="27387" y="32687"/>
                    <a:pt x="27587" y="31853"/>
                  </a:cubicBezTo>
                  <a:cubicBezTo>
                    <a:pt x="28154" y="29385"/>
                    <a:pt x="29021" y="27050"/>
                    <a:pt x="30089" y="24781"/>
                  </a:cubicBezTo>
                  <a:cubicBezTo>
                    <a:pt x="31223" y="22313"/>
                    <a:pt x="32424" y="19845"/>
                    <a:pt x="33825" y="17543"/>
                  </a:cubicBezTo>
                  <a:cubicBezTo>
                    <a:pt x="34759" y="16009"/>
                    <a:pt x="35693" y="14507"/>
                    <a:pt x="36627" y="13040"/>
                  </a:cubicBezTo>
                  <a:cubicBezTo>
                    <a:pt x="37160" y="12273"/>
                    <a:pt x="37728" y="11539"/>
                    <a:pt x="38295" y="10771"/>
                  </a:cubicBezTo>
                  <a:cubicBezTo>
                    <a:pt x="39195" y="9471"/>
                    <a:pt x="39796" y="8036"/>
                    <a:pt x="40229" y="6502"/>
                  </a:cubicBezTo>
                  <a:cubicBezTo>
                    <a:pt x="40263" y="6435"/>
                    <a:pt x="40263" y="6368"/>
                    <a:pt x="40396" y="6335"/>
                  </a:cubicBezTo>
                  <a:lnTo>
                    <a:pt x="40396" y="6335"/>
                  </a:lnTo>
                  <a:cubicBezTo>
                    <a:pt x="40363" y="6735"/>
                    <a:pt x="40329" y="7169"/>
                    <a:pt x="40263" y="7569"/>
                  </a:cubicBezTo>
                  <a:cubicBezTo>
                    <a:pt x="40196" y="8070"/>
                    <a:pt x="40029" y="8503"/>
                    <a:pt x="39762" y="8970"/>
                  </a:cubicBezTo>
                  <a:cubicBezTo>
                    <a:pt x="38528" y="11038"/>
                    <a:pt x="37094" y="12973"/>
                    <a:pt x="35960" y="15141"/>
                  </a:cubicBezTo>
                  <a:cubicBezTo>
                    <a:pt x="34625" y="17710"/>
                    <a:pt x="33224" y="20278"/>
                    <a:pt x="31857" y="22847"/>
                  </a:cubicBezTo>
                  <a:cubicBezTo>
                    <a:pt x="31823" y="22913"/>
                    <a:pt x="31823" y="22980"/>
                    <a:pt x="31857" y="23080"/>
                  </a:cubicBezTo>
                  <a:cubicBezTo>
                    <a:pt x="31957" y="22880"/>
                    <a:pt x="32057" y="22713"/>
                    <a:pt x="32157" y="22513"/>
                  </a:cubicBezTo>
                  <a:cubicBezTo>
                    <a:pt x="33558" y="19978"/>
                    <a:pt x="34926" y="17443"/>
                    <a:pt x="36360" y="14941"/>
                  </a:cubicBezTo>
                  <a:cubicBezTo>
                    <a:pt x="37160" y="13573"/>
                    <a:pt x="37961" y="12206"/>
                    <a:pt x="38928" y="10938"/>
                  </a:cubicBezTo>
                  <a:cubicBezTo>
                    <a:pt x="39329" y="10438"/>
                    <a:pt x="39596" y="9837"/>
                    <a:pt x="39962" y="9237"/>
                  </a:cubicBezTo>
                  <a:lnTo>
                    <a:pt x="39962" y="9237"/>
                  </a:lnTo>
                  <a:cubicBezTo>
                    <a:pt x="39929" y="9404"/>
                    <a:pt x="39929" y="9504"/>
                    <a:pt x="39896" y="9604"/>
                  </a:cubicBezTo>
                  <a:cubicBezTo>
                    <a:pt x="39129" y="11839"/>
                    <a:pt x="37961" y="13874"/>
                    <a:pt x="36727" y="15842"/>
                  </a:cubicBezTo>
                  <a:cubicBezTo>
                    <a:pt x="35126" y="18377"/>
                    <a:pt x="33358" y="20812"/>
                    <a:pt x="31890" y="23414"/>
                  </a:cubicBezTo>
                  <a:cubicBezTo>
                    <a:pt x="30322" y="26249"/>
                    <a:pt x="28955" y="29151"/>
                    <a:pt x="28054" y="32220"/>
                  </a:cubicBezTo>
                  <a:cubicBezTo>
                    <a:pt x="27587" y="33921"/>
                    <a:pt x="27153" y="35656"/>
                    <a:pt x="27087" y="37424"/>
                  </a:cubicBezTo>
                  <a:cubicBezTo>
                    <a:pt x="27053" y="38158"/>
                    <a:pt x="27153" y="38892"/>
                    <a:pt x="27153" y="39625"/>
                  </a:cubicBezTo>
                  <a:cubicBezTo>
                    <a:pt x="27153" y="39926"/>
                    <a:pt x="27120" y="40193"/>
                    <a:pt x="27053" y="40493"/>
                  </a:cubicBezTo>
                  <a:cubicBezTo>
                    <a:pt x="26520" y="39959"/>
                    <a:pt x="25952" y="39459"/>
                    <a:pt x="25652" y="38758"/>
                  </a:cubicBezTo>
                  <a:lnTo>
                    <a:pt x="25686" y="38758"/>
                  </a:lnTo>
                  <a:cubicBezTo>
                    <a:pt x="25586" y="38691"/>
                    <a:pt x="25452" y="38658"/>
                    <a:pt x="25385" y="38558"/>
                  </a:cubicBezTo>
                  <a:cubicBezTo>
                    <a:pt x="24618" y="37657"/>
                    <a:pt x="23951" y="36690"/>
                    <a:pt x="23384" y="35656"/>
                  </a:cubicBezTo>
                  <a:cubicBezTo>
                    <a:pt x="23351" y="35623"/>
                    <a:pt x="23351" y="35589"/>
                    <a:pt x="23317" y="35556"/>
                  </a:cubicBezTo>
                  <a:cubicBezTo>
                    <a:pt x="22917" y="34822"/>
                    <a:pt x="22884" y="34155"/>
                    <a:pt x="23451" y="33421"/>
                  </a:cubicBezTo>
                  <a:cubicBezTo>
                    <a:pt x="24451" y="32053"/>
                    <a:pt x="25018" y="30452"/>
                    <a:pt x="25452" y="28851"/>
                  </a:cubicBezTo>
                  <a:cubicBezTo>
                    <a:pt x="25552" y="28484"/>
                    <a:pt x="25619" y="28151"/>
                    <a:pt x="25652" y="27784"/>
                  </a:cubicBezTo>
                  <a:cubicBezTo>
                    <a:pt x="25686" y="27617"/>
                    <a:pt x="25652" y="27450"/>
                    <a:pt x="25619" y="27217"/>
                  </a:cubicBezTo>
                  <a:cubicBezTo>
                    <a:pt x="24985" y="27617"/>
                    <a:pt x="25052" y="28351"/>
                    <a:pt x="24551" y="28751"/>
                  </a:cubicBezTo>
                  <a:cubicBezTo>
                    <a:pt x="24752" y="27950"/>
                    <a:pt x="24985" y="27183"/>
                    <a:pt x="25185" y="26416"/>
                  </a:cubicBezTo>
                  <a:cubicBezTo>
                    <a:pt x="25152" y="26383"/>
                    <a:pt x="25152" y="26383"/>
                    <a:pt x="25119" y="26383"/>
                  </a:cubicBezTo>
                  <a:cubicBezTo>
                    <a:pt x="25052" y="26516"/>
                    <a:pt x="24985" y="26650"/>
                    <a:pt x="24918" y="26816"/>
                  </a:cubicBezTo>
                  <a:cubicBezTo>
                    <a:pt x="24752" y="27417"/>
                    <a:pt x="24585" y="28017"/>
                    <a:pt x="24418" y="28618"/>
                  </a:cubicBezTo>
                  <a:cubicBezTo>
                    <a:pt x="24340" y="28928"/>
                    <a:pt x="24303" y="28998"/>
                    <a:pt x="24119" y="28998"/>
                  </a:cubicBezTo>
                  <a:cubicBezTo>
                    <a:pt x="24065" y="28998"/>
                    <a:pt x="24000" y="28992"/>
                    <a:pt x="23918" y="28985"/>
                  </a:cubicBezTo>
                  <a:cubicBezTo>
                    <a:pt x="23117" y="28651"/>
                    <a:pt x="23084" y="28317"/>
                    <a:pt x="23284" y="27817"/>
                  </a:cubicBezTo>
                  <a:cubicBezTo>
                    <a:pt x="23384" y="27517"/>
                    <a:pt x="23451" y="27183"/>
                    <a:pt x="23517" y="26850"/>
                  </a:cubicBezTo>
                  <a:cubicBezTo>
                    <a:pt x="23484" y="26850"/>
                    <a:pt x="23451" y="26850"/>
                    <a:pt x="23417" y="26816"/>
                  </a:cubicBezTo>
                  <a:cubicBezTo>
                    <a:pt x="23284" y="27183"/>
                    <a:pt x="23150" y="27584"/>
                    <a:pt x="23017" y="27984"/>
                  </a:cubicBezTo>
                  <a:cubicBezTo>
                    <a:pt x="22750" y="27684"/>
                    <a:pt x="22650" y="27417"/>
                    <a:pt x="22750" y="27083"/>
                  </a:cubicBezTo>
                  <a:cubicBezTo>
                    <a:pt x="22917" y="26616"/>
                    <a:pt x="23084" y="26149"/>
                    <a:pt x="23217" y="25682"/>
                  </a:cubicBezTo>
                  <a:cubicBezTo>
                    <a:pt x="23684" y="24415"/>
                    <a:pt x="24084" y="23114"/>
                    <a:pt x="24585" y="21879"/>
                  </a:cubicBezTo>
                  <a:cubicBezTo>
                    <a:pt x="25152" y="20412"/>
                    <a:pt x="25819" y="18944"/>
                    <a:pt x="26453" y="17510"/>
                  </a:cubicBezTo>
                  <a:cubicBezTo>
                    <a:pt x="26586" y="17176"/>
                    <a:pt x="26786" y="16909"/>
                    <a:pt x="26753" y="16509"/>
                  </a:cubicBezTo>
                  <a:lnTo>
                    <a:pt x="26753" y="16509"/>
                  </a:lnTo>
                  <a:cubicBezTo>
                    <a:pt x="26086" y="17510"/>
                    <a:pt x="25752" y="18644"/>
                    <a:pt x="25285" y="19711"/>
                  </a:cubicBezTo>
                  <a:cubicBezTo>
                    <a:pt x="24818" y="20812"/>
                    <a:pt x="24318" y="21913"/>
                    <a:pt x="23918" y="23047"/>
                  </a:cubicBezTo>
                  <a:cubicBezTo>
                    <a:pt x="23484" y="24148"/>
                    <a:pt x="23117" y="25282"/>
                    <a:pt x="22750" y="26416"/>
                  </a:cubicBezTo>
                  <a:lnTo>
                    <a:pt x="22617" y="26383"/>
                  </a:lnTo>
                  <a:cubicBezTo>
                    <a:pt x="22650" y="26183"/>
                    <a:pt x="22650" y="25982"/>
                    <a:pt x="22683" y="25782"/>
                  </a:cubicBezTo>
                  <a:cubicBezTo>
                    <a:pt x="22817" y="24548"/>
                    <a:pt x="23117" y="23380"/>
                    <a:pt x="23517" y="22246"/>
                  </a:cubicBezTo>
                  <a:cubicBezTo>
                    <a:pt x="23851" y="21346"/>
                    <a:pt x="24185" y="20412"/>
                    <a:pt x="24518" y="19511"/>
                  </a:cubicBezTo>
                  <a:cubicBezTo>
                    <a:pt x="25485" y="16943"/>
                    <a:pt x="26953" y="14708"/>
                    <a:pt x="28955" y="12806"/>
                  </a:cubicBezTo>
                  <a:cubicBezTo>
                    <a:pt x="29188" y="12573"/>
                    <a:pt x="29422" y="12306"/>
                    <a:pt x="29688" y="12072"/>
                  </a:cubicBezTo>
                  <a:cubicBezTo>
                    <a:pt x="29688" y="12072"/>
                    <a:pt x="29722" y="12072"/>
                    <a:pt x="29855" y="12006"/>
                  </a:cubicBezTo>
                  <a:lnTo>
                    <a:pt x="29855" y="12006"/>
                  </a:lnTo>
                  <a:cubicBezTo>
                    <a:pt x="29422" y="12673"/>
                    <a:pt x="28955" y="13173"/>
                    <a:pt x="28521" y="13707"/>
                  </a:cubicBezTo>
                  <a:cubicBezTo>
                    <a:pt x="28121" y="14274"/>
                    <a:pt x="27687" y="14841"/>
                    <a:pt x="27353" y="15475"/>
                  </a:cubicBezTo>
                  <a:cubicBezTo>
                    <a:pt x="27454" y="15375"/>
                    <a:pt x="27554" y="15308"/>
                    <a:pt x="27620" y="15208"/>
                  </a:cubicBezTo>
                  <a:cubicBezTo>
                    <a:pt x="28955" y="13573"/>
                    <a:pt x="30322" y="11972"/>
                    <a:pt x="31590" y="10271"/>
                  </a:cubicBezTo>
                  <a:cubicBezTo>
                    <a:pt x="32757" y="8770"/>
                    <a:pt x="33958" y="7269"/>
                    <a:pt x="35159" y="5801"/>
                  </a:cubicBezTo>
                  <a:cubicBezTo>
                    <a:pt x="35292" y="5668"/>
                    <a:pt x="35393" y="5534"/>
                    <a:pt x="35493" y="5368"/>
                  </a:cubicBezTo>
                  <a:cubicBezTo>
                    <a:pt x="35926" y="4734"/>
                    <a:pt x="36393" y="4067"/>
                    <a:pt x="36860" y="3400"/>
                  </a:cubicBezTo>
                  <a:close/>
                  <a:moveTo>
                    <a:pt x="4270" y="25382"/>
                  </a:moveTo>
                  <a:cubicBezTo>
                    <a:pt x="5705" y="26616"/>
                    <a:pt x="7439" y="27317"/>
                    <a:pt x="9140" y="28051"/>
                  </a:cubicBezTo>
                  <a:cubicBezTo>
                    <a:pt x="11008" y="28851"/>
                    <a:pt x="12910" y="29618"/>
                    <a:pt x="14778" y="30386"/>
                  </a:cubicBezTo>
                  <a:cubicBezTo>
                    <a:pt x="17046" y="31320"/>
                    <a:pt x="19048" y="32687"/>
                    <a:pt x="20749" y="34455"/>
                  </a:cubicBezTo>
                  <a:cubicBezTo>
                    <a:pt x="21116" y="34822"/>
                    <a:pt x="21483" y="35222"/>
                    <a:pt x="21850" y="35589"/>
                  </a:cubicBezTo>
                  <a:cubicBezTo>
                    <a:pt x="22784" y="36490"/>
                    <a:pt x="23517" y="37524"/>
                    <a:pt x="24251" y="38558"/>
                  </a:cubicBezTo>
                  <a:cubicBezTo>
                    <a:pt x="24385" y="38758"/>
                    <a:pt x="24551" y="38958"/>
                    <a:pt x="24685" y="39125"/>
                  </a:cubicBezTo>
                  <a:cubicBezTo>
                    <a:pt x="26419" y="41060"/>
                    <a:pt x="27620" y="43328"/>
                    <a:pt x="28521" y="45730"/>
                  </a:cubicBezTo>
                  <a:cubicBezTo>
                    <a:pt x="29121" y="47264"/>
                    <a:pt x="29355" y="48932"/>
                    <a:pt x="29555" y="50567"/>
                  </a:cubicBezTo>
                  <a:cubicBezTo>
                    <a:pt x="29955" y="53669"/>
                    <a:pt x="29855" y="56738"/>
                    <a:pt x="29622" y="59807"/>
                  </a:cubicBezTo>
                  <a:cubicBezTo>
                    <a:pt x="29522" y="61108"/>
                    <a:pt x="29522" y="62442"/>
                    <a:pt x="29422" y="63743"/>
                  </a:cubicBezTo>
                  <a:cubicBezTo>
                    <a:pt x="29355" y="64944"/>
                    <a:pt x="29255" y="66111"/>
                    <a:pt x="29121" y="67312"/>
                  </a:cubicBezTo>
                  <a:cubicBezTo>
                    <a:pt x="28921" y="69680"/>
                    <a:pt x="28721" y="72082"/>
                    <a:pt x="28521" y="74484"/>
                  </a:cubicBezTo>
                  <a:cubicBezTo>
                    <a:pt x="28488" y="74884"/>
                    <a:pt x="28521" y="75284"/>
                    <a:pt x="28521" y="75718"/>
                  </a:cubicBezTo>
                  <a:cubicBezTo>
                    <a:pt x="28488" y="76585"/>
                    <a:pt x="28421" y="77419"/>
                    <a:pt x="28388" y="78353"/>
                  </a:cubicBezTo>
                  <a:cubicBezTo>
                    <a:pt x="27954" y="78086"/>
                    <a:pt x="27720" y="77853"/>
                    <a:pt x="27787" y="77286"/>
                  </a:cubicBezTo>
                  <a:cubicBezTo>
                    <a:pt x="27987" y="75585"/>
                    <a:pt x="28087" y="73883"/>
                    <a:pt x="28254" y="72182"/>
                  </a:cubicBezTo>
                  <a:cubicBezTo>
                    <a:pt x="28254" y="72049"/>
                    <a:pt x="28254" y="71882"/>
                    <a:pt x="28154" y="71748"/>
                  </a:cubicBezTo>
                  <a:cubicBezTo>
                    <a:pt x="27754" y="73717"/>
                    <a:pt x="27854" y="75718"/>
                    <a:pt x="27587" y="77753"/>
                  </a:cubicBezTo>
                  <a:cubicBezTo>
                    <a:pt x="27353" y="77686"/>
                    <a:pt x="27120" y="77619"/>
                    <a:pt x="26853" y="77553"/>
                  </a:cubicBezTo>
                  <a:cubicBezTo>
                    <a:pt x="26886" y="77252"/>
                    <a:pt x="26886" y="76952"/>
                    <a:pt x="26920" y="76652"/>
                  </a:cubicBezTo>
                  <a:cubicBezTo>
                    <a:pt x="27120" y="74584"/>
                    <a:pt x="27353" y="72516"/>
                    <a:pt x="27487" y="70414"/>
                  </a:cubicBezTo>
                  <a:cubicBezTo>
                    <a:pt x="27720" y="67779"/>
                    <a:pt x="27887" y="65144"/>
                    <a:pt x="28021" y="62475"/>
                  </a:cubicBezTo>
                  <a:cubicBezTo>
                    <a:pt x="28087" y="61508"/>
                    <a:pt x="28054" y="60540"/>
                    <a:pt x="28021" y="59573"/>
                  </a:cubicBezTo>
                  <a:cubicBezTo>
                    <a:pt x="27987" y="58105"/>
                    <a:pt x="27921" y="56638"/>
                    <a:pt x="27854" y="55137"/>
                  </a:cubicBezTo>
                  <a:cubicBezTo>
                    <a:pt x="27854" y="55003"/>
                    <a:pt x="27820" y="54836"/>
                    <a:pt x="27720" y="54670"/>
                  </a:cubicBezTo>
                  <a:cubicBezTo>
                    <a:pt x="27720" y="54903"/>
                    <a:pt x="27720" y="55137"/>
                    <a:pt x="27720" y="55370"/>
                  </a:cubicBezTo>
                  <a:cubicBezTo>
                    <a:pt x="27754" y="56738"/>
                    <a:pt x="27787" y="58139"/>
                    <a:pt x="27787" y="59506"/>
                  </a:cubicBezTo>
                  <a:cubicBezTo>
                    <a:pt x="27754" y="61007"/>
                    <a:pt x="27720" y="62475"/>
                    <a:pt x="27654" y="63943"/>
                  </a:cubicBezTo>
                  <a:cubicBezTo>
                    <a:pt x="27554" y="66011"/>
                    <a:pt x="27420" y="68079"/>
                    <a:pt x="27287" y="70147"/>
                  </a:cubicBezTo>
                  <a:cubicBezTo>
                    <a:pt x="27220" y="71248"/>
                    <a:pt x="27153" y="72349"/>
                    <a:pt x="27087" y="73450"/>
                  </a:cubicBezTo>
                  <a:cubicBezTo>
                    <a:pt x="26987" y="74617"/>
                    <a:pt x="26886" y="75785"/>
                    <a:pt x="26786" y="76952"/>
                  </a:cubicBezTo>
                  <a:cubicBezTo>
                    <a:pt x="26753" y="77119"/>
                    <a:pt x="26720" y="77286"/>
                    <a:pt x="26686" y="77519"/>
                  </a:cubicBezTo>
                  <a:cubicBezTo>
                    <a:pt x="26520" y="77453"/>
                    <a:pt x="26386" y="77419"/>
                    <a:pt x="26253" y="77352"/>
                  </a:cubicBezTo>
                  <a:cubicBezTo>
                    <a:pt x="26319" y="76318"/>
                    <a:pt x="26653" y="75284"/>
                    <a:pt x="26586" y="74250"/>
                  </a:cubicBezTo>
                  <a:cubicBezTo>
                    <a:pt x="26553" y="74250"/>
                    <a:pt x="26520" y="74217"/>
                    <a:pt x="26486" y="74217"/>
                  </a:cubicBezTo>
                  <a:cubicBezTo>
                    <a:pt x="26419" y="74550"/>
                    <a:pt x="26353" y="74884"/>
                    <a:pt x="26319" y="75218"/>
                  </a:cubicBezTo>
                  <a:cubicBezTo>
                    <a:pt x="26253" y="75585"/>
                    <a:pt x="26186" y="75918"/>
                    <a:pt x="26153" y="76285"/>
                  </a:cubicBezTo>
                  <a:cubicBezTo>
                    <a:pt x="26086" y="76652"/>
                    <a:pt x="26053" y="77019"/>
                    <a:pt x="26019" y="77352"/>
                  </a:cubicBezTo>
                  <a:cubicBezTo>
                    <a:pt x="25859" y="77473"/>
                    <a:pt x="25711" y="77497"/>
                    <a:pt x="25560" y="77497"/>
                  </a:cubicBezTo>
                  <a:cubicBezTo>
                    <a:pt x="25460" y="77497"/>
                    <a:pt x="25359" y="77486"/>
                    <a:pt x="25252" y="77486"/>
                  </a:cubicBezTo>
                  <a:cubicBezTo>
                    <a:pt x="24185" y="77352"/>
                    <a:pt x="23117" y="77319"/>
                    <a:pt x="22050" y="77019"/>
                  </a:cubicBezTo>
                  <a:cubicBezTo>
                    <a:pt x="21916" y="76986"/>
                    <a:pt x="21783" y="76885"/>
                    <a:pt x="21649" y="76819"/>
                  </a:cubicBezTo>
                  <a:cubicBezTo>
                    <a:pt x="21583" y="76852"/>
                    <a:pt x="21516" y="76952"/>
                    <a:pt x="21416" y="77019"/>
                  </a:cubicBezTo>
                  <a:cubicBezTo>
                    <a:pt x="21216" y="76852"/>
                    <a:pt x="21049" y="76652"/>
                    <a:pt x="21082" y="76385"/>
                  </a:cubicBezTo>
                  <a:cubicBezTo>
                    <a:pt x="20949" y="76052"/>
                    <a:pt x="20749" y="75751"/>
                    <a:pt x="20682" y="75418"/>
                  </a:cubicBezTo>
                  <a:cubicBezTo>
                    <a:pt x="20615" y="74884"/>
                    <a:pt x="20549" y="74317"/>
                    <a:pt x="20615" y="73750"/>
                  </a:cubicBezTo>
                  <a:cubicBezTo>
                    <a:pt x="20749" y="72649"/>
                    <a:pt x="20782" y="71582"/>
                    <a:pt x="20849" y="70481"/>
                  </a:cubicBezTo>
                  <a:cubicBezTo>
                    <a:pt x="20882" y="69847"/>
                    <a:pt x="20849" y="69247"/>
                    <a:pt x="20916" y="68646"/>
                  </a:cubicBezTo>
                  <a:cubicBezTo>
                    <a:pt x="21049" y="67345"/>
                    <a:pt x="21216" y="66078"/>
                    <a:pt x="21383" y="64777"/>
                  </a:cubicBezTo>
                  <a:cubicBezTo>
                    <a:pt x="21616" y="63042"/>
                    <a:pt x="21816" y="61274"/>
                    <a:pt x="22050" y="59540"/>
                  </a:cubicBezTo>
                  <a:cubicBezTo>
                    <a:pt x="22216" y="58139"/>
                    <a:pt x="22050" y="56771"/>
                    <a:pt x="21983" y="55370"/>
                  </a:cubicBezTo>
                  <a:cubicBezTo>
                    <a:pt x="21916" y="53168"/>
                    <a:pt x="21583" y="51000"/>
                    <a:pt x="21149" y="48832"/>
                  </a:cubicBezTo>
                  <a:cubicBezTo>
                    <a:pt x="21016" y="48065"/>
                    <a:pt x="20782" y="47298"/>
                    <a:pt x="20615" y="46530"/>
                  </a:cubicBezTo>
                  <a:cubicBezTo>
                    <a:pt x="20515" y="46197"/>
                    <a:pt x="20315" y="45897"/>
                    <a:pt x="20482" y="45496"/>
                  </a:cubicBezTo>
                  <a:cubicBezTo>
                    <a:pt x="20515" y="45430"/>
                    <a:pt x="20449" y="45296"/>
                    <a:pt x="20382" y="45196"/>
                  </a:cubicBezTo>
                  <a:cubicBezTo>
                    <a:pt x="19915" y="44629"/>
                    <a:pt x="19781" y="43962"/>
                    <a:pt x="19481" y="43328"/>
                  </a:cubicBezTo>
                  <a:cubicBezTo>
                    <a:pt x="18681" y="41660"/>
                    <a:pt x="17880" y="39992"/>
                    <a:pt x="17079" y="38358"/>
                  </a:cubicBezTo>
                  <a:cubicBezTo>
                    <a:pt x="16913" y="37991"/>
                    <a:pt x="16646" y="37691"/>
                    <a:pt x="16412" y="37391"/>
                  </a:cubicBezTo>
                  <a:cubicBezTo>
                    <a:pt x="15678" y="36523"/>
                    <a:pt x="14911" y="35656"/>
                    <a:pt x="14177" y="34789"/>
                  </a:cubicBezTo>
                  <a:cubicBezTo>
                    <a:pt x="14111" y="34722"/>
                    <a:pt x="14077" y="34622"/>
                    <a:pt x="14011" y="34522"/>
                  </a:cubicBezTo>
                  <a:cubicBezTo>
                    <a:pt x="13911" y="34422"/>
                    <a:pt x="13777" y="34288"/>
                    <a:pt x="13677" y="34188"/>
                  </a:cubicBezTo>
                  <a:cubicBezTo>
                    <a:pt x="13444" y="33988"/>
                    <a:pt x="13243" y="33821"/>
                    <a:pt x="13010" y="33621"/>
                  </a:cubicBezTo>
                  <a:cubicBezTo>
                    <a:pt x="12409" y="33054"/>
                    <a:pt x="11776" y="32487"/>
                    <a:pt x="11175" y="31953"/>
                  </a:cubicBezTo>
                  <a:cubicBezTo>
                    <a:pt x="9307" y="30319"/>
                    <a:pt x="7306" y="28851"/>
                    <a:pt x="5571" y="27083"/>
                  </a:cubicBezTo>
                  <a:cubicBezTo>
                    <a:pt x="5138" y="26650"/>
                    <a:pt x="4637" y="26249"/>
                    <a:pt x="4304" y="25715"/>
                  </a:cubicBezTo>
                  <a:cubicBezTo>
                    <a:pt x="4237" y="25615"/>
                    <a:pt x="4204" y="25515"/>
                    <a:pt x="4137" y="25382"/>
                  </a:cubicBezTo>
                  <a:close/>
                  <a:moveTo>
                    <a:pt x="24086" y="77654"/>
                  </a:moveTo>
                  <a:cubicBezTo>
                    <a:pt x="24455" y="77654"/>
                    <a:pt x="24823" y="77678"/>
                    <a:pt x="25185" y="77753"/>
                  </a:cubicBezTo>
                  <a:cubicBezTo>
                    <a:pt x="25327" y="77776"/>
                    <a:pt x="25452" y="77800"/>
                    <a:pt x="25572" y="77800"/>
                  </a:cubicBezTo>
                  <a:cubicBezTo>
                    <a:pt x="25621" y="77800"/>
                    <a:pt x="25670" y="77796"/>
                    <a:pt x="25719" y="77786"/>
                  </a:cubicBezTo>
                  <a:cubicBezTo>
                    <a:pt x="25794" y="77772"/>
                    <a:pt x="25867" y="77766"/>
                    <a:pt x="25939" y="77766"/>
                  </a:cubicBezTo>
                  <a:cubicBezTo>
                    <a:pt x="26219" y="77766"/>
                    <a:pt x="26474" y="77867"/>
                    <a:pt x="26686" y="78053"/>
                  </a:cubicBezTo>
                  <a:lnTo>
                    <a:pt x="26653" y="78053"/>
                  </a:lnTo>
                  <a:cubicBezTo>
                    <a:pt x="27087" y="78120"/>
                    <a:pt x="27554" y="78120"/>
                    <a:pt x="27954" y="78420"/>
                  </a:cubicBezTo>
                  <a:cubicBezTo>
                    <a:pt x="27625" y="78595"/>
                    <a:pt x="26945" y="78673"/>
                    <a:pt x="26142" y="78673"/>
                  </a:cubicBezTo>
                  <a:cubicBezTo>
                    <a:pt x="24499" y="78673"/>
                    <a:pt x="22344" y="78346"/>
                    <a:pt x="21649" y="77853"/>
                  </a:cubicBezTo>
                  <a:cubicBezTo>
                    <a:pt x="21883" y="77786"/>
                    <a:pt x="22050" y="77719"/>
                    <a:pt x="22250" y="77719"/>
                  </a:cubicBezTo>
                  <a:cubicBezTo>
                    <a:pt x="22854" y="77719"/>
                    <a:pt x="23472" y="77654"/>
                    <a:pt x="24086" y="77654"/>
                  </a:cubicBezTo>
                  <a:close/>
                  <a:moveTo>
                    <a:pt x="18214" y="1"/>
                  </a:moveTo>
                  <a:cubicBezTo>
                    <a:pt x="18049" y="1"/>
                    <a:pt x="17886" y="64"/>
                    <a:pt x="17747" y="164"/>
                  </a:cubicBezTo>
                  <a:cubicBezTo>
                    <a:pt x="17713" y="431"/>
                    <a:pt x="17680" y="664"/>
                    <a:pt x="17647" y="931"/>
                  </a:cubicBezTo>
                  <a:cubicBezTo>
                    <a:pt x="17513" y="931"/>
                    <a:pt x="17395" y="916"/>
                    <a:pt x="17291" y="916"/>
                  </a:cubicBezTo>
                  <a:cubicBezTo>
                    <a:pt x="17239" y="916"/>
                    <a:pt x="17191" y="920"/>
                    <a:pt x="17146" y="931"/>
                  </a:cubicBezTo>
                  <a:cubicBezTo>
                    <a:pt x="16955" y="1005"/>
                    <a:pt x="16764" y="1033"/>
                    <a:pt x="16574" y="1033"/>
                  </a:cubicBezTo>
                  <a:cubicBezTo>
                    <a:pt x="16331" y="1033"/>
                    <a:pt x="16088" y="987"/>
                    <a:pt x="15845" y="931"/>
                  </a:cubicBezTo>
                  <a:cubicBezTo>
                    <a:pt x="15751" y="911"/>
                    <a:pt x="15668" y="900"/>
                    <a:pt x="15598" y="900"/>
                  </a:cubicBezTo>
                  <a:cubicBezTo>
                    <a:pt x="15319" y="900"/>
                    <a:pt x="15218" y="1066"/>
                    <a:pt x="15245" y="1465"/>
                  </a:cubicBezTo>
                  <a:cubicBezTo>
                    <a:pt x="15245" y="2299"/>
                    <a:pt x="15312" y="3166"/>
                    <a:pt x="15378" y="4033"/>
                  </a:cubicBezTo>
                  <a:cubicBezTo>
                    <a:pt x="15378" y="4233"/>
                    <a:pt x="15378" y="4434"/>
                    <a:pt x="15378" y="4634"/>
                  </a:cubicBezTo>
                  <a:lnTo>
                    <a:pt x="15245" y="4634"/>
                  </a:lnTo>
                  <a:cubicBezTo>
                    <a:pt x="15178" y="4434"/>
                    <a:pt x="15078" y="4267"/>
                    <a:pt x="15011" y="4067"/>
                  </a:cubicBezTo>
                  <a:cubicBezTo>
                    <a:pt x="14744" y="3433"/>
                    <a:pt x="14511" y="2799"/>
                    <a:pt x="14244" y="2165"/>
                  </a:cubicBezTo>
                  <a:cubicBezTo>
                    <a:pt x="14177" y="1999"/>
                    <a:pt x="14077" y="1798"/>
                    <a:pt x="13977" y="1765"/>
                  </a:cubicBezTo>
                  <a:cubicBezTo>
                    <a:pt x="13652" y="1684"/>
                    <a:pt x="13304" y="1580"/>
                    <a:pt x="12989" y="1580"/>
                  </a:cubicBezTo>
                  <a:cubicBezTo>
                    <a:pt x="12916" y="1580"/>
                    <a:pt x="12845" y="1586"/>
                    <a:pt x="12776" y="1598"/>
                  </a:cubicBezTo>
                  <a:cubicBezTo>
                    <a:pt x="12043" y="1732"/>
                    <a:pt x="11342" y="1965"/>
                    <a:pt x="10642" y="2199"/>
                  </a:cubicBezTo>
                  <a:cubicBezTo>
                    <a:pt x="10408" y="2265"/>
                    <a:pt x="10208" y="2432"/>
                    <a:pt x="9941" y="2599"/>
                  </a:cubicBezTo>
                  <a:cubicBezTo>
                    <a:pt x="9874" y="2466"/>
                    <a:pt x="9741" y="2299"/>
                    <a:pt x="9607" y="2132"/>
                  </a:cubicBezTo>
                  <a:cubicBezTo>
                    <a:pt x="9401" y="1869"/>
                    <a:pt x="9237" y="1744"/>
                    <a:pt x="9055" y="1744"/>
                  </a:cubicBezTo>
                  <a:cubicBezTo>
                    <a:pt x="8914" y="1744"/>
                    <a:pt x="8763" y="1819"/>
                    <a:pt x="8573" y="1965"/>
                  </a:cubicBezTo>
                  <a:cubicBezTo>
                    <a:pt x="8006" y="2332"/>
                    <a:pt x="7406" y="2532"/>
                    <a:pt x="6772" y="2666"/>
                  </a:cubicBezTo>
                  <a:cubicBezTo>
                    <a:pt x="6205" y="2766"/>
                    <a:pt x="5705" y="2999"/>
                    <a:pt x="5271" y="3366"/>
                  </a:cubicBezTo>
                  <a:cubicBezTo>
                    <a:pt x="5204" y="3433"/>
                    <a:pt x="5104" y="3533"/>
                    <a:pt x="5004" y="3533"/>
                  </a:cubicBezTo>
                  <a:cubicBezTo>
                    <a:pt x="4604" y="3600"/>
                    <a:pt x="4537" y="3867"/>
                    <a:pt x="4537" y="4233"/>
                  </a:cubicBezTo>
                  <a:cubicBezTo>
                    <a:pt x="4270" y="4334"/>
                    <a:pt x="4003" y="4500"/>
                    <a:pt x="3737" y="4500"/>
                  </a:cubicBezTo>
                  <a:cubicBezTo>
                    <a:pt x="3336" y="4534"/>
                    <a:pt x="3303" y="4934"/>
                    <a:pt x="3036" y="5034"/>
                  </a:cubicBezTo>
                  <a:cubicBezTo>
                    <a:pt x="2936" y="5101"/>
                    <a:pt x="2803" y="5101"/>
                    <a:pt x="2703" y="5134"/>
                  </a:cubicBezTo>
                  <a:cubicBezTo>
                    <a:pt x="2502" y="5167"/>
                    <a:pt x="2436" y="5301"/>
                    <a:pt x="2436" y="5534"/>
                  </a:cubicBezTo>
                  <a:cubicBezTo>
                    <a:pt x="2869" y="5401"/>
                    <a:pt x="3336" y="5368"/>
                    <a:pt x="3603" y="4934"/>
                  </a:cubicBezTo>
                  <a:cubicBezTo>
                    <a:pt x="3620" y="4917"/>
                    <a:pt x="3645" y="4917"/>
                    <a:pt x="3674" y="4917"/>
                  </a:cubicBezTo>
                  <a:cubicBezTo>
                    <a:pt x="3703" y="4917"/>
                    <a:pt x="3737" y="4917"/>
                    <a:pt x="3770" y="4901"/>
                  </a:cubicBezTo>
                  <a:cubicBezTo>
                    <a:pt x="3970" y="4834"/>
                    <a:pt x="4204" y="4767"/>
                    <a:pt x="4404" y="4700"/>
                  </a:cubicBezTo>
                  <a:cubicBezTo>
                    <a:pt x="5104" y="4434"/>
                    <a:pt x="5805" y="4200"/>
                    <a:pt x="6505" y="3933"/>
                  </a:cubicBezTo>
                  <a:cubicBezTo>
                    <a:pt x="6672" y="4167"/>
                    <a:pt x="6839" y="4367"/>
                    <a:pt x="6972" y="4567"/>
                  </a:cubicBezTo>
                  <a:cubicBezTo>
                    <a:pt x="8240" y="6568"/>
                    <a:pt x="9474" y="8537"/>
                    <a:pt x="10742" y="10505"/>
                  </a:cubicBezTo>
                  <a:cubicBezTo>
                    <a:pt x="11776" y="12206"/>
                    <a:pt x="12810" y="13874"/>
                    <a:pt x="13844" y="15575"/>
                  </a:cubicBezTo>
                  <a:cubicBezTo>
                    <a:pt x="13897" y="15655"/>
                    <a:pt x="13908" y="15736"/>
                    <a:pt x="13927" y="15816"/>
                  </a:cubicBezTo>
                  <a:lnTo>
                    <a:pt x="13927" y="15816"/>
                  </a:lnTo>
                  <a:cubicBezTo>
                    <a:pt x="13836" y="15719"/>
                    <a:pt x="13728" y="15654"/>
                    <a:pt x="13644" y="15542"/>
                  </a:cubicBezTo>
                  <a:cubicBezTo>
                    <a:pt x="12943" y="14608"/>
                    <a:pt x="12243" y="13640"/>
                    <a:pt x="11542" y="12673"/>
                  </a:cubicBezTo>
                  <a:cubicBezTo>
                    <a:pt x="11375" y="12473"/>
                    <a:pt x="11209" y="12273"/>
                    <a:pt x="11042" y="12072"/>
                  </a:cubicBezTo>
                  <a:cubicBezTo>
                    <a:pt x="11008" y="12106"/>
                    <a:pt x="10975" y="12139"/>
                    <a:pt x="10942" y="12139"/>
                  </a:cubicBezTo>
                  <a:cubicBezTo>
                    <a:pt x="11109" y="12439"/>
                    <a:pt x="11309" y="12740"/>
                    <a:pt x="11475" y="13040"/>
                  </a:cubicBezTo>
                  <a:cubicBezTo>
                    <a:pt x="11676" y="13373"/>
                    <a:pt x="11842" y="13674"/>
                    <a:pt x="12043" y="13974"/>
                  </a:cubicBezTo>
                  <a:cubicBezTo>
                    <a:pt x="12243" y="14274"/>
                    <a:pt x="12443" y="14574"/>
                    <a:pt x="12643" y="14874"/>
                  </a:cubicBezTo>
                  <a:cubicBezTo>
                    <a:pt x="12876" y="15175"/>
                    <a:pt x="13077" y="15475"/>
                    <a:pt x="13310" y="15775"/>
                  </a:cubicBezTo>
                  <a:cubicBezTo>
                    <a:pt x="13510" y="16075"/>
                    <a:pt x="13744" y="16375"/>
                    <a:pt x="13944" y="16676"/>
                  </a:cubicBezTo>
                  <a:cubicBezTo>
                    <a:pt x="14111" y="16943"/>
                    <a:pt x="14311" y="17243"/>
                    <a:pt x="14511" y="17510"/>
                  </a:cubicBezTo>
                  <a:lnTo>
                    <a:pt x="14411" y="17576"/>
                  </a:lnTo>
                  <a:cubicBezTo>
                    <a:pt x="14044" y="17243"/>
                    <a:pt x="13677" y="16909"/>
                    <a:pt x="13310" y="16542"/>
                  </a:cubicBezTo>
                  <a:cubicBezTo>
                    <a:pt x="11509" y="14841"/>
                    <a:pt x="9908" y="12973"/>
                    <a:pt x="8573" y="10838"/>
                  </a:cubicBezTo>
                  <a:cubicBezTo>
                    <a:pt x="8440" y="10605"/>
                    <a:pt x="8273" y="10371"/>
                    <a:pt x="8106" y="10171"/>
                  </a:cubicBezTo>
                  <a:cubicBezTo>
                    <a:pt x="7006" y="8770"/>
                    <a:pt x="5905" y="7369"/>
                    <a:pt x="4804" y="5968"/>
                  </a:cubicBezTo>
                  <a:cubicBezTo>
                    <a:pt x="4604" y="5701"/>
                    <a:pt x="4404" y="5468"/>
                    <a:pt x="4170" y="5234"/>
                  </a:cubicBezTo>
                  <a:cubicBezTo>
                    <a:pt x="4104" y="5134"/>
                    <a:pt x="4003" y="5101"/>
                    <a:pt x="3870" y="5001"/>
                  </a:cubicBezTo>
                  <a:lnTo>
                    <a:pt x="3870" y="5001"/>
                  </a:lnTo>
                  <a:cubicBezTo>
                    <a:pt x="3770" y="5368"/>
                    <a:pt x="4170" y="5468"/>
                    <a:pt x="4137" y="5768"/>
                  </a:cubicBezTo>
                  <a:cubicBezTo>
                    <a:pt x="3668" y="5768"/>
                    <a:pt x="3244" y="6042"/>
                    <a:pt x="2772" y="6042"/>
                  </a:cubicBezTo>
                  <a:cubicBezTo>
                    <a:pt x="2673" y="6042"/>
                    <a:pt x="2573" y="6030"/>
                    <a:pt x="2469" y="6001"/>
                  </a:cubicBezTo>
                  <a:cubicBezTo>
                    <a:pt x="2436" y="6001"/>
                    <a:pt x="2402" y="6035"/>
                    <a:pt x="2369" y="6068"/>
                  </a:cubicBezTo>
                  <a:cubicBezTo>
                    <a:pt x="2436" y="6101"/>
                    <a:pt x="2536" y="6168"/>
                    <a:pt x="2636" y="6235"/>
                  </a:cubicBezTo>
                  <a:cubicBezTo>
                    <a:pt x="2436" y="6435"/>
                    <a:pt x="2269" y="6602"/>
                    <a:pt x="2069" y="6802"/>
                  </a:cubicBezTo>
                  <a:cubicBezTo>
                    <a:pt x="2002" y="6702"/>
                    <a:pt x="1935" y="6635"/>
                    <a:pt x="1935" y="6568"/>
                  </a:cubicBezTo>
                  <a:cubicBezTo>
                    <a:pt x="1935" y="6302"/>
                    <a:pt x="2102" y="6202"/>
                    <a:pt x="2302" y="6101"/>
                  </a:cubicBezTo>
                  <a:lnTo>
                    <a:pt x="2302" y="6101"/>
                  </a:lnTo>
                  <a:cubicBezTo>
                    <a:pt x="2135" y="6135"/>
                    <a:pt x="1935" y="6168"/>
                    <a:pt x="1802" y="6268"/>
                  </a:cubicBezTo>
                  <a:cubicBezTo>
                    <a:pt x="1602" y="6402"/>
                    <a:pt x="1435" y="6602"/>
                    <a:pt x="1268" y="6769"/>
                  </a:cubicBezTo>
                  <a:cubicBezTo>
                    <a:pt x="1101" y="6902"/>
                    <a:pt x="1068" y="7069"/>
                    <a:pt x="1135" y="7269"/>
                  </a:cubicBezTo>
                  <a:cubicBezTo>
                    <a:pt x="1235" y="7402"/>
                    <a:pt x="1302" y="7569"/>
                    <a:pt x="1435" y="7703"/>
                  </a:cubicBezTo>
                  <a:cubicBezTo>
                    <a:pt x="1668" y="8070"/>
                    <a:pt x="1702" y="8503"/>
                    <a:pt x="1368" y="8770"/>
                  </a:cubicBezTo>
                  <a:cubicBezTo>
                    <a:pt x="901" y="9104"/>
                    <a:pt x="734" y="9604"/>
                    <a:pt x="601" y="10138"/>
                  </a:cubicBezTo>
                  <a:cubicBezTo>
                    <a:pt x="468" y="10638"/>
                    <a:pt x="267" y="11138"/>
                    <a:pt x="101" y="11605"/>
                  </a:cubicBezTo>
                  <a:cubicBezTo>
                    <a:pt x="34" y="11806"/>
                    <a:pt x="1" y="12006"/>
                    <a:pt x="167" y="12206"/>
                  </a:cubicBezTo>
                  <a:cubicBezTo>
                    <a:pt x="2436" y="14608"/>
                    <a:pt x="4304" y="17309"/>
                    <a:pt x="6072" y="20078"/>
                  </a:cubicBezTo>
                  <a:cubicBezTo>
                    <a:pt x="7339" y="22113"/>
                    <a:pt x="8740" y="24114"/>
                    <a:pt x="10275" y="25982"/>
                  </a:cubicBezTo>
                  <a:cubicBezTo>
                    <a:pt x="10808" y="26683"/>
                    <a:pt x="11309" y="27417"/>
                    <a:pt x="11809" y="28117"/>
                  </a:cubicBezTo>
                  <a:cubicBezTo>
                    <a:pt x="11876" y="28217"/>
                    <a:pt x="11942" y="28317"/>
                    <a:pt x="12009" y="28451"/>
                  </a:cubicBezTo>
                  <a:lnTo>
                    <a:pt x="11809" y="28451"/>
                  </a:lnTo>
                  <a:cubicBezTo>
                    <a:pt x="9874" y="27684"/>
                    <a:pt x="7906" y="26983"/>
                    <a:pt x="6038" y="26116"/>
                  </a:cubicBezTo>
                  <a:cubicBezTo>
                    <a:pt x="4737" y="25515"/>
                    <a:pt x="3536" y="24648"/>
                    <a:pt x="3003" y="23180"/>
                  </a:cubicBezTo>
                  <a:cubicBezTo>
                    <a:pt x="2969" y="23047"/>
                    <a:pt x="2903" y="22913"/>
                    <a:pt x="2803" y="22813"/>
                  </a:cubicBezTo>
                  <a:cubicBezTo>
                    <a:pt x="2703" y="22680"/>
                    <a:pt x="2569" y="22613"/>
                    <a:pt x="2469" y="22513"/>
                  </a:cubicBezTo>
                  <a:cubicBezTo>
                    <a:pt x="2236" y="22747"/>
                    <a:pt x="2369" y="22913"/>
                    <a:pt x="2436" y="23114"/>
                  </a:cubicBezTo>
                  <a:cubicBezTo>
                    <a:pt x="2569" y="23380"/>
                    <a:pt x="2769" y="23647"/>
                    <a:pt x="2836" y="23948"/>
                  </a:cubicBezTo>
                  <a:cubicBezTo>
                    <a:pt x="3069" y="24915"/>
                    <a:pt x="3670" y="25682"/>
                    <a:pt x="4204" y="26483"/>
                  </a:cubicBezTo>
                  <a:cubicBezTo>
                    <a:pt x="4304" y="26683"/>
                    <a:pt x="4470" y="26850"/>
                    <a:pt x="4671" y="27016"/>
                  </a:cubicBezTo>
                  <a:cubicBezTo>
                    <a:pt x="6105" y="28284"/>
                    <a:pt x="7539" y="29552"/>
                    <a:pt x="8974" y="30819"/>
                  </a:cubicBezTo>
                  <a:cubicBezTo>
                    <a:pt x="10074" y="31787"/>
                    <a:pt x="11242" y="32721"/>
                    <a:pt x="12276" y="33755"/>
                  </a:cubicBezTo>
                  <a:cubicBezTo>
                    <a:pt x="13610" y="35056"/>
                    <a:pt x="14811" y="36457"/>
                    <a:pt x="16079" y="37824"/>
                  </a:cubicBezTo>
                  <a:cubicBezTo>
                    <a:pt x="16346" y="38124"/>
                    <a:pt x="16579" y="38491"/>
                    <a:pt x="16779" y="38858"/>
                  </a:cubicBezTo>
                  <a:cubicBezTo>
                    <a:pt x="17446" y="40193"/>
                    <a:pt x="18114" y="41527"/>
                    <a:pt x="18747" y="42861"/>
                  </a:cubicBezTo>
                  <a:cubicBezTo>
                    <a:pt x="19114" y="43662"/>
                    <a:pt x="19448" y="44462"/>
                    <a:pt x="19715" y="45296"/>
                  </a:cubicBezTo>
                  <a:cubicBezTo>
                    <a:pt x="20715" y="48332"/>
                    <a:pt x="21249" y="51501"/>
                    <a:pt x="21449" y="54703"/>
                  </a:cubicBezTo>
                  <a:cubicBezTo>
                    <a:pt x="21516" y="56304"/>
                    <a:pt x="21716" y="57872"/>
                    <a:pt x="21549" y="59473"/>
                  </a:cubicBezTo>
                  <a:cubicBezTo>
                    <a:pt x="21416" y="61108"/>
                    <a:pt x="21216" y="62742"/>
                    <a:pt x="21082" y="64377"/>
                  </a:cubicBezTo>
                  <a:cubicBezTo>
                    <a:pt x="20882" y="66411"/>
                    <a:pt x="20682" y="68413"/>
                    <a:pt x="20482" y="70448"/>
                  </a:cubicBezTo>
                  <a:cubicBezTo>
                    <a:pt x="20382" y="71915"/>
                    <a:pt x="20315" y="73416"/>
                    <a:pt x="20182" y="74884"/>
                  </a:cubicBezTo>
                  <a:cubicBezTo>
                    <a:pt x="20115" y="75585"/>
                    <a:pt x="20115" y="76285"/>
                    <a:pt x="20348" y="76986"/>
                  </a:cubicBezTo>
                  <a:cubicBezTo>
                    <a:pt x="20615" y="77786"/>
                    <a:pt x="21116" y="78253"/>
                    <a:pt x="21850" y="78453"/>
                  </a:cubicBezTo>
                  <a:cubicBezTo>
                    <a:pt x="22984" y="78787"/>
                    <a:pt x="24185" y="78887"/>
                    <a:pt x="25352" y="78954"/>
                  </a:cubicBezTo>
                  <a:cubicBezTo>
                    <a:pt x="25686" y="78987"/>
                    <a:pt x="26019" y="78987"/>
                    <a:pt x="26353" y="78987"/>
                  </a:cubicBezTo>
                  <a:cubicBezTo>
                    <a:pt x="26820" y="78987"/>
                    <a:pt x="27320" y="78954"/>
                    <a:pt x="27787" y="78920"/>
                  </a:cubicBezTo>
                  <a:cubicBezTo>
                    <a:pt x="28354" y="78887"/>
                    <a:pt x="28554" y="78687"/>
                    <a:pt x="28688" y="78153"/>
                  </a:cubicBezTo>
                  <a:cubicBezTo>
                    <a:pt x="28721" y="77920"/>
                    <a:pt x="28788" y="77653"/>
                    <a:pt x="28788" y="77419"/>
                  </a:cubicBezTo>
                  <a:cubicBezTo>
                    <a:pt x="28888" y="76352"/>
                    <a:pt x="28921" y="75284"/>
                    <a:pt x="29021" y="74250"/>
                  </a:cubicBezTo>
                  <a:cubicBezTo>
                    <a:pt x="29288" y="71448"/>
                    <a:pt x="29588" y="68646"/>
                    <a:pt x="29855" y="65844"/>
                  </a:cubicBezTo>
                  <a:cubicBezTo>
                    <a:pt x="29922" y="65411"/>
                    <a:pt x="29955" y="64977"/>
                    <a:pt x="29989" y="64543"/>
                  </a:cubicBezTo>
                  <a:cubicBezTo>
                    <a:pt x="30055" y="63076"/>
                    <a:pt x="30155" y="61608"/>
                    <a:pt x="30222" y="60140"/>
                  </a:cubicBezTo>
                  <a:cubicBezTo>
                    <a:pt x="30322" y="58172"/>
                    <a:pt x="30422" y="56204"/>
                    <a:pt x="30456" y="54236"/>
                  </a:cubicBezTo>
                  <a:cubicBezTo>
                    <a:pt x="30522" y="52101"/>
                    <a:pt x="30222" y="50000"/>
                    <a:pt x="29688" y="47931"/>
                  </a:cubicBezTo>
                  <a:cubicBezTo>
                    <a:pt x="29221" y="46163"/>
                    <a:pt x="28821" y="44362"/>
                    <a:pt x="28388" y="42594"/>
                  </a:cubicBezTo>
                  <a:cubicBezTo>
                    <a:pt x="27987" y="40960"/>
                    <a:pt x="27754" y="39325"/>
                    <a:pt x="27687" y="37657"/>
                  </a:cubicBezTo>
                  <a:cubicBezTo>
                    <a:pt x="27654" y="37357"/>
                    <a:pt x="27654" y="37024"/>
                    <a:pt x="27720" y="36690"/>
                  </a:cubicBezTo>
                  <a:cubicBezTo>
                    <a:pt x="27987" y="34522"/>
                    <a:pt x="28421" y="32387"/>
                    <a:pt x="29188" y="30352"/>
                  </a:cubicBezTo>
                  <a:cubicBezTo>
                    <a:pt x="30422" y="27050"/>
                    <a:pt x="32023" y="23914"/>
                    <a:pt x="33992" y="20979"/>
                  </a:cubicBezTo>
                  <a:cubicBezTo>
                    <a:pt x="35693" y="18444"/>
                    <a:pt x="37394" y="15908"/>
                    <a:pt x="38928" y="13240"/>
                  </a:cubicBezTo>
                  <a:cubicBezTo>
                    <a:pt x="40129" y="11138"/>
                    <a:pt x="40796" y="8903"/>
                    <a:pt x="40863" y="6502"/>
                  </a:cubicBezTo>
                  <a:cubicBezTo>
                    <a:pt x="40863" y="5801"/>
                    <a:pt x="40730" y="5101"/>
                    <a:pt x="40663" y="4400"/>
                  </a:cubicBezTo>
                  <a:cubicBezTo>
                    <a:pt x="40630" y="4200"/>
                    <a:pt x="40563" y="3967"/>
                    <a:pt x="40229" y="3967"/>
                  </a:cubicBezTo>
                  <a:cubicBezTo>
                    <a:pt x="39996" y="4600"/>
                    <a:pt x="39562" y="5134"/>
                    <a:pt x="39062" y="5601"/>
                  </a:cubicBezTo>
                  <a:cubicBezTo>
                    <a:pt x="38261" y="6368"/>
                    <a:pt x="37427" y="7136"/>
                    <a:pt x="36627" y="7903"/>
                  </a:cubicBezTo>
                  <a:cubicBezTo>
                    <a:pt x="36527" y="7969"/>
                    <a:pt x="36427" y="8003"/>
                    <a:pt x="36226" y="8136"/>
                  </a:cubicBezTo>
                  <a:cubicBezTo>
                    <a:pt x="36760" y="7035"/>
                    <a:pt x="37027" y="5968"/>
                    <a:pt x="37160" y="4901"/>
                  </a:cubicBezTo>
                  <a:cubicBezTo>
                    <a:pt x="37327" y="3666"/>
                    <a:pt x="37461" y="2399"/>
                    <a:pt x="37594" y="1131"/>
                  </a:cubicBezTo>
                  <a:cubicBezTo>
                    <a:pt x="37594" y="1098"/>
                    <a:pt x="37627" y="1031"/>
                    <a:pt x="37594" y="998"/>
                  </a:cubicBezTo>
                  <a:cubicBezTo>
                    <a:pt x="37594" y="931"/>
                    <a:pt x="37527" y="831"/>
                    <a:pt x="37494" y="831"/>
                  </a:cubicBezTo>
                  <a:cubicBezTo>
                    <a:pt x="37476" y="822"/>
                    <a:pt x="37456" y="818"/>
                    <a:pt x="37435" y="818"/>
                  </a:cubicBezTo>
                  <a:cubicBezTo>
                    <a:pt x="37376" y="818"/>
                    <a:pt x="37309" y="849"/>
                    <a:pt x="37261" y="898"/>
                  </a:cubicBezTo>
                  <a:cubicBezTo>
                    <a:pt x="37194" y="931"/>
                    <a:pt x="37194" y="1031"/>
                    <a:pt x="37160" y="1065"/>
                  </a:cubicBezTo>
                  <a:cubicBezTo>
                    <a:pt x="36327" y="2732"/>
                    <a:pt x="35292" y="4300"/>
                    <a:pt x="34125" y="5735"/>
                  </a:cubicBezTo>
                  <a:cubicBezTo>
                    <a:pt x="32824" y="7369"/>
                    <a:pt x="31490" y="8937"/>
                    <a:pt x="30122" y="10505"/>
                  </a:cubicBezTo>
                  <a:cubicBezTo>
                    <a:pt x="29588" y="11172"/>
                    <a:pt x="28988" y="11806"/>
                    <a:pt x="28421" y="12439"/>
                  </a:cubicBezTo>
                  <a:cubicBezTo>
                    <a:pt x="27287" y="13640"/>
                    <a:pt x="26186" y="14874"/>
                    <a:pt x="25352" y="16275"/>
                  </a:cubicBezTo>
                  <a:cubicBezTo>
                    <a:pt x="25152" y="16609"/>
                    <a:pt x="24952" y="16909"/>
                    <a:pt x="24718" y="17276"/>
                  </a:cubicBezTo>
                  <a:cubicBezTo>
                    <a:pt x="24685" y="17176"/>
                    <a:pt x="24652" y="17109"/>
                    <a:pt x="24652" y="17043"/>
                  </a:cubicBezTo>
                  <a:cubicBezTo>
                    <a:pt x="24551" y="15908"/>
                    <a:pt x="24451" y="14808"/>
                    <a:pt x="24451" y="13707"/>
                  </a:cubicBezTo>
                  <a:cubicBezTo>
                    <a:pt x="24418" y="11572"/>
                    <a:pt x="24485" y="9471"/>
                    <a:pt x="24485" y="7369"/>
                  </a:cubicBezTo>
                  <a:cubicBezTo>
                    <a:pt x="24485" y="5401"/>
                    <a:pt x="24418" y="3466"/>
                    <a:pt x="24418" y="1532"/>
                  </a:cubicBezTo>
                  <a:cubicBezTo>
                    <a:pt x="24385" y="864"/>
                    <a:pt x="24084" y="698"/>
                    <a:pt x="23417" y="664"/>
                  </a:cubicBezTo>
                  <a:cubicBezTo>
                    <a:pt x="23184" y="664"/>
                    <a:pt x="22950" y="631"/>
                    <a:pt x="22717" y="631"/>
                  </a:cubicBezTo>
                  <a:cubicBezTo>
                    <a:pt x="22517" y="631"/>
                    <a:pt x="22317" y="612"/>
                    <a:pt x="22116" y="612"/>
                  </a:cubicBezTo>
                  <a:cubicBezTo>
                    <a:pt x="21850" y="612"/>
                    <a:pt x="21583" y="645"/>
                    <a:pt x="21316" y="798"/>
                  </a:cubicBezTo>
                  <a:cubicBezTo>
                    <a:pt x="22150" y="964"/>
                    <a:pt x="23017" y="1131"/>
                    <a:pt x="23918" y="1298"/>
                  </a:cubicBezTo>
                  <a:cubicBezTo>
                    <a:pt x="23918" y="1865"/>
                    <a:pt x="23951" y="2432"/>
                    <a:pt x="23951" y="3033"/>
                  </a:cubicBezTo>
                  <a:cubicBezTo>
                    <a:pt x="23918" y="5434"/>
                    <a:pt x="23884" y="7836"/>
                    <a:pt x="23884" y="10238"/>
                  </a:cubicBezTo>
                  <a:cubicBezTo>
                    <a:pt x="23884" y="11605"/>
                    <a:pt x="23918" y="12973"/>
                    <a:pt x="23951" y="14341"/>
                  </a:cubicBezTo>
                  <a:cubicBezTo>
                    <a:pt x="24018" y="15308"/>
                    <a:pt x="24118" y="16309"/>
                    <a:pt x="24185" y="17309"/>
                  </a:cubicBezTo>
                  <a:cubicBezTo>
                    <a:pt x="24218" y="17443"/>
                    <a:pt x="24285" y="17643"/>
                    <a:pt x="24018" y="17676"/>
                  </a:cubicBezTo>
                  <a:cubicBezTo>
                    <a:pt x="23617" y="14708"/>
                    <a:pt x="23351" y="11739"/>
                    <a:pt x="23384" y="8737"/>
                  </a:cubicBezTo>
                  <a:lnTo>
                    <a:pt x="23384" y="8737"/>
                  </a:lnTo>
                  <a:cubicBezTo>
                    <a:pt x="23284" y="9170"/>
                    <a:pt x="23217" y="9604"/>
                    <a:pt x="23217" y="10038"/>
                  </a:cubicBezTo>
                  <a:cubicBezTo>
                    <a:pt x="23251" y="11739"/>
                    <a:pt x="23284" y="13440"/>
                    <a:pt x="23384" y="15141"/>
                  </a:cubicBezTo>
                  <a:cubicBezTo>
                    <a:pt x="23451" y="16175"/>
                    <a:pt x="23651" y="17176"/>
                    <a:pt x="23751" y="18210"/>
                  </a:cubicBezTo>
                  <a:cubicBezTo>
                    <a:pt x="23784" y="18310"/>
                    <a:pt x="23751" y="18410"/>
                    <a:pt x="23718" y="18510"/>
                  </a:cubicBezTo>
                  <a:cubicBezTo>
                    <a:pt x="23517" y="19011"/>
                    <a:pt x="23317" y="19511"/>
                    <a:pt x="23117" y="20011"/>
                  </a:cubicBezTo>
                  <a:cubicBezTo>
                    <a:pt x="23050" y="20178"/>
                    <a:pt x="23017" y="20378"/>
                    <a:pt x="22784" y="20545"/>
                  </a:cubicBezTo>
                  <a:cubicBezTo>
                    <a:pt x="22517" y="18410"/>
                    <a:pt x="22250" y="16342"/>
                    <a:pt x="22016" y="14274"/>
                  </a:cubicBezTo>
                  <a:cubicBezTo>
                    <a:pt x="21916" y="14341"/>
                    <a:pt x="21916" y="14441"/>
                    <a:pt x="21916" y="14507"/>
                  </a:cubicBezTo>
                  <a:cubicBezTo>
                    <a:pt x="21983" y="16542"/>
                    <a:pt x="22150" y="18577"/>
                    <a:pt x="22550" y="20578"/>
                  </a:cubicBezTo>
                  <a:cubicBezTo>
                    <a:pt x="22717" y="21346"/>
                    <a:pt x="22450" y="21946"/>
                    <a:pt x="22250" y="22647"/>
                  </a:cubicBezTo>
                  <a:cubicBezTo>
                    <a:pt x="22116" y="22180"/>
                    <a:pt x="22050" y="21679"/>
                    <a:pt x="21983" y="21212"/>
                  </a:cubicBezTo>
                  <a:cubicBezTo>
                    <a:pt x="21916" y="20745"/>
                    <a:pt x="21850" y="20278"/>
                    <a:pt x="21783" y="19845"/>
                  </a:cubicBezTo>
                  <a:cubicBezTo>
                    <a:pt x="21716" y="19344"/>
                    <a:pt x="21649" y="18877"/>
                    <a:pt x="21583" y="18377"/>
                  </a:cubicBezTo>
                  <a:cubicBezTo>
                    <a:pt x="21516" y="17910"/>
                    <a:pt x="21583" y="17443"/>
                    <a:pt x="21383" y="16943"/>
                  </a:cubicBezTo>
                  <a:cubicBezTo>
                    <a:pt x="21316" y="17043"/>
                    <a:pt x="21316" y="17076"/>
                    <a:pt x="21282" y="17109"/>
                  </a:cubicBezTo>
                  <a:cubicBezTo>
                    <a:pt x="21282" y="17243"/>
                    <a:pt x="21282" y="17343"/>
                    <a:pt x="21282" y="17476"/>
                  </a:cubicBezTo>
                  <a:cubicBezTo>
                    <a:pt x="21316" y="19444"/>
                    <a:pt x="21616" y="21346"/>
                    <a:pt x="22050" y="23247"/>
                  </a:cubicBezTo>
                  <a:cubicBezTo>
                    <a:pt x="22150" y="23747"/>
                    <a:pt x="22050" y="24148"/>
                    <a:pt x="21749" y="24548"/>
                  </a:cubicBezTo>
                  <a:cubicBezTo>
                    <a:pt x="21483" y="23447"/>
                    <a:pt x="21282" y="22346"/>
                    <a:pt x="21116" y="21246"/>
                  </a:cubicBezTo>
                  <a:cubicBezTo>
                    <a:pt x="20916" y="20078"/>
                    <a:pt x="20782" y="18944"/>
                    <a:pt x="20649" y="17810"/>
                  </a:cubicBezTo>
                  <a:cubicBezTo>
                    <a:pt x="20515" y="16709"/>
                    <a:pt x="20449" y="15608"/>
                    <a:pt x="20348" y="14507"/>
                  </a:cubicBezTo>
                  <a:lnTo>
                    <a:pt x="20215" y="14507"/>
                  </a:lnTo>
                  <a:cubicBezTo>
                    <a:pt x="20248" y="15075"/>
                    <a:pt x="20248" y="15675"/>
                    <a:pt x="20282" y="16275"/>
                  </a:cubicBezTo>
                  <a:cubicBezTo>
                    <a:pt x="20615" y="19044"/>
                    <a:pt x="20849" y="21813"/>
                    <a:pt x="21449" y="24515"/>
                  </a:cubicBezTo>
                  <a:cubicBezTo>
                    <a:pt x="21516" y="24681"/>
                    <a:pt x="21516" y="24882"/>
                    <a:pt x="21583" y="25115"/>
                  </a:cubicBezTo>
                  <a:cubicBezTo>
                    <a:pt x="21216" y="24915"/>
                    <a:pt x="21249" y="24915"/>
                    <a:pt x="21149" y="24581"/>
                  </a:cubicBezTo>
                  <a:cubicBezTo>
                    <a:pt x="20815" y="23214"/>
                    <a:pt x="20615" y="21846"/>
                    <a:pt x="20415" y="20445"/>
                  </a:cubicBezTo>
                  <a:cubicBezTo>
                    <a:pt x="20282" y="19411"/>
                    <a:pt x="20082" y="18377"/>
                    <a:pt x="19982" y="17343"/>
                  </a:cubicBezTo>
                  <a:cubicBezTo>
                    <a:pt x="19615" y="14141"/>
                    <a:pt x="19281" y="10972"/>
                    <a:pt x="18947" y="7769"/>
                  </a:cubicBezTo>
                  <a:cubicBezTo>
                    <a:pt x="18914" y="7536"/>
                    <a:pt x="18881" y="7302"/>
                    <a:pt x="18847" y="7069"/>
                  </a:cubicBezTo>
                  <a:lnTo>
                    <a:pt x="18714" y="7069"/>
                  </a:lnTo>
                  <a:cubicBezTo>
                    <a:pt x="18681" y="9938"/>
                    <a:pt x="19081" y="12740"/>
                    <a:pt x="19381" y="15575"/>
                  </a:cubicBezTo>
                  <a:cubicBezTo>
                    <a:pt x="19715" y="18377"/>
                    <a:pt x="20115" y="21179"/>
                    <a:pt x="20482" y="24014"/>
                  </a:cubicBezTo>
                  <a:cubicBezTo>
                    <a:pt x="20115" y="23180"/>
                    <a:pt x="20048" y="22280"/>
                    <a:pt x="19748" y="21412"/>
                  </a:cubicBezTo>
                  <a:cubicBezTo>
                    <a:pt x="19748" y="21613"/>
                    <a:pt x="19748" y="21846"/>
                    <a:pt x="19748" y="22046"/>
                  </a:cubicBezTo>
                  <a:cubicBezTo>
                    <a:pt x="19648" y="21913"/>
                    <a:pt x="19615" y="21746"/>
                    <a:pt x="19615" y="21579"/>
                  </a:cubicBezTo>
                  <a:cubicBezTo>
                    <a:pt x="19414" y="20312"/>
                    <a:pt x="19214" y="19011"/>
                    <a:pt x="19081" y="17743"/>
                  </a:cubicBezTo>
                  <a:cubicBezTo>
                    <a:pt x="18781" y="15108"/>
                    <a:pt x="18380" y="12506"/>
                    <a:pt x="18280" y="9871"/>
                  </a:cubicBezTo>
                  <a:cubicBezTo>
                    <a:pt x="18214" y="7636"/>
                    <a:pt x="18080" y="5434"/>
                    <a:pt x="18013" y="3199"/>
                  </a:cubicBezTo>
                  <a:cubicBezTo>
                    <a:pt x="17980" y="2265"/>
                    <a:pt x="18080" y="1365"/>
                    <a:pt x="18347" y="431"/>
                  </a:cubicBezTo>
                  <a:cubicBezTo>
                    <a:pt x="18671" y="670"/>
                    <a:pt x="19001" y="737"/>
                    <a:pt x="19332" y="737"/>
                  </a:cubicBezTo>
                  <a:cubicBezTo>
                    <a:pt x="19752" y="737"/>
                    <a:pt x="20174" y="629"/>
                    <a:pt x="20587" y="629"/>
                  </a:cubicBezTo>
                  <a:cubicBezTo>
                    <a:pt x="20619" y="629"/>
                    <a:pt x="20650" y="630"/>
                    <a:pt x="20682" y="631"/>
                  </a:cubicBezTo>
                  <a:cubicBezTo>
                    <a:pt x="20549" y="564"/>
                    <a:pt x="20415" y="531"/>
                    <a:pt x="20248" y="497"/>
                  </a:cubicBezTo>
                  <a:cubicBezTo>
                    <a:pt x="19681" y="364"/>
                    <a:pt x="19048" y="431"/>
                    <a:pt x="18547" y="97"/>
                  </a:cubicBezTo>
                  <a:cubicBezTo>
                    <a:pt x="18439" y="30"/>
                    <a:pt x="18326" y="1"/>
                    <a:pt x="18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4481700" y="474125"/>
              <a:ext cx="23375" cy="297725"/>
            </a:xfrm>
            <a:custGeom>
              <a:avLst/>
              <a:gdLst/>
              <a:ahLst/>
              <a:cxnLst/>
              <a:rect l="l" t="t" r="r" b="b"/>
              <a:pathLst>
                <a:path w="935" h="11909" extrusionOk="0">
                  <a:moveTo>
                    <a:pt x="134" y="0"/>
                  </a:moveTo>
                  <a:cubicBezTo>
                    <a:pt x="34" y="234"/>
                    <a:pt x="1" y="467"/>
                    <a:pt x="1" y="701"/>
                  </a:cubicBezTo>
                  <a:cubicBezTo>
                    <a:pt x="1" y="1068"/>
                    <a:pt x="34" y="1401"/>
                    <a:pt x="34" y="1768"/>
                  </a:cubicBezTo>
                  <a:cubicBezTo>
                    <a:pt x="134" y="4170"/>
                    <a:pt x="67" y="6571"/>
                    <a:pt x="368" y="8940"/>
                  </a:cubicBezTo>
                  <a:cubicBezTo>
                    <a:pt x="468" y="9740"/>
                    <a:pt x="534" y="10574"/>
                    <a:pt x="601" y="11375"/>
                  </a:cubicBezTo>
                  <a:cubicBezTo>
                    <a:pt x="634" y="11575"/>
                    <a:pt x="634" y="11809"/>
                    <a:pt x="935" y="11909"/>
                  </a:cubicBezTo>
                  <a:cubicBezTo>
                    <a:pt x="501" y="7939"/>
                    <a:pt x="201" y="397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4132300" y="574175"/>
              <a:ext cx="169300" cy="233525"/>
            </a:xfrm>
            <a:custGeom>
              <a:avLst/>
              <a:gdLst/>
              <a:ahLst/>
              <a:cxnLst/>
              <a:rect l="l" t="t" r="r" b="b"/>
              <a:pathLst>
                <a:path w="6772" h="9341" extrusionOk="0">
                  <a:moveTo>
                    <a:pt x="0" y="1"/>
                  </a:moveTo>
                  <a:lnTo>
                    <a:pt x="0" y="1"/>
                  </a:lnTo>
                  <a:cubicBezTo>
                    <a:pt x="600" y="1435"/>
                    <a:pt x="5104" y="7940"/>
                    <a:pt x="6772" y="9341"/>
                  </a:cubicBezTo>
                  <a:cubicBezTo>
                    <a:pt x="6671" y="9174"/>
                    <a:pt x="6538" y="8974"/>
                    <a:pt x="6405" y="8841"/>
                  </a:cubicBezTo>
                  <a:cubicBezTo>
                    <a:pt x="4737" y="6873"/>
                    <a:pt x="3269" y="4771"/>
                    <a:pt x="1868" y="2603"/>
                  </a:cubicBezTo>
                  <a:cubicBezTo>
                    <a:pt x="1301" y="1702"/>
                    <a:pt x="634" y="868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4505900" y="600050"/>
              <a:ext cx="28375" cy="246850"/>
            </a:xfrm>
            <a:custGeom>
              <a:avLst/>
              <a:gdLst/>
              <a:ahLst/>
              <a:cxnLst/>
              <a:rect l="l" t="t" r="r" b="b"/>
              <a:pathLst>
                <a:path w="1135" h="9874" extrusionOk="0">
                  <a:moveTo>
                    <a:pt x="200" y="0"/>
                  </a:moveTo>
                  <a:lnTo>
                    <a:pt x="200" y="0"/>
                  </a:lnTo>
                  <a:cubicBezTo>
                    <a:pt x="0" y="1801"/>
                    <a:pt x="600" y="8806"/>
                    <a:pt x="1134" y="9874"/>
                  </a:cubicBezTo>
                  <a:cubicBezTo>
                    <a:pt x="1134" y="9707"/>
                    <a:pt x="1134" y="9540"/>
                    <a:pt x="1101" y="9373"/>
                  </a:cubicBezTo>
                  <a:cubicBezTo>
                    <a:pt x="967" y="8173"/>
                    <a:pt x="867" y="6972"/>
                    <a:pt x="734" y="5771"/>
                  </a:cubicBezTo>
                  <a:cubicBezTo>
                    <a:pt x="500" y="4003"/>
                    <a:pt x="334" y="2202"/>
                    <a:pt x="300" y="400"/>
                  </a:cubicBezTo>
                  <a:cubicBezTo>
                    <a:pt x="300" y="300"/>
                    <a:pt x="234" y="200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4580100" y="484125"/>
              <a:ext cx="12550" cy="130125"/>
            </a:xfrm>
            <a:custGeom>
              <a:avLst/>
              <a:gdLst/>
              <a:ahLst/>
              <a:cxnLst/>
              <a:rect l="l" t="t" r="r" b="b"/>
              <a:pathLst>
                <a:path w="502" h="5205" extrusionOk="0">
                  <a:moveTo>
                    <a:pt x="434" y="0"/>
                  </a:moveTo>
                  <a:cubicBezTo>
                    <a:pt x="368" y="601"/>
                    <a:pt x="268" y="1168"/>
                    <a:pt x="201" y="1768"/>
                  </a:cubicBezTo>
                  <a:cubicBezTo>
                    <a:pt x="168" y="2335"/>
                    <a:pt x="101" y="2902"/>
                    <a:pt x="101" y="3503"/>
                  </a:cubicBezTo>
                  <a:cubicBezTo>
                    <a:pt x="101" y="4070"/>
                    <a:pt x="1" y="4637"/>
                    <a:pt x="168" y="5204"/>
                  </a:cubicBezTo>
                  <a:lnTo>
                    <a:pt x="301" y="5204"/>
                  </a:lnTo>
                  <a:cubicBezTo>
                    <a:pt x="368" y="3470"/>
                    <a:pt x="434" y="1735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4496725" y="470775"/>
              <a:ext cx="10025" cy="104275"/>
            </a:xfrm>
            <a:custGeom>
              <a:avLst/>
              <a:gdLst/>
              <a:ahLst/>
              <a:cxnLst/>
              <a:rect l="l" t="t" r="r" b="b"/>
              <a:pathLst>
                <a:path w="401" h="4171" extrusionOk="0">
                  <a:moveTo>
                    <a:pt x="134" y="1"/>
                  </a:moveTo>
                  <a:cubicBezTo>
                    <a:pt x="100" y="468"/>
                    <a:pt x="100" y="935"/>
                    <a:pt x="67" y="1402"/>
                  </a:cubicBezTo>
                  <a:cubicBezTo>
                    <a:pt x="67" y="1869"/>
                    <a:pt x="33" y="2336"/>
                    <a:pt x="33" y="2803"/>
                  </a:cubicBezTo>
                  <a:cubicBezTo>
                    <a:pt x="33" y="3270"/>
                    <a:pt x="0" y="3737"/>
                    <a:pt x="234" y="4170"/>
                  </a:cubicBezTo>
                  <a:cubicBezTo>
                    <a:pt x="334" y="2803"/>
                    <a:pt x="400" y="1402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4462525" y="479125"/>
              <a:ext cx="8375" cy="110925"/>
            </a:xfrm>
            <a:custGeom>
              <a:avLst/>
              <a:gdLst/>
              <a:ahLst/>
              <a:cxnLst/>
              <a:rect l="l" t="t" r="r" b="b"/>
              <a:pathLst>
                <a:path w="335" h="4437" extrusionOk="0">
                  <a:moveTo>
                    <a:pt x="0" y="0"/>
                  </a:moveTo>
                  <a:cubicBezTo>
                    <a:pt x="0" y="1335"/>
                    <a:pt x="34" y="2669"/>
                    <a:pt x="67" y="4003"/>
                  </a:cubicBezTo>
                  <a:cubicBezTo>
                    <a:pt x="67" y="4137"/>
                    <a:pt x="101" y="4270"/>
                    <a:pt x="134" y="4403"/>
                  </a:cubicBezTo>
                  <a:cubicBezTo>
                    <a:pt x="134" y="4437"/>
                    <a:pt x="167" y="4437"/>
                    <a:pt x="167" y="4437"/>
                  </a:cubicBezTo>
                  <a:lnTo>
                    <a:pt x="267" y="4437"/>
                  </a:lnTo>
                  <a:cubicBezTo>
                    <a:pt x="267" y="4403"/>
                    <a:pt x="334" y="4337"/>
                    <a:pt x="301" y="4270"/>
                  </a:cubicBezTo>
                  <a:cubicBezTo>
                    <a:pt x="234" y="2836"/>
                    <a:pt x="167" y="1435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4334925" y="1282200"/>
              <a:ext cx="71750" cy="63400"/>
            </a:xfrm>
            <a:custGeom>
              <a:avLst/>
              <a:gdLst/>
              <a:ahLst/>
              <a:cxnLst/>
              <a:rect l="l" t="t" r="r" b="b"/>
              <a:pathLst>
                <a:path w="2870" h="2536" extrusionOk="0">
                  <a:moveTo>
                    <a:pt x="1" y="0"/>
                  </a:moveTo>
                  <a:lnTo>
                    <a:pt x="1" y="0"/>
                  </a:lnTo>
                  <a:cubicBezTo>
                    <a:pt x="134" y="200"/>
                    <a:pt x="201" y="334"/>
                    <a:pt x="301" y="467"/>
                  </a:cubicBezTo>
                  <a:cubicBezTo>
                    <a:pt x="401" y="567"/>
                    <a:pt x="535" y="701"/>
                    <a:pt x="635" y="834"/>
                  </a:cubicBezTo>
                  <a:cubicBezTo>
                    <a:pt x="801" y="901"/>
                    <a:pt x="935" y="1001"/>
                    <a:pt x="1102" y="1101"/>
                  </a:cubicBezTo>
                  <a:cubicBezTo>
                    <a:pt x="1602" y="1535"/>
                    <a:pt x="2102" y="1968"/>
                    <a:pt x="2636" y="2369"/>
                  </a:cubicBezTo>
                  <a:cubicBezTo>
                    <a:pt x="2703" y="2435"/>
                    <a:pt x="2803" y="2502"/>
                    <a:pt x="2870" y="2535"/>
                  </a:cubicBezTo>
                  <a:cubicBezTo>
                    <a:pt x="2002" y="1401"/>
                    <a:pt x="735" y="30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4638750" y="1370600"/>
              <a:ext cx="8925" cy="38375"/>
            </a:xfrm>
            <a:custGeom>
              <a:avLst/>
              <a:gdLst/>
              <a:ahLst/>
              <a:cxnLst/>
              <a:rect l="l" t="t" r="r" b="b"/>
              <a:pathLst>
                <a:path w="357" h="1535" extrusionOk="0">
                  <a:moveTo>
                    <a:pt x="357" y="0"/>
                  </a:moveTo>
                  <a:lnTo>
                    <a:pt x="357" y="0"/>
                  </a:lnTo>
                  <a:cubicBezTo>
                    <a:pt x="226" y="489"/>
                    <a:pt x="0" y="978"/>
                    <a:pt x="146" y="1498"/>
                  </a:cubicBezTo>
                  <a:lnTo>
                    <a:pt x="146" y="1498"/>
                  </a:lnTo>
                  <a:cubicBezTo>
                    <a:pt x="180" y="1489"/>
                    <a:pt x="223" y="1468"/>
                    <a:pt x="223" y="1468"/>
                  </a:cubicBezTo>
                  <a:cubicBezTo>
                    <a:pt x="257" y="967"/>
                    <a:pt x="290" y="500"/>
                    <a:pt x="357" y="0"/>
                  </a:cubicBezTo>
                  <a:close/>
                  <a:moveTo>
                    <a:pt x="146" y="1498"/>
                  </a:moveTo>
                  <a:lnTo>
                    <a:pt x="146" y="1498"/>
                  </a:lnTo>
                  <a:cubicBezTo>
                    <a:pt x="138" y="1500"/>
                    <a:pt x="130" y="1501"/>
                    <a:pt x="123" y="1501"/>
                  </a:cubicBezTo>
                  <a:cubicBezTo>
                    <a:pt x="123" y="1501"/>
                    <a:pt x="157" y="1535"/>
                    <a:pt x="157" y="1535"/>
                  </a:cubicBezTo>
                  <a:cubicBezTo>
                    <a:pt x="153" y="1522"/>
                    <a:pt x="149" y="1510"/>
                    <a:pt x="146" y="14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4229850" y="1168775"/>
              <a:ext cx="465375" cy="530400"/>
            </a:xfrm>
            <a:custGeom>
              <a:avLst/>
              <a:gdLst/>
              <a:ahLst/>
              <a:cxnLst/>
              <a:rect l="l" t="t" r="r" b="b"/>
              <a:pathLst>
                <a:path w="18615" h="21216" extrusionOk="0">
                  <a:moveTo>
                    <a:pt x="1" y="1"/>
                  </a:moveTo>
                  <a:cubicBezTo>
                    <a:pt x="168" y="101"/>
                    <a:pt x="334" y="201"/>
                    <a:pt x="501" y="301"/>
                  </a:cubicBezTo>
                  <a:cubicBezTo>
                    <a:pt x="1268" y="735"/>
                    <a:pt x="2036" y="1168"/>
                    <a:pt x="2803" y="1602"/>
                  </a:cubicBezTo>
                  <a:cubicBezTo>
                    <a:pt x="3937" y="2269"/>
                    <a:pt x="5038" y="2969"/>
                    <a:pt x="6072" y="3803"/>
                  </a:cubicBezTo>
                  <a:cubicBezTo>
                    <a:pt x="8240" y="5538"/>
                    <a:pt x="10241" y="7473"/>
                    <a:pt x="12076" y="9541"/>
                  </a:cubicBezTo>
                  <a:cubicBezTo>
                    <a:pt x="15012" y="12810"/>
                    <a:pt x="17046" y="16546"/>
                    <a:pt x="18414" y="20682"/>
                  </a:cubicBezTo>
                  <a:cubicBezTo>
                    <a:pt x="18481" y="20882"/>
                    <a:pt x="18514" y="21049"/>
                    <a:pt x="18581" y="21216"/>
                  </a:cubicBezTo>
                  <a:cubicBezTo>
                    <a:pt x="18614" y="21049"/>
                    <a:pt x="18614" y="20882"/>
                    <a:pt x="18581" y="20749"/>
                  </a:cubicBezTo>
                  <a:cubicBezTo>
                    <a:pt x="18080" y="18814"/>
                    <a:pt x="17246" y="17046"/>
                    <a:pt x="16379" y="15278"/>
                  </a:cubicBezTo>
                  <a:cubicBezTo>
                    <a:pt x="14778" y="12009"/>
                    <a:pt x="12510" y="9207"/>
                    <a:pt x="9841" y="6739"/>
                  </a:cubicBezTo>
                  <a:cubicBezTo>
                    <a:pt x="7773" y="4837"/>
                    <a:pt x="5571" y="3103"/>
                    <a:pt x="3203" y="1602"/>
                  </a:cubicBezTo>
                  <a:cubicBezTo>
                    <a:pt x="2169" y="968"/>
                    <a:pt x="1135" y="4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4430000" y="1248825"/>
              <a:ext cx="267725" cy="345275"/>
            </a:xfrm>
            <a:custGeom>
              <a:avLst/>
              <a:gdLst/>
              <a:ahLst/>
              <a:cxnLst/>
              <a:rect l="l" t="t" r="r" b="b"/>
              <a:pathLst>
                <a:path w="10709" h="13811" extrusionOk="0">
                  <a:moveTo>
                    <a:pt x="1" y="1"/>
                  </a:moveTo>
                  <a:lnTo>
                    <a:pt x="1" y="1"/>
                  </a:lnTo>
                  <a:cubicBezTo>
                    <a:pt x="2336" y="1836"/>
                    <a:pt x="4437" y="3870"/>
                    <a:pt x="6305" y="6172"/>
                  </a:cubicBezTo>
                  <a:cubicBezTo>
                    <a:pt x="8173" y="8474"/>
                    <a:pt x="9541" y="11076"/>
                    <a:pt x="10708" y="13811"/>
                  </a:cubicBezTo>
                  <a:cubicBezTo>
                    <a:pt x="10575" y="13444"/>
                    <a:pt x="10508" y="13077"/>
                    <a:pt x="10341" y="12743"/>
                  </a:cubicBezTo>
                  <a:cubicBezTo>
                    <a:pt x="9808" y="11609"/>
                    <a:pt x="9307" y="10442"/>
                    <a:pt x="8673" y="9341"/>
                  </a:cubicBezTo>
                  <a:cubicBezTo>
                    <a:pt x="8006" y="8140"/>
                    <a:pt x="7239" y="6973"/>
                    <a:pt x="6438" y="5872"/>
                  </a:cubicBezTo>
                  <a:cubicBezTo>
                    <a:pt x="5238" y="4304"/>
                    <a:pt x="3803" y="2936"/>
                    <a:pt x="2269" y="1702"/>
                  </a:cubicBezTo>
                  <a:cubicBezTo>
                    <a:pt x="1635" y="1168"/>
                    <a:pt x="935" y="668"/>
                    <a:pt x="267" y="134"/>
                  </a:cubicBezTo>
                  <a:cubicBezTo>
                    <a:pt x="201" y="101"/>
                    <a:pt x="101" y="68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4282400" y="1177125"/>
              <a:ext cx="299400" cy="249375"/>
            </a:xfrm>
            <a:custGeom>
              <a:avLst/>
              <a:gdLst/>
              <a:ahLst/>
              <a:cxnLst/>
              <a:rect l="l" t="t" r="r" b="b"/>
              <a:pathLst>
                <a:path w="11976" h="9975" extrusionOk="0">
                  <a:moveTo>
                    <a:pt x="0" y="0"/>
                  </a:moveTo>
                  <a:lnTo>
                    <a:pt x="0" y="0"/>
                  </a:lnTo>
                  <a:cubicBezTo>
                    <a:pt x="801" y="401"/>
                    <a:pt x="1601" y="767"/>
                    <a:pt x="2335" y="1201"/>
                  </a:cubicBezTo>
                  <a:cubicBezTo>
                    <a:pt x="3103" y="1668"/>
                    <a:pt x="3803" y="2202"/>
                    <a:pt x="4537" y="2702"/>
                  </a:cubicBezTo>
                  <a:cubicBezTo>
                    <a:pt x="5237" y="3236"/>
                    <a:pt x="5938" y="3736"/>
                    <a:pt x="6605" y="4270"/>
                  </a:cubicBezTo>
                  <a:cubicBezTo>
                    <a:pt x="7272" y="4837"/>
                    <a:pt x="7939" y="5404"/>
                    <a:pt x="8573" y="6038"/>
                  </a:cubicBezTo>
                  <a:cubicBezTo>
                    <a:pt x="9207" y="6672"/>
                    <a:pt x="9774" y="7339"/>
                    <a:pt x="10341" y="8006"/>
                  </a:cubicBezTo>
                  <a:cubicBezTo>
                    <a:pt x="10908" y="8640"/>
                    <a:pt x="11442" y="9307"/>
                    <a:pt x="11976" y="9974"/>
                  </a:cubicBezTo>
                  <a:cubicBezTo>
                    <a:pt x="11842" y="9640"/>
                    <a:pt x="11642" y="9274"/>
                    <a:pt x="11408" y="9007"/>
                  </a:cubicBezTo>
                  <a:cubicBezTo>
                    <a:pt x="10174" y="7372"/>
                    <a:pt x="8840" y="5804"/>
                    <a:pt x="7239" y="4503"/>
                  </a:cubicBezTo>
                  <a:cubicBezTo>
                    <a:pt x="6772" y="4170"/>
                    <a:pt x="6372" y="3803"/>
                    <a:pt x="5905" y="3469"/>
                  </a:cubicBezTo>
                  <a:cubicBezTo>
                    <a:pt x="4804" y="2602"/>
                    <a:pt x="3703" y="1701"/>
                    <a:pt x="2502" y="1001"/>
                  </a:cubicBezTo>
                  <a:cubicBezTo>
                    <a:pt x="1702" y="567"/>
                    <a:pt x="901" y="1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4527575" y="2016875"/>
              <a:ext cx="26700" cy="261050"/>
            </a:xfrm>
            <a:custGeom>
              <a:avLst/>
              <a:gdLst/>
              <a:ahLst/>
              <a:cxnLst/>
              <a:rect l="l" t="t" r="r" b="b"/>
              <a:pathLst>
                <a:path w="1068" h="10442" extrusionOk="0">
                  <a:moveTo>
                    <a:pt x="1034" y="1"/>
                  </a:moveTo>
                  <a:cubicBezTo>
                    <a:pt x="1001" y="68"/>
                    <a:pt x="1001" y="134"/>
                    <a:pt x="968" y="201"/>
                  </a:cubicBezTo>
                  <a:cubicBezTo>
                    <a:pt x="868" y="1502"/>
                    <a:pt x="734" y="2770"/>
                    <a:pt x="601" y="4071"/>
                  </a:cubicBezTo>
                  <a:cubicBezTo>
                    <a:pt x="467" y="5472"/>
                    <a:pt x="334" y="6873"/>
                    <a:pt x="200" y="8274"/>
                  </a:cubicBezTo>
                  <a:cubicBezTo>
                    <a:pt x="167" y="8807"/>
                    <a:pt x="100" y="9374"/>
                    <a:pt x="67" y="9941"/>
                  </a:cubicBezTo>
                  <a:cubicBezTo>
                    <a:pt x="67" y="10108"/>
                    <a:pt x="0" y="10342"/>
                    <a:pt x="334" y="10442"/>
                  </a:cubicBezTo>
                  <a:cubicBezTo>
                    <a:pt x="701" y="6939"/>
                    <a:pt x="1068" y="3503"/>
                    <a:pt x="10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4445000" y="1363075"/>
              <a:ext cx="169325" cy="270225"/>
            </a:xfrm>
            <a:custGeom>
              <a:avLst/>
              <a:gdLst/>
              <a:ahLst/>
              <a:cxnLst/>
              <a:rect l="l" t="t" r="r" b="b"/>
              <a:pathLst>
                <a:path w="6773" h="10809" extrusionOk="0">
                  <a:moveTo>
                    <a:pt x="1" y="1"/>
                  </a:moveTo>
                  <a:lnTo>
                    <a:pt x="1" y="1"/>
                  </a:lnTo>
                  <a:cubicBezTo>
                    <a:pt x="2836" y="3237"/>
                    <a:pt x="5305" y="6706"/>
                    <a:pt x="6772" y="10809"/>
                  </a:cubicBezTo>
                  <a:cubicBezTo>
                    <a:pt x="5438" y="6606"/>
                    <a:pt x="3170" y="303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4701025" y="1884300"/>
              <a:ext cx="21700" cy="301900"/>
            </a:xfrm>
            <a:custGeom>
              <a:avLst/>
              <a:gdLst/>
              <a:ahLst/>
              <a:cxnLst/>
              <a:rect l="l" t="t" r="r" b="b"/>
              <a:pathLst>
                <a:path w="868" h="12076" extrusionOk="0">
                  <a:moveTo>
                    <a:pt x="701" y="0"/>
                  </a:moveTo>
                  <a:cubicBezTo>
                    <a:pt x="668" y="167"/>
                    <a:pt x="634" y="200"/>
                    <a:pt x="634" y="267"/>
                  </a:cubicBezTo>
                  <a:cubicBezTo>
                    <a:pt x="668" y="4203"/>
                    <a:pt x="568" y="8139"/>
                    <a:pt x="1" y="12042"/>
                  </a:cubicBezTo>
                  <a:cubicBezTo>
                    <a:pt x="34" y="12042"/>
                    <a:pt x="67" y="12042"/>
                    <a:pt x="101" y="12075"/>
                  </a:cubicBezTo>
                  <a:cubicBezTo>
                    <a:pt x="134" y="12009"/>
                    <a:pt x="134" y="11942"/>
                    <a:pt x="167" y="11842"/>
                  </a:cubicBezTo>
                  <a:cubicBezTo>
                    <a:pt x="334" y="10441"/>
                    <a:pt x="534" y="9040"/>
                    <a:pt x="634" y="7606"/>
                  </a:cubicBezTo>
                  <a:cubicBezTo>
                    <a:pt x="768" y="6105"/>
                    <a:pt x="801" y="4603"/>
                    <a:pt x="835" y="3102"/>
                  </a:cubicBezTo>
                  <a:cubicBezTo>
                    <a:pt x="868" y="2202"/>
                    <a:pt x="835" y="1301"/>
                    <a:pt x="835" y="400"/>
                  </a:cubicBezTo>
                  <a:cubicBezTo>
                    <a:pt x="835" y="300"/>
                    <a:pt x="768" y="200"/>
                    <a:pt x="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4663500" y="2034400"/>
              <a:ext cx="16700" cy="221025"/>
            </a:xfrm>
            <a:custGeom>
              <a:avLst/>
              <a:gdLst/>
              <a:ahLst/>
              <a:cxnLst/>
              <a:rect l="l" t="t" r="r" b="b"/>
              <a:pathLst>
                <a:path w="668" h="8841" extrusionOk="0">
                  <a:moveTo>
                    <a:pt x="301" y="0"/>
                  </a:moveTo>
                  <a:lnTo>
                    <a:pt x="1" y="8840"/>
                  </a:lnTo>
                  <a:cubicBezTo>
                    <a:pt x="468" y="7539"/>
                    <a:pt x="668" y="901"/>
                    <a:pt x="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4456675" y="1410625"/>
              <a:ext cx="133475" cy="235175"/>
            </a:xfrm>
            <a:custGeom>
              <a:avLst/>
              <a:gdLst/>
              <a:ahLst/>
              <a:cxnLst/>
              <a:rect l="l" t="t" r="r" b="b"/>
              <a:pathLst>
                <a:path w="5339" h="9407" extrusionOk="0">
                  <a:moveTo>
                    <a:pt x="1" y="0"/>
                  </a:moveTo>
                  <a:lnTo>
                    <a:pt x="1" y="0"/>
                  </a:lnTo>
                  <a:cubicBezTo>
                    <a:pt x="568" y="968"/>
                    <a:pt x="1202" y="1868"/>
                    <a:pt x="1769" y="2802"/>
                  </a:cubicBezTo>
                  <a:cubicBezTo>
                    <a:pt x="3036" y="4870"/>
                    <a:pt x="4404" y="6905"/>
                    <a:pt x="5138" y="9274"/>
                  </a:cubicBezTo>
                  <a:cubicBezTo>
                    <a:pt x="5171" y="9307"/>
                    <a:pt x="5205" y="9374"/>
                    <a:pt x="5238" y="9407"/>
                  </a:cubicBezTo>
                  <a:cubicBezTo>
                    <a:pt x="5271" y="9407"/>
                    <a:pt x="5305" y="9374"/>
                    <a:pt x="5338" y="9374"/>
                  </a:cubicBezTo>
                  <a:cubicBezTo>
                    <a:pt x="5105" y="8706"/>
                    <a:pt x="4904" y="8039"/>
                    <a:pt x="4638" y="7406"/>
                  </a:cubicBezTo>
                  <a:cubicBezTo>
                    <a:pt x="3804" y="5571"/>
                    <a:pt x="2770" y="3870"/>
                    <a:pt x="1669" y="2202"/>
                  </a:cubicBezTo>
                  <a:cubicBezTo>
                    <a:pt x="1235" y="1535"/>
                    <a:pt x="735" y="901"/>
                    <a:pt x="268" y="267"/>
                  </a:cubicBezTo>
                  <a:cubicBezTo>
                    <a:pt x="201" y="167"/>
                    <a:pt x="101" y="10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4339925" y="1248825"/>
              <a:ext cx="227700" cy="236875"/>
            </a:xfrm>
            <a:custGeom>
              <a:avLst/>
              <a:gdLst/>
              <a:ahLst/>
              <a:cxnLst/>
              <a:rect l="l" t="t" r="r" b="b"/>
              <a:pathLst>
                <a:path w="9108" h="9475" extrusionOk="0">
                  <a:moveTo>
                    <a:pt x="1" y="1"/>
                  </a:moveTo>
                  <a:lnTo>
                    <a:pt x="1" y="34"/>
                  </a:lnTo>
                  <a:cubicBezTo>
                    <a:pt x="22" y="45"/>
                    <a:pt x="43" y="54"/>
                    <a:pt x="63" y="63"/>
                  </a:cubicBezTo>
                  <a:lnTo>
                    <a:pt x="63" y="63"/>
                  </a:lnTo>
                  <a:cubicBezTo>
                    <a:pt x="43" y="43"/>
                    <a:pt x="23" y="23"/>
                    <a:pt x="1" y="1"/>
                  </a:cubicBezTo>
                  <a:close/>
                  <a:moveTo>
                    <a:pt x="63" y="63"/>
                  </a:moveTo>
                  <a:lnTo>
                    <a:pt x="63" y="63"/>
                  </a:lnTo>
                  <a:cubicBezTo>
                    <a:pt x="167" y="167"/>
                    <a:pt x="251" y="251"/>
                    <a:pt x="335" y="335"/>
                  </a:cubicBezTo>
                  <a:cubicBezTo>
                    <a:pt x="1702" y="1369"/>
                    <a:pt x="3103" y="2369"/>
                    <a:pt x="4271" y="3604"/>
                  </a:cubicBezTo>
                  <a:cubicBezTo>
                    <a:pt x="4771" y="4137"/>
                    <a:pt x="5238" y="4638"/>
                    <a:pt x="5705" y="5171"/>
                  </a:cubicBezTo>
                  <a:cubicBezTo>
                    <a:pt x="6906" y="6406"/>
                    <a:pt x="7940" y="7740"/>
                    <a:pt x="8841" y="9241"/>
                  </a:cubicBezTo>
                  <a:cubicBezTo>
                    <a:pt x="8874" y="9308"/>
                    <a:pt x="8974" y="9408"/>
                    <a:pt x="9007" y="9474"/>
                  </a:cubicBezTo>
                  <a:cubicBezTo>
                    <a:pt x="9041" y="9474"/>
                    <a:pt x="9074" y="9441"/>
                    <a:pt x="9107" y="9408"/>
                  </a:cubicBezTo>
                  <a:cubicBezTo>
                    <a:pt x="8907" y="9074"/>
                    <a:pt x="8741" y="8741"/>
                    <a:pt x="8507" y="8407"/>
                  </a:cubicBezTo>
                  <a:cubicBezTo>
                    <a:pt x="7540" y="6906"/>
                    <a:pt x="6372" y="5572"/>
                    <a:pt x="5171" y="4237"/>
                  </a:cubicBezTo>
                  <a:cubicBezTo>
                    <a:pt x="3704" y="2703"/>
                    <a:pt x="2102" y="1402"/>
                    <a:pt x="368" y="201"/>
                  </a:cubicBezTo>
                  <a:cubicBezTo>
                    <a:pt x="283" y="145"/>
                    <a:pt x="175" y="112"/>
                    <a:pt x="63" y="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4705200" y="1630775"/>
              <a:ext cx="31700" cy="240200"/>
            </a:xfrm>
            <a:custGeom>
              <a:avLst/>
              <a:gdLst/>
              <a:ahLst/>
              <a:cxnLst/>
              <a:rect l="l" t="t" r="r" b="b"/>
              <a:pathLst>
                <a:path w="1268" h="9608" extrusionOk="0">
                  <a:moveTo>
                    <a:pt x="134" y="1"/>
                  </a:moveTo>
                  <a:cubicBezTo>
                    <a:pt x="67" y="34"/>
                    <a:pt x="34" y="67"/>
                    <a:pt x="0" y="67"/>
                  </a:cubicBezTo>
                  <a:lnTo>
                    <a:pt x="100" y="568"/>
                  </a:lnTo>
                  <a:cubicBezTo>
                    <a:pt x="267" y="1301"/>
                    <a:pt x="467" y="2002"/>
                    <a:pt x="567" y="2736"/>
                  </a:cubicBezTo>
                  <a:cubicBezTo>
                    <a:pt x="834" y="4404"/>
                    <a:pt x="1034" y="6038"/>
                    <a:pt x="1068" y="7739"/>
                  </a:cubicBezTo>
                  <a:cubicBezTo>
                    <a:pt x="1101" y="8340"/>
                    <a:pt x="1135" y="8974"/>
                    <a:pt x="1135" y="9607"/>
                  </a:cubicBezTo>
                  <a:cubicBezTo>
                    <a:pt x="1235" y="9341"/>
                    <a:pt x="1235" y="9107"/>
                    <a:pt x="1235" y="8840"/>
                  </a:cubicBezTo>
                  <a:cubicBezTo>
                    <a:pt x="1268" y="6105"/>
                    <a:pt x="934" y="3403"/>
                    <a:pt x="367" y="701"/>
                  </a:cubicBezTo>
                  <a:cubicBezTo>
                    <a:pt x="334" y="468"/>
                    <a:pt x="201" y="234"/>
                    <a:pt x="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4595950" y="1443975"/>
              <a:ext cx="85925" cy="158475"/>
            </a:xfrm>
            <a:custGeom>
              <a:avLst/>
              <a:gdLst/>
              <a:ahLst/>
              <a:cxnLst/>
              <a:rect l="l" t="t" r="r" b="b"/>
              <a:pathLst>
                <a:path w="3437" h="6339" extrusionOk="0">
                  <a:moveTo>
                    <a:pt x="1" y="1"/>
                  </a:moveTo>
                  <a:lnTo>
                    <a:pt x="1" y="1"/>
                  </a:lnTo>
                  <a:cubicBezTo>
                    <a:pt x="1368" y="2069"/>
                    <a:pt x="2436" y="4170"/>
                    <a:pt x="3436" y="6338"/>
                  </a:cubicBezTo>
                  <a:cubicBezTo>
                    <a:pt x="3403" y="6172"/>
                    <a:pt x="3370" y="6005"/>
                    <a:pt x="3303" y="5871"/>
                  </a:cubicBezTo>
                  <a:cubicBezTo>
                    <a:pt x="2803" y="4704"/>
                    <a:pt x="2269" y="3536"/>
                    <a:pt x="1702" y="2402"/>
                  </a:cubicBezTo>
                  <a:cubicBezTo>
                    <a:pt x="1402" y="1768"/>
                    <a:pt x="1035" y="1168"/>
                    <a:pt x="668" y="568"/>
                  </a:cubicBezTo>
                  <a:cubicBezTo>
                    <a:pt x="534" y="367"/>
                    <a:pt x="434" y="10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4470875" y="1464825"/>
              <a:ext cx="70900" cy="124275"/>
            </a:xfrm>
            <a:custGeom>
              <a:avLst/>
              <a:gdLst/>
              <a:ahLst/>
              <a:cxnLst/>
              <a:rect l="l" t="t" r="r" b="b"/>
              <a:pathLst>
                <a:path w="2836" h="4971" extrusionOk="0">
                  <a:moveTo>
                    <a:pt x="0" y="0"/>
                  </a:moveTo>
                  <a:lnTo>
                    <a:pt x="0" y="0"/>
                  </a:lnTo>
                  <a:cubicBezTo>
                    <a:pt x="934" y="1635"/>
                    <a:pt x="1868" y="3303"/>
                    <a:pt x="2835" y="4971"/>
                  </a:cubicBezTo>
                  <a:cubicBezTo>
                    <a:pt x="2202" y="3136"/>
                    <a:pt x="1201" y="150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4593450" y="1529025"/>
              <a:ext cx="60075" cy="124300"/>
            </a:xfrm>
            <a:custGeom>
              <a:avLst/>
              <a:gdLst/>
              <a:ahLst/>
              <a:cxnLst/>
              <a:rect l="l" t="t" r="r" b="b"/>
              <a:pathLst>
                <a:path w="2403" h="4972" extrusionOk="0">
                  <a:moveTo>
                    <a:pt x="101" y="1"/>
                  </a:moveTo>
                  <a:cubicBezTo>
                    <a:pt x="67" y="34"/>
                    <a:pt x="67" y="34"/>
                    <a:pt x="1" y="68"/>
                  </a:cubicBezTo>
                  <a:cubicBezTo>
                    <a:pt x="968" y="1602"/>
                    <a:pt x="1735" y="3237"/>
                    <a:pt x="2302" y="4971"/>
                  </a:cubicBezTo>
                  <a:cubicBezTo>
                    <a:pt x="2336" y="4938"/>
                    <a:pt x="2369" y="4938"/>
                    <a:pt x="2402" y="4904"/>
                  </a:cubicBezTo>
                  <a:cubicBezTo>
                    <a:pt x="2269" y="4504"/>
                    <a:pt x="2202" y="4104"/>
                    <a:pt x="2035" y="3704"/>
                  </a:cubicBezTo>
                  <a:cubicBezTo>
                    <a:pt x="1602" y="2770"/>
                    <a:pt x="1168" y="1869"/>
                    <a:pt x="734" y="968"/>
                  </a:cubicBezTo>
                  <a:cubicBezTo>
                    <a:pt x="568" y="635"/>
                    <a:pt x="334" y="335"/>
                    <a:pt x="134" y="34"/>
                  </a:cubicBezTo>
                  <a:cubicBezTo>
                    <a:pt x="134" y="34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4559250" y="1785050"/>
              <a:ext cx="10050" cy="76750"/>
            </a:xfrm>
            <a:custGeom>
              <a:avLst/>
              <a:gdLst/>
              <a:ahLst/>
              <a:cxnLst/>
              <a:rect l="l" t="t" r="r" b="b"/>
              <a:pathLst>
                <a:path w="402" h="3070" extrusionOk="0">
                  <a:moveTo>
                    <a:pt x="101" y="1"/>
                  </a:moveTo>
                  <a:cubicBezTo>
                    <a:pt x="1" y="1068"/>
                    <a:pt x="34" y="2069"/>
                    <a:pt x="168" y="3069"/>
                  </a:cubicBezTo>
                  <a:cubicBezTo>
                    <a:pt x="401" y="2502"/>
                    <a:pt x="334" y="468"/>
                    <a:pt x="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4555100" y="1910975"/>
              <a:ext cx="11700" cy="60900"/>
            </a:xfrm>
            <a:custGeom>
              <a:avLst/>
              <a:gdLst/>
              <a:ahLst/>
              <a:cxnLst/>
              <a:rect l="l" t="t" r="r" b="b"/>
              <a:pathLst>
                <a:path w="468" h="2436" extrusionOk="0">
                  <a:moveTo>
                    <a:pt x="267" y="1"/>
                  </a:moveTo>
                  <a:lnTo>
                    <a:pt x="267" y="1"/>
                  </a:lnTo>
                  <a:cubicBezTo>
                    <a:pt x="67" y="701"/>
                    <a:pt x="0" y="1935"/>
                    <a:pt x="200" y="2436"/>
                  </a:cubicBezTo>
                  <a:cubicBezTo>
                    <a:pt x="434" y="1802"/>
                    <a:pt x="467" y="468"/>
                    <a:pt x="2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4527575" y="2301250"/>
              <a:ext cx="5025" cy="47575"/>
            </a:xfrm>
            <a:custGeom>
              <a:avLst/>
              <a:gdLst/>
              <a:ahLst/>
              <a:cxnLst/>
              <a:rect l="l" t="t" r="r" b="b"/>
              <a:pathLst>
                <a:path w="201" h="1903" extrusionOk="0">
                  <a:moveTo>
                    <a:pt x="100" y="1"/>
                  </a:moveTo>
                  <a:cubicBezTo>
                    <a:pt x="67" y="67"/>
                    <a:pt x="0" y="134"/>
                    <a:pt x="0" y="201"/>
                  </a:cubicBezTo>
                  <a:cubicBezTo>
                    <a:pt x="0" y="768"/>
                    <a:pt x="0" y="1335"/>
                    <a:pt x="0" y="1902"/>
                  </a:cubicBezTo>
                  <a:cubicBezTo>
                    <a:pt x="34" y="1802"/>
                    <a:pt x="167" y="1735"/>
                    <a:pt x="167" y="1635"/>
                  </a:cubicBezTo>
                  <a:cubicBezTo>
                    <a:pt x="200" y="1102"/>
                    <a:pt x="200" y="568"/>
                    <a:pt x="200" y="34"/>
                  </a:cubicBezTo>
                  <a:cubicBezTo>
                    <a:pt x="167" y="34"/>
                    <a:pt x="134" y="1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4287400" y="1231325"/>
              <a:ext cx="55075" cy="37550"/>
            </a:xfrm>
            <a:custGeom>
              <a:avLst/>
              <a:gdLst/>
              <a:ahLst/>
              <a:cxnLst/>
              <a:rect l="l" t="t" r="r" b="b"/>
              <a:pathLst>
                <a:path w="2203" h="1502" extrusionOk="0">
                  <a:moveTo>
                    <a:pt x="67" y="0"/>
                  </a:moveTo>
                  <a:cubicBezTo>
                    <a:pt x="34" y="34"/>
                    <a:pt x="34" y="67"/>
                    <a:pt x="0" y="101"/>
                  </a:cubicBezTo>
                  <a:cubicBezTo>
                    <a:pt x="568" y="501"/>
                    <a:pt x="1168" y="868"/>
                    <a:pt x="1735" y="1268"/>
                  </a:cubicBezTo>
                  <a:cubicBezTo>
                    <a:pt x="1902" y="1335"/>
                    <a:pt x="2069" y="1435"/>
                    <a:pt x="2202" y="1502"/>
                  </a:cubicBezTo>
                  <a:cubicBezTo>
                    <a:pt x="1868" y="1235"/>
                    <a:pt x="1535" y="934"/>
                    <a:pt x="1168" y="701"/>
                  </a:cubicBezTo>
                  <a:cubicBezTo>
                    <a:pt x="834" y="434"/>
                    <a:pt x="434" y="234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4677675" y="1716675"/>
              <a:ext cx="7525" cy="25875"/>
            </a:xfrm>
            <a:custGeom>
              <a:avLst/>
              <a:gdLst/>
              <a:ahLst/>
              <a:cxnLst/>
              <a:rect l="l" t="t" r="r" b="b"/>
              <a:pathLst>
                <a:path w="301" h="1035" extrusionOk="0">
                  <a:moveTo>
                    <a:pt x="101" y="0"/>
                  </a:moveTo>
                  <a:cubicBezTo>
                    <a:pt x="67" y="0"/>
                    <a:pt x="34" y="0"/>
                    <a:pt x="1" y="34"/>
                  </a:cubicBezTo>
                  <a:cubicBezTo>
                    <a:pt x="67" y="367"/>
                    <a:pt x="134" y="701"/>
                    <a:pt x="234" y="1034"/>
                  </a:cubicBezTo>
                  <a:lnTo>
                    <a:pt x="301" y="10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4322425" y="1236325"/>
              <a:ext cx="17525" cy="13375"/>
            </a:xfrm>
            <a:custGeom>
              <a:avLst/>
              <a:gdLst/>
              <a:ahLst/>
              <a:cxnLst/>
              <a:rect l="l" t="t" r="r" b="b"/>
              <a:pathLst>
                <a:path w="701" h="535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01"/>
                    <a:pt x="301" y="334"/>
                    <a:pt x="501" y="468"/>
                  </a:cubicBezTo>
                  <a:cubicBezTo>
                    <a:pt x="554" y="494"/>
                    <a:pt x="608" y="500"/>
                    <a:pt x="661" y="501"/>
                  </a:cubicBezTo>
                  <a:lnTo>
                    <a:pt x="661" y="501"/>
                  </a:lnTo>
                  <a:cubicBezTo>
                    <a:pt x="441" y="315"/>
                    <a:pt x="221" y="158"/>
                    <a:pt x="0" y="1"/>
                  </a:cubicBezTo>
                  <a:close/>
                  <a:moveTo>
                    <a:pt x="661" y="501"/>
                  </a:moveTo>
                  <a:lnTo>
                    <a:pt x="661" y="501"/>
                  </a:lnTo>
                  <a:cubicBezTo>
                    <a:pt x="675" y="512"/>
                    <a:pt x="688" y="523"/>
                    <a:pt x="701" y="534"/>
                  </a:cubicBezTo>
                  <a:lnTo>
                    <a:pt x="701" y="501"/>
                  </a:lnTo>
                  <a:cubicBezTo>
                    <a:pt x="688" y="501"/>
                    <a:pt x="675" y="501"/>
                    <a:pt x="661" y="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4342450" y="1268850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extrusionOk="0">
                  <a:moveTo>
                    <a:pt x="0" y="1"/>
                  </a:moveTo>
                  <a:lnTo>
                    <a:pt x="0" y="1"/>
                  </a:lnTo>
                  <a:cubicBezTo>
                    <a:pt x="133" y="134"/>
                    <a:pt x="267" y="267"/>
                    <a:pt x="367" y="367"/>
                  </a:cubicBezTo>
                  <a:cubicBezTo>
                    <a:pt x="400" y="334"/>
                    <a:pt x="434" y="301"/>
                    <a:pt x="467" y="267"/>
                  </a:cubicBezTo>
                  <a:cubicBezTo>
                    <a:pt x="300" y="167"/>
                    <a:pt x="167" y="1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4672675" y="1697500"/>
              <a:ext cx="4200" cy="6675"/>
            </a:xfrm>
            <a:custGeom>
              <a:avLst/>
              <a:gdLst/>
              <a:ahLst/>
              <a:cxnLst/>
              <a:rect l="l" t="t" r="r" b="b"/>
              <a:pathLst>
                <a:path w="168" h="267" extrusionOk="0">
                  <a:moveTo>
                    <a:pt x="0" y="0"/>
                  </a:moveTo>
                  <a:cubicBezTo>
                    <a:pt x="34" y="100"/>
                    <a:pt x="67" y="167"/>
                    <a:pt x="101" y="267"/>
                  </a:cubicBezTo>
                  <a:lnTo>
                    <a:pt x="167" y="234"/>
                  </a:lnTo>
                  <a:cubicBezTo>
                    <a:pt x="134" y="167"/>
                    <a:pt x="101" y="67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4631800" y="1102075"/>
              <a:ext cx="83425" cy="253525"/>
            </a:xfrm>
            <a:custGeom>
              <a:avLst/>
              <a:gdLst/>
              <a:ahLst/>
              <a:cxnLst/>
              <a:rect l="l" t="t" r="r" b="b"/>
              <a:pathLst>
                <a:path w="3337" h="10141" extrusionOk="0">
                  <a:moveTo>
                    <a:pt x="3337" y="0"/>
                  </a:moveTo>
                  <a:lnTo>
                    <a:pt x="3337" y="0"/>
                  </a:lnTo>
                  <a:cubicBezTo>
                    <a:pt x="3170" y="67"/>
                    <a:pt x="3137" y="200"/>
                    <a:pt x="3070" y="300"/>
                  </a:cubicBezTo>
                  <a:cubicBezTo>
                    <a:pt x="2369" y="1768"/>
                    <a:pt x="1902" y="3302"/>
                    <a:pt x="1469" y="4870"/>
                  </a:cubicBezTo>
                  <a:cubicBezTo>
                    <a:pt x="1035" y="6438"/>
                    <a:pt x="601" y="7972"/>
                    <a:pt x="168" y="9540"/>
                  </a:cubicBezTo>
                  <a:cubicBezTo>
                    <a:pt x="101" y="9740"/>
                    <a:pt x="34" y="9907"/>
                    <a:pt x="1" y="10107"/>
                  </a:cubicBezTo>
                  <a:cubicBezTo>
                    <a:pt x="34" y="10107"/>
                    <a:pt x="68" y="10141"/>
                    <a:pt x="101" y="10141"/>
                  </a:cubicBezTo>
                  <a:cubicBezTo>
                    <a:pt x="535" y="8873"/>
                    <a:pt x="968" y="7606"/>
                    <a:pt x="1369" y="6338"/>
                  </a:cubicBezTo>
                  <a:cubicBezTo>
                    <a:pt x="1736" y="5170"/>
                    <a:pt x="2002" y="4003"/>
                    <a:pt x="2369" y="2869"/>
                  </a:cubicBezTo>
                  <a:cubicBezTo>
                    <a:pt x="2603" y="2068"/>
                    <a:pt x="2903" y="1301"/>
                    <a:pt x="3170" y="500"/>
                  </a:cubicBezTo>
                  <a:cubicBezTo>
                    <a:pt x="3237" y="334"/>
                    <a:pt x="3270" y="167"/>
                    <a:pt x="33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4598450" y="904425"/>
              <a:ext cx="93425" cy="259375"/>
            </a:xfrm>
            <a:custGeom>
              <a:avLst/>
              <a:gdLst/>
              <a:ahLst/>
              <a:cxnLst/>
              <a:rect l="l" t="t" r="r" b="b"/>
              <a:pathLst>
                <a:path w="3737" h="10375" extrusionOk="0">
                  <a:moveTo>
                    <a:pt x="3603" y="0"/>
                  </a:moveTo>
                  <a:cubicBezTo>
                    <a:pt x="3537" y="167"/>
                    <a:pt x="3436" y="334"/>
                    <a:pt x="3370" y="501"/>
                  </a:cubicBezTo>
                  <a:cubicBezTo>
                    <a:pt x="3036" y="1335"/>
                    <a:pt x="2736" y="2202"/>
                    <a:pt x="2402" y="3003"/>
                  </a:cubicBezTo>
                  <a:cubicBezTo>
                    <a:pt x="1602" y="4971"/>
                    <a:pt x="801" y="6905"/>
                    <a:pt x="201" y="8940"/>
                  </a:cubicBezTo>
                  <a:cubicBezTo>
                    <a:pt x="67" y="9407"/>
                    <a:pt x="67" y="9874"/>
                    <a:pt x="1" y="10375"/>
                  </a:cubicBezTo>
                  <a:cubicBezTo>
                    <a:pt x="101" y="9908"/>
                    <a:pt x="201" y="9407"/>
                    <a:pt x="334" y="8940"/>
                  </a:cubicBezTo>
                  <a:cubicBezTo>
                    <a:pt x="768" y="7773"/>
                    <a:pt x="1168" y="6605"/>
                    <a:pt x="1635" y="5471"/>
                  </a:cubicBezTo>
                  <a:cubicBezTo>
                    <a:pt x="2236" y="3903"/>
                    <a:pt x="2869" y="2369"/>
                    <a:pt x="3503" y="801"/>
                  </a:cubicBezTo>
                  <a:cubicBezTo>
                    <a:pt x="3603" y="567"/>
                    <a:pt x="3670" y="301"/>
                    <a:pt x="3737" y="67"/>
                  </a:cubicBezTo>
                  <a:cubicBezTo>
                    <a:pt x="3703" y="34"/>
                    <a:pt x="3670" y="34"/>
                    <a:pt x="3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4635150" y="1097050"/>
              <a:ext cx="59225" cy="159325"/>
            </a:xfrm>
            <a:custGeom>
              <a:avLst/>
              <a:gdLst/>
              <a:ahLst/>
              <a:cxnLst/>
              <a:rect l="l" t="t" r="r" b="b"/>
              <a:pathLst>
                <a:path w="2369" h="6373" extrusionOk="0">
                  <a:moveTo>
                    <a:pt x="2069" y="1"/>
                  </a:moveTo>
                  <a:cubicBezTo>
                    <a:pt x="1201" y="2102"/>
                    <a:pt x="601" y="4237"/>
                    <a:pt x="0" y="6372"/>
                  </a:cubicBezTo>
                  <a:cubicBezTo>
                    <a:pt x="334" y="5472"/>
                    <a:pt x="701" y="4571"/>
                    <a:pt x="1034" y="3637"/>
                  </a:cubicBezTo>
                  <a:cubicBezTo>
                    <a:pt x="1401" y="2603"/>
                    <a:pt x="1802" y="1569"/>
                    <a:pt x="2202" y="535"/>
                  </a:cubicBezTo>
                  <a:cubicBezTo>
                    <a:pt x="2235" y="368"/>
                    <a:pt x="2369" y="201"/>
                    <a:pt x="2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4741900" y="928600"/>
              <a:ext cx="50050" cy="110950"/>
            </a:xfrm>
            <a:custGeom>
              <a:avLst/>
              <a:gdLst/>
              <a:ahLst/>
              <a:cxnLst/>
              <a:rect l="l" t="t" r="r" b="b"/>
              <a:pathLst>
                <a:path w="2002" h="4438" extrusionOk="0">
                  <a:moveTo>
                    <a:pt x="2002" y="1"/>
                  </a:moveTo>
                  <a:cubicBezTo>
                    <a:pt x="1535" y="334"/>
                    <a:pt x="33" y="3770"/>
                    <a:pt x="0" y="4437"/>
                  </a:cubicBezTo>
                  <a:cubicBezTo>
                    <a:pt x="667" y="2970"/>
                    <a:pt x="1468" y="1535"/>
                    <a:pt x="20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4660175" y="1330550"/>
              <a:ext cx="14200" cy="110950"/>
            </a:xfrm>
            <a:custGeom>
              <a:avLst/>
              <a:gdLst/>
              <a:ahLst/>
              <a:cxnLst/>
              <a:rect l="l" t="t" r="r" b="b"/>
              <a:pathLst>
                <a:path w="568" h="4438" extrusionOk="0">
                  <a:moveTo>
                    <a:pt x="534" y="1"/>
                  </a:moveTo>
                  <a:cubicBezTo>
                    <a:pt x="500" y="134"/>
                    <a:pt x="467" y="234"/>
                    <a:pt x="434" y="335"/>
                  </a:cubicBezTo>
                  <a:cubicBezTo>
                    <a:pt x="0" y="1569"/>
                    <a:pt x="33" y="2803"/>
                    <a:pt x="267" y="4071"/>
                  </a:cubicBezTo>
                  <a:cubicBezTo>
                    <a:pt x="267" y="4204"/>
                    <a:pt x="300" y="4371"/>
                    <a:pt x="567" y="4437"/>
                  </a:cubicBezTo>
                  <a:cubicBezTo>
                    <a:pt x="267" y="2936"/>
                    <a:pt x="234" y="1469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4715200" y="820200"/>
              <a:ext cx="43400" cy="77575"/>
            </a:xfrm>
            <a:custGeom>
              <a:avLst/>
              <a:gdLst/>
              <a:ahLst/>
              <a:cxnLst/>
              <a:rect l="l" t="t" r="r" b="b"/>
              <a:pathLst>
                <a:path w="1736" h="3103" extrusionOk="0">
                  <a:moveTo>
                    <a:pt x="1635" y="0"/>
                  </a:moveTo>
                  <a:cubicBezTo>
                    <a:pt x="968" y="968"/>
                    <a:pt x="534" y="2035"/>
                    <a:pt x="1" y="3036"/>
                  </a:cubicBezTo>
                  <a:cubicBezTo>
                    <a:pt x="34" y="3069"/>
                    <a:pt x="67" y="3069"/>
                    <a:pt x="101" y="3103"/>
                  </a:cubicBezTo>
                  <a:cubicBezTo>
                    <a:pt x="634" y="2102"/>
                    <a:pt x="1202" y="1068"/>
                    <a:pt x="1735" y="67"/>
                  </a:cubicBezTo>
                  <a:cubicBezTo>
                    <a:pt x="1702" y="34"/>
                    <a:pt x="1669" y="34"/>
                    <a:pt x="1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4732725" y="1064525"/>
              <a:ext cx="30050" cy="70075"/>
            </a:xfrm>
            <a:custGeom>
              <a:avLst/>
              <a:gdLst/>
              <a:ahLst/>
              <a:cxnLst/>
              <a:rect l="l" t="t" r="r" b="b"/>
              <a:pathLst>
                <a:path w="1202" h="2803" extrusionOk="0">
                  <a:moveTo>
                    <a:pt x="1101" y="1"/>
                  </a:moveTo>
                  <a:cubicBezTo>
                    <a:pt x="734" y="935"/>
                    <a:pt x="367" y="1869"/>
                    <a:pt x="0" y="2803"/>
                  </a:cubicBezTo>
                  <a:cubicBezTo>
                    <a:pt x="534" y="1936"/>
                    <a:pt x="968" y="1035"/>
                    <a:pt x="1201" y="34"/>
                  </a:cubicBezTo>
                  <a:cubicBezTo>
                    <a:pt x="1168" y="34"/>
                    <a:pt x="1134" y="1"/>
                    <a:pt x="11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4217350" y="923600"/>
              <a:ext cx="241875" cy="264375"/>
            </a:xfrm>
            <a:custGeom>
              <a:avLst/>
              <a:gdLst/>
              <a:ahLst/>
              <a:cxnLst/>
              <a:rect l="l" t="t" r="r" b="b"/>
              <a:pathLst>
                <a:path w="9675" h="10575" extrusionOk="0">
                  <a:moveTo>
                    <a:pt x="0" y="1"/>
                  </a:moveTo>
                  <a:lnTo>
                    <a:pt x="0" y="1"/>
                  </a:lnTo>
                  <a:cubicBezTo>
                    <a:pt x="1635" y="1735"/>
                    <a:pt x="3269" y="3503"/>
                    <a:pt x="4904" y="5238"/>
                  </a:cubicBezTo>
                  <a:cubicBezTo>
                    <a:pt x="6505" y="6972"/>
                    <a:pt x="8240" y="8640"/>
                    <a:pt x="9674" y="10575"/>
                  </a:cubicBezTo>
                  <a:cubicBezTo>
                    <a:pt x="9407" y="10075"/>
                    <a:pt x="9107" y="9641"/>
                    <a:pt x="8807" y="9207"/>
                  </a:cubicBezTo>
                  <a:cubicBezTo>
                    <a:pt x="7406" y="7373"/>
                    <a:pt x="5738" y="5771"/>
                    <a:pt x="4203" y="4037"/>
                  </a:cubicBezTo>
                  <a:cubicBezTo>
                    <a:pt x="3269" y="3003"/>
                    <a:pt x="2269" y="2035"/>
                    <a:pt x="1301" y="1035"/>
                  </a:cubicBezTo>
                  <a:cubicBezTo>
                    <a:pt x="901" y="634"/>
                    <a:pt x="534" y="234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4023050" y="720125"/>
              <a:ext cx="168475" cy="205175"/>
            </a:xfrm>
            <a:custGeom>
              <a:avLst/>
              <a:gdLst/>
              <a:ahLst/>
              <a:cxnLst/>
              <a:rect l="l" t="t" r="r" b="b"/>
              <a:pathLst>
                <a:path w="6739" h="8207" extrusionOk="0">
                  <a:moveTo>
                    <a:pt x="0" y="0"/>
                  </a:moveTo>
                  <a:lnTo>
                    <a:pt x="0" y="0"/>
                  </a:lnTo>
                  <a:cubicBezTo>
                    <a:pt x="434" y="768"/>
                    <a:pt x="1101" y="1401"/>
                    <a:pt x="1635" y="2069"/>
                  </a:cubicBezTo>
                  <a:cubicBezTo>
                    <a:pt x="2202" y="2769"/>
                    <a:pt x="2769" y="3436"/>
                    <a:pt x="3303" y="4103"/>
                  </a:cubicBezTo>
                  <a:cubicBezTo>
                    <a:pt x="3903" y="4804"/>
                    <a:pt x="4470" y="5504"/>
                    <a:pt x="5037" y="6205"/>
                  </a:cubicBezTo>
                  <a:cubicBezTo>
                    <a:pt x="5604" y="6872"/>
                    <a:pt x="6105" y="7606"/>
                    <a:pt x="6738" y="8206"/>
                  </a:cubicBezTo>
                  <a:cubicBezTo>
                    <a:pt x="6371" y="7306"/>
                    <a:pt x="734" y="367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4239875" y="926100"/>
              <a:ext cx="160125" cy="166825"/>
            </a:xfrm>
            <a:custGeom>
              <a:avLst/>
              <a:gdLst/>
              <a:ahLst/>
              <a:cxnLst/>
              <a:rect l="l" t="t" r="r" b="b"/>
              <a:pathLst>
                <a:path w="6405" h="6673" extrusionOk="0">
                  <a:moveTo>
                    <a:pt x="0" y="1"/>
                  </a:moveTo>
                  <a:lnTo>
                    <a:pt x="0" y="1"/>
                  </a:lnTo>
                  <a:cubicBezTo>
                    <a:pt x="167" y="201"/>
                    <a:pt x="267" y="334"/>
                    <a:pt x="367" y="468"/>
                  </a:cubicBezTo>
                  <a:cubicBezTo>
                    <a:pt x="667" y="735"/>
                    <a:pt x="967" y="1035"/>
                    <a:pt x="1301" y="1302"/>
                  </a:cubicBezTo>
                  <a:cubicBezTo>
                    <a:pt x="3002" y="2736"/>
                    <a:pt x="4537" y="4337"/>
                    <a:pt x="5904" y="6105"/>
                  </a:cubicBezTo>
                  <a:cubicBezTo>
                    <a:pt x="6038" y="6305"/>
                    <a:pt x="6238" y="6472"/>
                    <a:pt x="6405" y="6672"/>
                  </a:cubicBezTo>
                  <a:cubicBezTo>
                    <a:pt x="5304" y="4704"/>
                    <a:pt x="934" y="20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4472525" y="1206300"/>
              <a:ext cx="10875" cy="14200"/>
            </a:xfrm>
            <a:custGeom>
              <a:avLst/>
              <a:gdLst/>
              <a:ahLst/>
              <a:cxnLst/>
              <a:rect l="l" t="t" r="r" b="b"/>
              <a:pathLst>
                <a:path w="435" h="568" extrusionOk="0">
                  <a:moveTo>
                    <a:pt x="67" y="1"/>
                  </a:moveTo>
                  <a:cubicBezTo>
                    <a:pt x="34" y="1"/>
                    <a:pt x="34" y="34"/>
                    <a:pt x="1" y="34"/>
                  </a:cubicBezTo>
                  <a:cubicBezTo>
                    <a:pt x="134" y="201"/>
                    <a:pt x="268" y="368"/>
                    <a:pt x="401" y="568"/>
                  </a:cubicBezTo>
                  <a:lnTo>
                    <a:pt x="434" y="534"/>
                  </a:lnTo>
                  <a:cubicBezTo>
                    <a:pt x="301" y="334"/>
                    <a:pt x="201" y="168"/>
                    <a:pt x="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4321600" y="710125"/>
              <a:ext cx="7525" cy="10025"/>
            </a:xfrm>
            <a:custGeom>
              <a:avLst/>
              <a:gdLst/>
              <a:ahLst/>
              <a:cxnLst/>
              <a:rect l="l" t="t" r="r" b="b"/>
              <a:pathLst>
                <a:path w="301" h="401" extrusionOk="0">
                  <a:moveTo>
                    <a:pt x="67" y="0"/>
                  </a:moveTo>
                  <a:cubicBezTo>
                    <a:pt x="67" y="0"/>
                    <a:pt x="33" y="34"/>
                    <a:pt x="0" y="34"/>
                  </a:cubicBezTo>
                  <a:cubicBezTo>
                    <a:pt x="100" y="167"/>
                    <a:pt x="167" y="267"/>
                    <a:pt x="234" y="400"/>
                  </a:cubicBezTo>
                  <a:cubicBezTo>
                    <a:pt x="267" y="367"/>
                    <a:pt x="300" y="367"/>
                    <a:pt x="300" y="367"/>
                  </a:cubicBezTo>
                  <a:cubicBezTo>
                    <a:pt x="234" y="234"/>
                    <a:pt x="167" y="100"/>
                    <a:pt x="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20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</a:pPr>
            <a:endParaRPr/>
          </a:p>
        </p:txBody>
      </p:sp>
      <p:pic>
        <p:nvPicPr>
          <p:cNvPr id="1801" name="Google Shape;1801;p20" descr="تعرف على قصص نجاح الاستثمار في تكنولوجيا البيوجاز في مصر - بوابة الشروق -  نسخة الموبايل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2" name="Google Shape;1802;p20"/>
          <p:cNvSpPr txBox="1"/>
          <p:nvPr/>
        </p:nvSpPr>
        <p:spPr>
          <a:xfrm>
            <a:off x="333153" y="483925"/>
            <a:ext cx="3480391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we used construction of biogas industry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Egypt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" name="Google Shape;1807;p21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Fund will decreas  </a:t>
            </a:r>
            <a:endParaRPr/>
          </a:p>
        </p:txBody>
      </p:sp>
      <p:sp>
        <p:nvSpPr>
          <p:cNvPr id="1808" name="Google Shape;1808;p21"/>
          <p:cNvSpPr txBox="1"/>
          <p:nvPr/>
        </p:nvSpPr>
        <p:spPr>
          <a:xfrm>
            <a:off x="1078800" y="1130256"/>
            <a:ext cx="69864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Font typeface="Encode Sans Black"/>
              <a:buNone/>
            </a:pPr>
            <a:r>
              <a:rPr lang="en-GB" sz="3000" b="0" i="0" u="none" strike="noStrike" cap="none">
                <a:solidFill>
                  <a:schemeClr val="lt2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1,370,000</a:t>
            </a:r>
            <a:endParaRPr/>
          </a:p>
        </p:txBody>
      </p:sp>
      <p:sp>
        <p:nvSpPr>
          <p:cNvPr id="1809" name="Google Shape;1809;p21"/>
          <p:cNvSpPr txBox="1">
            <a:spLocks noGrp="1"/>
          </p:cNvSpPr>
          <p:nvPr>
            <p:ph type="subTitle" idx="1"/>
          </p:nvPr>
        </p:nvSpPr>
        <p:spPr>
          <a:xfrm>
            <a:off x="1078800" y="2952884"/>
            <a:ext cx="6986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GB" sz="1800" b="1"/>
              <a:t>This is all we need to start the project  </a:t>
            </a:r>
            <a:endParaRPr sz="1800" b="1"/>
          </a:p>
        </p:txBody>
      </p:sp>
      <p:cxnSp>
        <p:nvCxnSpPr>
          <p:cNvPr id="1810" name="Google Shape;1810;p21"/>
          <p:cNvCxnSpPr/>
          <p:nvPr/>
        </p:nvCxnSpPr>
        <p:spPr>
          <a:xfrm>
            <a:off x="1804000" y="2953909"/>
            <a:ext cx="55353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11" name="Google Shape;1811;p21"/>
          <p:cNvSpPr txBox="1"/>
          <p:nvPr/>
        </p:nvSpPr>
        <p:spPr>
          <a:xfrm>
            <a:off x="3305567" y="1394469"/>
            <a:ext cx="239039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rPr>
              <a:t>If you got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p22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TIMING </a:t>
            </a:r>
            <a:r>
              <a:rPr lang="en-GB" sz="3200"/>
              <a:t>It will only take 33 weeks</a:t>
            </a:r>
            <a:endParaRPr>
              <a:solidFill>
                <a:schemeClr val="accent3"/>
              </a:solidFill>
            </a:endParaRPr>
          </a:p>
        </p:txBody>
      </p:sp>
      <p:cxnSp>
        <p:nvCxnSpPr>
          <p:cNvPr id="1817" name="Google Shape;1817;p22"/>
          <p:cNvCxnSpPr/>
          <p:nvPr/>
        </p:nvCxnSpPr>
        <p:spPr>
          <a:xfrm>
            <a:off x="14888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1818" name="Google Shape;1818;p22"/>
          <p:cNvCxnSpPr/>
          <p:nvPr/>
        </p:nvCxnSpPr>
        <p:spPr>
          <a:xfrm>
            <a:off x="3029896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cxnSp>
        <p:nvCxnSpPr>
          <p:cNvPr id="1819" name="Google Shape;1819;p22"/>
          <p:cNvCxnSpPr/>
          <p:nvPr/>
        </p:nvCxnSpPr>
        <p:spPr>
          <a:xfrm>
            <a:off x="4570929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820" name="Google Shape;1820;p22"/>
          <p:cNvSpPr txBox="1"/>
          <p:nvPr/>
        </p:nvSpPr>
        <p:spPr>
          <a:xfrm>
            <a:off x="107553" y="3044215"/>
            <a:ext cx="276261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Project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 Initiation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821" name="Google Shape;1821;p22"/>
          <p:cNvSpPr txBox="1"/>
          <p:nvPr/>
        </p:nvSpPr>
        <p:spPr>
          <a:xfrm>
            <a:off x="2219008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Feasibility Study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822" name="Google Shape;1822;p22"/>
          <p:cNvSpPr txBox="1"/>
          <p:nvPr/>
        </p:nvSpPr>
        <p:spPr>
          <a:xfrm>
            <a:off x="800156" y="3741654"/>
            <a:ext cx="2693704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Project Kickoff</a:t>
            </a:r>
            <a:endParaRPr sz="1400" b="0" i="0" u="none" strike="noStrike" cap="none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Stakeholder Identification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chemeClr val="lt1"/>
                </a:solidFill>
                <a:latin typeface="Chivo"/>
                <a:ea typeface="Chivo"/>
                <a:cs typeface="Chivo"/>
                <a:sym typeface="Chivo"/>
              </a:rPr>
              <a:t>Risk Management Planning</a:t>
            </a:r>
            <a:endParaRPr sz="1400" b="0" i="0" u="none" strike="noStrike" cap="none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823" name="Google Shape;1823;p22"/>
          <p:cNvSpPr txBox="1"/>
          <p:nvPr/>
        </p:nvSpPr>
        <p:spPr>
          <a:xfrm>
            <a:off x="3760042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Design and Planning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824" name="Google Shape;1824;p22"/>
          <p:cNvSpPr txBox="1"/>
          <p:nvPr/>
        </p:nvSpPr>
        <p:spPr>
          <a:xfrm>
            <a:off x="67797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Week 1-4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825" name="Google Shape;1825;p22"/>
          <p:cNvSpPr txBox="1"/>
          <p:nvPr/>
        </p:nvSpPr>
        <p:spPr>
          <a:xfrm>
            <a:off x="2219008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5-12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826" name="Google Shape;1826;p22"/>
          <p:cNvSpPr txBox="1"/>
          <p:nvPr/>
        </p:nvSpPr>
        <p:spPr>
          <a:xfrm>
            <a:off x="3628555" y="1661962"/>
            <a:ext cx="175538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</a:t>
            </a:r>
            <a:r>
              <a:rPr lang="en-GB" sz="2000" b="0" i="0" u="none" strike="noStrike" cap="none">
                <a:solidFill>
                  <a:schemeClr val="accent1"/>
                </a:solidFill>
                <a:highlight>
                  <a:srgbClr val="FF0000"/>
                </a:highlight>
                <a:latin typeface="Encode Sans Black"/>
                <a:ea typeface="Encode Sans Black"/>
                <a:cs typeface="Encode Sans Black"/>
                <a:sym typeface="Encode Sans Black"/>
              </a:rPr>
              <a:t>13-24</a:t>
            </a:r>
            <a:endParaRPr sz="2000" b="0" i="0" u="none" strike="noStrike" cap="none">
              <a:solidFill>
                <a:schemeClr val="accent1"/>
              </a:solidFill>
              <a:highlight>
                <a:srgbClr val="FF0000"/>
              </a:highlight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1827" name="Google Shape;1827;p22"/>
          <p:cNvCxnSpPr/>
          <p:nvPr/>
        </p:nvCxnSpPr>
        <p:spPr>
          <a:xfrm>
            <a:off x="751050" y="2256500"/>
            <a:ext cx="764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1828" name="Google Shape;1828;p22"/>
          <p:cNvCxnSpPr/>
          <p:nvPr/>
        </p:nvCxnSpPr>
        <p:spPr>
          <a:xfrm>
            <a:off x="61119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829" name="Google Shape;1829;p22"/>
          <p:cNvSpPr txBox="1"/>
          <p:nvPr/>
        </p:nvSpPr>
        <p:spPr>
          <a:xfrm>
            <a:off x="5301075" y="3103725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Construction Phase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830" name="Google Shape;1830;p22"/>
          <p:cNvSpPr txBox="1"/>
          <p:nvPr/>
        </p:nvSpPr>
        <p:spPr>
          <a:xfrm>
            <a:off x="5301075" y="3571325"/>
            <a:ext cx="1623900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831" name="Google Shape;1831;p22"/>
          <p:cNvSpPr txBox="1"/>
          <p:nvPr/>
        </p:nvSpPr>
        <p:spPr>
          <a:xfrm>
            <a:off x="5301075" y="1654550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highlight>
                  <a:srgbClr val="FF0000"/>
                </a:highlight>
                <a:latin typeface="Encode Sans Black"/>
                <a:ea typeface="Encode Sans Black"/>
                <a:cs typeface="Encode Sans Black"/>
                <a:sym typeface="Encode Sans Black"/>
              </a:rPr>
              <a:t> 25-48</a:t>
            </a:r>
            <a:endParaRPr sz="2000" b="0" i="0" u="none" strike="noStrike" cap="none">
              <a:solidFill>
                <a:schemeClr val="accent1"/>
              </a:solidFill>
              <a:highlight>
                <a:srgbClr val="FF0000"/>
              </a:highlight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832" name="Google Shape;1832;p22"/>
          <p:cNvSpPr txBox="1"/>
          <p:nvPr/>
        </p:nvSpPr>
        <p:spPr>
          <a:xfrm>
            <a:off x="7038068" y="3113064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Operation Phase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833" name="Google Shape;1833;p22"/>
          <p:cNvSpPr txBox="1"/>
          <p:nvPr/>
        </p:nvSpPr>
        <p:spPr>
          <a:xfrm>
            <a:off x="684212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49-60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1834" name="Google Shape;1834;p22"/>
          <p:cNvCxnSpPr/>
          <p:nvPr/>
        </p:nvCxnSpPr>
        <p:spPr>
          <a:xfrm>
            <a:off x="7653013" y="2256500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835" name="Google Shape;1835;p22"/>
          <p:cNvSpPr/>
          <p:nvPr/>
        </p:nvSpPr>
        <p:spPr>
          <a:xfrm>
            <a:off x="751050" y="1587800"/>
            <a:ext cx="7641900" cy="5298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23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TIMING </a:t>
            </a:r>
            <a:r>
              <a:rPr lang="en-GB" sz="3200"/>
              <a:t>It will only take 68 weeks</a:t>
            </a:r>
            <a:endParaRPr>
              <a:solidFill>
                <a:schemeClr val="accent3"/>
              </a:solidFill>
            </a:endParaRPr>
          </a:p>
        </p:txBody>
      </p:sp>
      <p:cxnSp>
        <p:nvCxnSpPr>
          <p:cNvPr id="1841" name="Google Shape;1841;p23"/>
          <p:cNvCxnSpPr/>
          <p:nvPr/>
        </p:nvCxnSpPr>
        <p:spPr>
          <a:xfrm>
            <a:off x="3029896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842" name="Google Shape;1842;p23"/>
          <p:cNvSpPr txBox="1"/>
          <p:nvPr/>
        </p:nvSpPr>
        <p:spPr>
          <a:xfrm>
            <a:off x="2219008" y="3103725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Monitoring and Reporting</a:t>
            </a:r>
            <a:endParaRPr/>
          </a:p>
        </p:txBody>
      </p:sp>
      <p:sp>
        <p:nvSpPr>
          <p:cNvPr id="1843" name="Google Shape;1843;p23"/>
          <p:cNvSpPr txBox="1"/>
          <p:nvPr/>
        </p:nvSpPr>
        <p:spPr>
          <a:xfrm>
            <a:off x="800156" y="3741654"/>
            <a:ext cx="2693704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844" name="Google Shape;1844;p23"/>
          <p:cNvSpPr txBox="1"/>
          <p:nvPr/>
        </p:nvSpPr>
        <p:spPr>
          <a:xfrm>
            <a:off x="3803583" y="16452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Week 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845" name="Google Shape;1845;p23"/>
          <p:cNvSpPr txBox="1"/>
          <p:nvPr/>
        </p:nvSpPr>
        <p:spPr>
          <a:xfrm>
            <a:off x="2219008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61-64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cxnSp>
        <p:nvCxnSpPr>
          <p:cNvPr id="1846" name="Google Shape;1846;p23"/>
          <p:cNvCxnSpPr/>
          <p:nvPr/>
        </p:nvCxnSpPr>
        <p:spPr>
          <a:xfrm>
            <a:off x="3029896" y="2256500"/>
            <a:ext cx="3082067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oval" w="med" len="med"/>
            <a:tailEnd type="none" w="sm" len="sm"/>
          </a:ln>
        </p:spPr>
      </p:cxnSp>
      <p:cxnSp>
        <p:nvCxnSpPr>
          <p:cNvPr id="1847" name="Google Shape;1847;p23"/>
          <p:cNvCxnSpPr/>
          <p:nvPr/>
        </p:nvCxnSpPr>
        <p:spPr>
          <a:xfrm>
            <a:off x="6111963" y="2271325"/>
            <a:ext cx="2100" cy="684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1848" name="Google Shape;1848;p23"/>
          <p:cNvSpPr txBox="1"/>
          <p:nvPr/>
        </p:nvSpPr>
        <p:spPr>
          <a:xfrm>
            <a:off x="5169397" y="3103725"/>
            <a:ext cx="209911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chemeClr val="lt2"/>
                </a:solidFill>
                <a:latin typeface="Encode Sans ExtraBold"/>
                <a:ea typeface="Encode Sans ExtraBold"/>
                <a:cs typeface="Encode Sans ExtraBold"/>
                <a:sym typeface="Encode Sans ExtraBold"/>
              </a:rPr>
              <a:t>Project Closure Phase</a:t>
            </a:r>
            <a:endParaRPr sz="2000" b="0" i="0" u="none" strike="noStrike" cap="none">
              <a:solidFill>
                <a:schemeClr val="lt2"/>
              </a:solidFill>
              <a:latin typeface="Encode Sans ExtraBold"/>
              <a:ea typeface="Encode Sans ExtraBold"/>
              <a:cs typeface="Encode Sans ExtraBold"/>
              <a:sym typeface="Encode Sans ExtraBold"/>
            </a:endParaRPr>
          </a:p>
        </p:txBody>
      </p:sp>
      <p:sp>
        <p:nvSpPr>
          <p:cNvPr id="1849" name="Google Shape;1849;p23"/>
          <p:cNvSpPr txBox="1"/>
          <p:nvPr/>
        </p:nvSpPr>
        <p:spPr>
          <a:xfrm>
            <a:off x="5301075" y="3571325"/>
            <a:ext cx="1623900" cy="8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1850" name="Google Shape;1850;p23"/>
          <p:cNvSpPr txBox="1"/>
          <p:nvPr/>
        </p:nvSpPr>
        <p:spPr>
          <a:xfrm>
            <a:off x="5301075" y="1654550"/>
            <a:ext cx="183575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0" i="0" u="none" strike="noStrike" cap="none">
                <a:solidFill>
                  <a:schemeClr val="accent1"/>
                </a:solidFill>
                <a:latin typeface="Encode Sans Black"/>
                <a:ea typeface="Encode Sans Black"/>
                <a:cs typeface="Encode Sans Black"/>
                <a:sym typeface="Encode Sans Black"/>
              </a:rPr>
              <a:t> 65-68</a:t>
            </a: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851" name="Google Shape;1851;p23"/>
          <p:cNvSpPr txBox="1"/>
          <p:nvPr/>
        </p:nvSpPr>
        <p:spPr>
          <a:xfrm>
            <a:off x="6842125" y="1654550"/>
            <a:ext cx="1623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accent1"/>
              </a:solidFill>
              <a:latin typeface="Encode Sans Black"/>
              <a:ea typeface="Encode Sans Black"/>
              <a:cs typeface="Encode Sans Black"/>
              <a:sym typeface="Encode Sans Black"/>
            </a:endParaRPr>
          </a:p>
        </p:txBody>
      </p:sp>
      <p:sp>
        <p:nvSpPr>
          <p:cNvPr id="1852" name="Google Shape;1852;p23"/>
          <p:cNvSpPr/>
          <p:nvPr/>
        </p:nvSpPr>
        <p:spPr>
          <a:xfrm>
            <a:off x="2489200" y="1587800"/>
            <a:ext cx="4431575" cy="5298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24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</a:pPr>
            <a:r>
              <a:rPr lang="en-GB"/>
              <a:t>Resources </a:t>
            </a:r>
            <a:endParaRPr/>
          </a:p>
        </p:txBody>
      </p:sp>
      <p:graphicFrame>
        <p:nvGraphicFramePr>
          <p:cNvPr id="1858" name="Google Shape;1858;p24"/>
          <p:cNvGraphicFramePr/>
          <p:nvPr/>
        </p:nvGraphicFramePr>
        <p:xfrm>
          <a:off x="1148316" y="1404532"/>
          <a:ext cx="7145075" cy="3048050"/>
        </p:xfrm>
        <a:graphic>
          <a:graphicData uri="http://schemas.openxmlformats.org/drawingml/2006/table">
            <a:tbl>
              <a:tblPr firstRow="1" bandRow="1">
                <a:noFill/>
                <a:tableStyleId>{04CC1A9E-72E8-4AFB-9459-545D3E10851D}</a:tableStyleId>
              </a:tblPr>
              <a:tblGrid>
                <a:gridCol w="1020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0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0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0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0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1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Project Initiation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Feasibility Study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Design and Planning</a:t>
                      </a:r>
                      <a:endParaRPr sz="1000" u="none" strike="noStrike" cap="none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Construction Phase</a:t>
                      </a:r>
                      <a:endParaRPr sz="1000" u="none" strike="noStrike" cap="none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Monitoring and Reporting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Operation Phase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u="none" strike="noStrike" cap="none">
                          <a:solidFill>
                            <a:schemeClr val="accent2"/>
                          </a:solidFill>
                        </a:rPr>
                        <a:t>Project Closure</a:t>
                      </a: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Project Managers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Market Analysts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Site Selection Specialists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Construction Workers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Performance Analysts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Operations Managers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Project Evaluators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Stakeholder Engagement Specialists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Technical Experts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Biogas Plant Design Engineers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Engineers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Environmental Impact Reporters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Trainers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Stakeholder Feedback 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Risk Management Experts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Financial Analysts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Project Planners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  <a:highlight>
                            <a:srgbClr val="FF0000"/>
                          </a:highlight>
                        </a:rPr>
                        <a:t>Equipment Operators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Financial Analysts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Technicians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Coordinators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Documentation Specialists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GB" sz="1000" u="none" strike="noStrike" cap="none">
                          <a:solidFill>
                            <a:schemeClr val="accent2"/>
                          </a:solidFill>
                        </a:rPr>
                        <a:t>Environmental Consultants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  <a:highlight>
                          <a:srgbClr val="FF0000"/>
                        </a:highlight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u="none" strike="noStrike" cap="none">
                        <a:solidFill>
                          <a:schemeClr val="accent2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5"/>
          <p:cNvSpPr txBox="1"/>
          <p:nvPr/>
        </p:nvSpPr>
        <p:spPr>
          <a:xfrm>
            <a:off x="1672856" y="1502427"/>
            <a:ext cx="5387162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Human Resources: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Skilled labor for construction and operation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Project management team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Administrative staff</a:t>
            </a:r>
            <a:endParaRPr/>
          </a:p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Material Resources: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Construction materials (concrete, steel, etc.)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Biogas production equipment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Monitoring systems</a:t>
            </a:r>
            <a:endParaRPr/>
          </a:p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Financial Resources: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Budget for construction, operation, and maintenance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Funding for feasibility studies and environmental assessments</a:t>
            </a:r>
            <a:endParaRPr/>
          </a:p>
        </p:txBody>
      </p:sp>
      <p:sp>
        <p:nvSpPr>
          <p:cNvPr id="1864" name="Google Shape;1864;p25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</a:pPr>
            <a:r>
              <a:rPr lang="en-GB"/>
              <a:t>Common Resources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26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</a:pPr>
            <a:r>
              <a:rPr lang="en-GB"/>
              <a:t>Additional Resources</a:t>
            </a:r>
            <a:br>
              <a:rPr lang="en-GB"/>
            </a:br>
            <a:endParaRPr/>
          </a:p>
        </p:txBody>
      </p:sp>
      <p:sp>
        <p:nvSpPr>
          <p:cNvPr id="1870" name="Google Shape;1870;p26"/>
          <p:cNvSpPr txBox="1"/>
          <p:nvPr/>
        </p:nvSpPr>
        <p:spPr>
          <a:xfrm>
            <a:off x="1821713" y="1726142"/>
            <a:ext cx="5387162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Technology Resources: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IT infrastructure for project management and monitoring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Software for design and planning</a:t>
            </a:r>
            <a:endParaRPr/>
          </a:p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Environmental Resources: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Waste collection systems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Digestate processing units</a:t>
            </a:r>
            <a:endParaRPr/>
          </a:p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Supplier Resources: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GB" sz="1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Identification and selection of suppliers for equipment and materials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p27"/>
          <p:cNvSpPr txBox="1">
            <a:spLocks noGrp="1"/>
          </p:cNvSpPr>
          <p:nvPr>
            <p:ph type="ctrTitle"/>
          </p:nvPr>
        </p:nvSpPr>
        <p:spPr>
          <a:xfrm>
            <a:off x="1614286" y="2611002"/>
            <a:ext cx="5762400" cy="16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2000" b="0" i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Thank you all for being part of this journey. I would like to extend my sincere appreciation to our instructor for their guidance and support throughout this training. Their expertise and dedication have truly made a difference. I also want to thank everyone involved in organizing this online training. Your efforts in creating a structured and engaging learning environment have been invaluable</a:t>
            </a:r>
            <a:endParaRPr sz="20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"/>
          <p:cNvSpPr/>
          <p:nvPr/>
        </p:nvSpPr>
        <p:spPr>
          <a:xfrm>
            <a:off x="291400" y="516900"/>
            <a:ext cx="2354400" cy="41097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1" name="Google Shape;1621;p3"/>
          <p:cNvSpPr txBox="1">
            <a:spLocks noGrp="1"/>
          </p:cNvSpPr>
          <p:nvPr>
            <p:ph type="subTitle" idx="1"/>
          </p:nvPr>
        </p:nvSpPr>
        <p:spPr>
          <a:xfrm>
            <a:off x="3665038" y="1556980"/>
            <a:ext cx="4827994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2B0D"/>
              </a:buClr>
              <a:buSzPts val="1100"/>
              <a:buFont typeface="Arial"/>
              <a:buNone/>
            </a:pPr>
            <a:r>
              <a:rPr lang="en-GB" sz="1600"/>
              <a:t>Turning agricultural waste into biogas offers Egypt a sustainable energy solution while mitigating waste issues. This initiative not only promotes eco-friendly practices but also fuels economic growth in rural areas, showcasing the power of innovation and environmental stewardship.</a:t>
            </a:r>
            <a:endParaRPr sz="1600"/>
          </a:p>
        </p:txBody>
      </p:sp>
      <p:sp>
        <p:nvSpPr>
          <p:cNvPr id="1622" name="Google Shape;1622;p3"/>
          <p:cNvSpPr/>
          <p:nvPr/>
        </p:nvSpPr>
        <p:spPr>
          <a:xfrm>
            <a:off x="3379825" y="516900"/>
            <a:ext cx="5846700" cy="71588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"/>
          <p:cNvSpPr txBox="1">
            <a:spLocks noGrp="1"/>
          </p:cNvSpPr>
          <p:nvPr>
            <p:ph type="title"/>
          </p:nvPr>
        </p:nvSpPr>
        <p:spPr>
          <a:xfrm>
            <a:off x="4170025" y="462942"/>
            <a:ext cx="42663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/>
              <a:t>INTRODUCTION</a:t>
            </a:r>
            <a:endParaRPr/>
          </a:p>
        </p:txBody>
      </p:sp>
      <p:pic>
        <p:nvPicPr>
          <p:cNvPr id="1624" name="Google Shape;1624;p3" descr="23,600+ Agricultural Waste Stock Photos, Pictures &amp; Royalty-Free Images -  iStock | Waste recycling, Manure, Dairy far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1400" y="628650"/>
            <a:ext cx="2912544" cy="38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4"/>
          <p:cNvSpPr/>
          <p:nvPr/>
        </p:nvSpPr>
        <p:spPr>
          <a:xfrm>
            <a:off x="464200" y="478300"/>
            <a:ext cx="1905600" cy="30456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0" name="Google Shape;1630;p4"/>
          <p:cNvSpPr/>
          <p:nvPr/>
        </p:nvSpPr>
        <p:spPr>
          <a:xfrm>
            <a:off x="4829475" y="388425"/>
            <a:ext cx="1749000" cy="35520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1" name="Google Shape;1631;p4"/>
          <p:cNvSpPr txBox="1">
            <a:spLocks noGrp="1"/>
          </p:cNvSpPr>
          <p:nvPr>
            <p:ph type="title" idx="2"/>
          </p:nvPr>
        </p:nvSpPr>
        <p:spPr>
          <a:xfrm>
            <a:off x="713225" y="572850"/>
            <a:ext cx="1905600" cy="1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900"/>
              <a:buNone/>
            </a:pPr>
            <a:endParaRPr>
              <a:solidFill>
                <a:schemeClr val="dk2"/>
              </a:solidFill>
            </a:endParaRPr>
          </a:p>
        </p:txBody>
      </p:sp>
      <p:pic>
        <p:nvPicPr>
          <p:cNvPr id="1632" name="Google Shape;1632;p4"/>
          <p:cNvPicPr preferRelativeResize="0"/>
          <p:nvPr/>
        </p:nvPicPr>
        <p:blipFill rotWithShape="1">
          <a:blip r:embed="rId3">
            <a:alphaModFix/>
          </a:blip>
          <a:srcRect l="31426"/>
          <a:stretch/>
        </p:blipFill>
        <p:spPr>
          <a:xfrm>
            <a:off x="5245272" y="910750"/>
            <a:ext cx="3414099" cy="3321976"/>
          </a:xfrm>
          <a:prstGeom prst="rect">
            <a:avLst/>
          </a:prstGeom>
          <a:noFill/>
          <a:ln>
            <a:noFill/>
          </a:ln>
        </p:spPr>
      </p:pic>
      <p:sp>
        <p:nvSpPr>
          <p:cNvPr id="1633" name="Google Shape;1633;p4"/>
          <p:cNvSpPr/>
          <p:nvPr/>
        </p:nvSpPr>
        <p:spPr>
          <a:xfrm>
            <a:off x="0" y="2003775"/>
            <a:ext cx="6052500" cy="154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4" name="Google Shape;1634;p4"/>
          <p:cNvSpPr txBox="1">
            <a:spLocks noGrp="1"/>
          </p:cNvSpPr>
          <p:nvPr>
            <p:ph type="title"/>
          </p:nvPr>
        </p:nvSpPr>
        <p:spPr>
          <a:xfrm>
            <a:off x="713225" y="2136400"/>
            <a:ext cx="4206000" cy="12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/>
              <a:t>PROBLEM VS. SOLUTION</a:t>
            </a:r>
            <a:endParaRPr/>
          </a:p>
        </p:txBody>
      </p:sp>
      <p:sp>
        <p:nvSpPr>
          <p:cNvPr id="1635" name="Google Shape;1635;p4"/>
          <p:cNvSpPr/>
          <p:nvPr/>
        </p:nvSpPr>
        <p:spPr>
          <a:xfrm>
            <a:off x="812588" y="857476"/>
            <a:ext cx="1208826" cy="8765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"/>
              </a:rPr>
              <a:t>01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p5"/>
          <p:cNvSpPr/>
          <p:nvPr/>
        </p:nvSpPr>
        <p:spPr>
          <a:xfrm>
            <a:off x="1062475" y="3246775"/>
            <a:ext cx="3433200" cy="13575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1" name="Google Shape;1641;p5"/>
          <p:cNvSpPr txBox="1">
            <a:spLocks noGrp="1"/>
          </p:cNvSpPr>
          <p:nvPr>
            <p:ph type="title"/>
          </p:nvPr>
        </p:nvSpPr>
        <p:spPr>
          <a:xfrm>
            <a:off x="713250" y="4875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THE PROBLEM</a:t>
            </a:r>
            <a:endParaRPr/>
          </a:p>
        </p:txBody>
      </p:sp>
      <p:sp>
        <p:nvSpPr>
          <p:cNvPr id="1642" name="Google Shape;1642;p5"/>
          <p:cNvSpPr txBox="1">
            <a:spLocks noGrp="1"/>
          </p:cNvSpPr>
          <p:nvPr>
            <p:ph type="subTitle" idx="1"/>
          </p:nvPr>
        </p:nvSpPr>
        <p:spPr>
          <a:xfrm>
            <a:off x="5177550" y="1411700"/>
            <a:ext cx="3845948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Current energy sources in rural Egypt are unsustainable, leading to environmental degradation, high costs, and reliance on non-renewable resources. </a:t>
            </a:r>
            <a:endParaRPr/>
          </a:p>
          <a:p>
            <a:pPr marL="0" marR="38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Agricultural waste is often underutilized, contributing to waste management issues and missed opportunities for renewable energy production.</a:t>
            </a:r>
            <a:endParaRPr/>
          </a:p>
        </p:txBody>
      </p:sp>
      <p:sp>
        <p:nvSpPr>
          <p:cNvPr id="1643" name="Google Shape;1643;p5"/>
          <p:cNvSpPr/>
          <p:nvPr/>
        </p:nvSpPr>
        <p:spPr>
          <a:xfrm rot="2103196">
            <a:off x="4220543" y="1864100"/>
            <a:ext cx="783946" cy="1139418"/>
          </a:xfrm>
          <a:custGeom>
            <a:avLst/>
            <a:gdLst/>
            <a:ahLst/>
            <a:cxnLst/>
            <a:rect l="l" t="t" r="r" b="b"/>
            <a:pathLst>
              <a:path w="49903" h="72531" extrusionOk="0">
                <a:moveTo>
                  <a:pt x="15178" y="10607"/>
                </a:moveTo>
                <a:cubicBezTo>
                  <a:pt x="15645" y="10641"/>
                  <a:pt x="16112" y="10674"/>
                  <a:pt x="16745" y="10707"/>
                </a:cubicBezTo>
                <a:cubicBezTo>
                  <a:pt x="16523" y="10841"/>
                  <a:pt x="16327" y="10889"/>
                  <a:pt x="16146" y="10889"/>
                </a:cubicBezTo>
                <a:cubicBezTo>
                  <a:pt x="15786" y="10889"/>
                  <a:pt x="15489" y="10696"/>
                  <a:pt x="15178" y="10607"/>
                </a:cubicBezTo>
                <a:close/>
                <a:moveTo>
                  <a:pt x="18847" y="1834"/>
                </a:moveTo>
                <a:cubicBezTo>
                  <a:pt x="18847" y="2335"/>
                  <a:pt x="18847" y="2802"/>
                  <a:pt x="18847" y="3302"/>
                </a:cubicBezTo>
                <a:cubicBezTo>
                  <a:pt x="19514" y="3102"/>
                  <a:pt x="19080" y="2168"/>
                  <a:pt x="19848" y="2168"/>
                </a:cubicBezTo>
                <a:cubicBezTo>
                  <a:pt x="19581" y="3302"/>
                  <a:pt x="19314" y="4403"/>
                  <a:pt x="19080" y="5470"/>
                </a:cubicBezTo>
                <a:cubicBezTo>
                  <a:pt x="19014" y="5804"/>
                  <a:pt x="19114" y="6204"/>
                  <a:pt x="19114" y="6538"/>
                </a:cubicBezTo>
                <a:cubicBezTo>
                  <a:pt x="19181" y="6571"/>
                  <a:pt x="19281" y="6605"/>
                  <a:pt x="19347" y="6605"/>
                </a:cubicBezTo>
                <a:cubicBezTo>
                  <a:pt x="19514" y="6171"/>
                  <a:pt x="19748" y="5704"/>
                  <a:pt x="19848" y="5237"/>
                </a:cubicBezTo>
                <a:cubicBezTo>
                  <a:pt x="20014" y="4436"/>
                  <a:pt x="20081" y="3636"/>
                  <a:pt x="20215" y="2835"/>
                </a:cubicBezTo>
                <a:cubicBezTo>
                  <a:pt x="20267" y="2420"/>
                  <a:pt x="20460" y="2267"/>
                  <a:pt x="20905" y="2267"/>
                </a:cubicBezTo>
                <a:cubicBezTo>
                  <a:pt x="21032" y="2267"/>
                  <a:pt x="21179" y="2279"/>
                  <a:pt x="21349" y="2301"/>
                </a:cubicBezTo>
                <a:cubicBezTo>
                  <a:pt x="20882" y="3903"/>
                  <a:pt x="20448" y="5470"/>
                  <a:pt x="20014" y="7072"/>
                </a:cubicBezTo>
                <a:cubicBezTo>
                  <a:pt x="19934" y="7312"/>
                  <a:pt x="19897" y="7510"/>
                  <a:pt x="19679" y="7510"/>
                </a:cubicBezTo>
                <a:cubicBezTo>
                  <a:pt x="19625" y="7510"/>
                  <a:pt x="19560" y="7498"/>
                  <a:pt x="19481" y="7472"/>
                </a:cubicBezTo>
                <a:cubicBezTo>
                  <a:pt x="19477" y="7470"/>
                  <a:pt x="19472" y="7469"/>
                  <a:pt x="19467" y="7469"/>
                </a:cubicBezTo>
                <a:cubicBezTo>
                  <a:pt x="19380" y="7469"/>
                  <a:pt x="19116" y="7711"/>
                  <a:pt x="19147" y="7805"/>
                </a:cubicBezTo>
                <a:cubicBezTo>
                  <a:pt x="19214" y="8139"/>
                  <a:pt x="19347" y="8473"/>
                  <a:pt x="19481" y="8806"/>
                </a:cubicBezTo>
                <a:cubicBezTo>
                  <a:pt x="19447" y="8806"/>
                  <a:pt x="19381" y="8839"/>
                  <a:pt x="19281" y="8839"/>
                </a:cubicBezTo>
                <a:cubicBezTo>
                  <a:pt x="19080" y="8806"/>
                  <a:pt x="18880" y="8739"/>
                  <a:pt x="18680" y="8706"/>
                </a:cubicBezTo>
                <a:lnTo>
                  <a:pt x="18680" y="8706"/>
                </a:lnTo>
                <a:cubicBezTo>
                  <a:pt x="18780" y="8973"/>
                  <a:pt x="18847" y="9273"/>
                  <a:pt x="18980" y="9540"/>
                </a:cubicBezTo>
                <a:cubicBezTo>
                  <a:pt x="19047" y="9707"/>
                  <a:pt x="19181" y="9874"/>
                  <a:pt x="19281" y="10074"/>
                </a:cubicBezTo>
                <a:lnTo>
                  <a:pt x="18680" y="10074"/>
                </a:lnTo>
                <a:cubicBezTo>
                  <a:pt x="18714" y="10240"/>
                  <a:pt x="18780" y="10407"/>
                  <a:pt x="18780" y="10574"/>
                </a:cubicBezTo>
                <a:cubicBezTo>
                  <a:pt x="18814" y="10741"/>
                  <a:pt x="18780" y="10908"/>
                  <a:pt x="18714" y="11108"/>
                </a:cubicBezTo>
                <a:cubicBezTo>
                  <a:pt x="17780" y="8072"/>
                  <a:pt x="17880" y="5003"/>
                  <a:pt x="18513" y="1935"/>
                </a:cubicBezTo>
                <a:cubicBezTo>
                  <a:pt x="18513" y="1868"/>
                  <a:pt x="18714" y="1868"/>
                  <a:pt x="18847" y="1834"/>
                </a:cubicBezTo>
                <a:close/>
                <a:moveTo>
                  <a:pt x="14278" y="10885"/>
                </a:moveTo>
                <a:cubicBezTo>
                  <a:pt x="14905" y="10885"/>
                  <a:pt x="15503" y="11033"/>
                  <a:pt x="16112" y="11308"/>
                </a:cubicBezTo>
                <a:cubicBezTo>
                  <a:pt x="15853" y="11498"/>
                  <a:pt x="15603" y="11562"/>
                  <a:pt x="15353" y="11562"/>
                </a:cubicBezTo>
                <a:cubicBezTo>
                  <a:pt x="15120" y="11562"/>
                  <a:pt x="14886" y="11506"/>
                  <a:pt x="14644" y="11441"/>
                </a:cubicBezTo>
                <a:cubicBezTo>
                  <a:pt x="14518" y="11399"/>
                  <a:pt x="14386" y="11357"/>
                  <a:pt x="14260" y="11357"/>
                </a:cubicBezTo>
                <a:cubicBezTo>
                  <a:pt x="14087" y="11357"/>
                  <a:pt x="13926" y="11437"/>
                  <a:pt x="13810" y="11708"/>
                </a:cubicBezTo>
                <a:cubicBezTo>
                  <a:pt x="13793" y="11758"/>
                  <a:pt x="13718" y="11783"/>
                  <a:pt x="13622" y="11783"/>
                </a:cubicBezTo>
                <a:cubicBezTo>
                  <a:pt x="13526" y="11783"/>
                  <a:pt x="13410" y="11758"/>
                  <a:pt x="13310" y="11708"/>
                </a:cubicBezTo>
                <a:cubicBezTo>
                  <a:pt x="13476" y="11608"/>
                  <a:pt x="13677" y="11508"/>
                  <a:pt x="13977" y="11341"/>
                </a:cubicBezTo>
                <a:cubicBezTo>
                  <a:pt x="13577" y="11241"/>
                  <a:pt x="13310" y="11208"/>
                  <a:pt x="12909" y="11108"/>
                </a:cubicBezTo>
                <a:cubicBezTo>
                  <a:pt x="13389" y="10957"/>
                  <a:pt x="13841" y="10885"/>
                  <a:pt x="14278" y="10885"/>
                </a:cubicBezTo>
                <a:close/>
                <a:moveTo>
                  <a:pt x="12100" y="11389"/>
                </a:moveTo>
                <a:cubicBezTo>
                  <a:pt x="12203" y="11389"/>
                  <a:pt x="12307" y="11399"/>
                  <a:pt x="12409" y="11408"/>
                </a:cubicBezTo>
                <a:cubicBezTo>
                  <a:pt x="12542" y="11441"/>
                  <a:pt x="12641" y="11705"/>
                  <a:pt x="12741" y="11839"/>
                </a:cubicBezTo>
                <a:lnTo>
                  <a:pt x="12741" y="11839"/>
                </a:lnTo>
                <a:cubicBezTo>
                  <a:pt x="12287" y="11807"/>
                  <a:pt x="11863" y="11774"/>
                  <a:pt x="11375" y="11742"/>
                </a:cubicBezTo>
                <a:cubicBezTo>
                  <a:pt x="11568" y="11452"/>
                  <a:pt x="11830" y="11389"/>
                  <a:pt x="12100" y="11389"/>
                </a:cubicBezTo>
                <a:close/>
                <a:moveTo>
                  <a:pt x="26486" y="16979"/>
                </a:moveTo>
                <a:lnTo>
                  <a:pt x="26486" y="16979"/>
                </a:lnTo>
                <a:cubicBezTo>
                  <a:pt x="27086" y="17045"/>
                  <a:pt x="27587" y="17112"/>
                  <a:pt x="28120" y="17179"/>
                </a:cubicBezTo>
                <a:cubicBezTo>
                  <a:pt x="28087" y="17245"/>
                  <a:pt x="28087" y="17346"/>
                  <a:pt x="28054" y="17412"/>
                </a:cubicBezTo>
                <a:cubicBezTo>
                  <a:pt x="27961" y="17366"/>
                  <a:pt x="27859" y="17351"/>
                  <a:pt x="27752" y="17351"/>
                </a:cubicBezTo>
                <a:cubicBezTo>
                  <a:pt x="27562" y="17351"/>
                  <a:pt x="27356" y="17398"/>
                  <a:pt x="27157" y="17398"/>
                </a:cubicBezTo>
                <a:cubicBezTo>
                  <a:pt x="26905" y="17398"/>
                  <a:pt x="26665" y="17323"/>
                  <a:pt x="26486" y="16979"/>
                </a:cubicBezTo>
                <a:close/>
                <a:moveTo>
                  <a:pt x="12375" y="8635"/>
                </a:moveTo>
                <a:cubicBezTo>
                  <a:pt x="12618" y="8635"/>
                  <a:pt x="12781" y="8778"/>
                  <a:pt x="12876" y="9040"/>
                </a:cubicBezTo>
                <a:lnTo>
                  <a:pt x="11008" y="10007"/>
                </a:lnTo>
                <a:cubicBezTo>
                  <a:pt x="10975" y="10040"/>
                  <a:pt x="10975" y="10107"/>
                  <a:pt x="10975" y="10140"/>
                </a:cubicBezTo>
                <a:cubicBezTo>
                  <a:pt x="11608" y="10007"/>
                  <a:pt x="12209" y="9907"/>
                  <a:pt x="13043" y="9740"/>
                </a:cubicBezTo>
                <a:lnTo>
                  <a:pt x="13043" y="9740"/>
                </a:lnTo>
                <a:cubicBezTo>
                  <a:pt x="12776" y="10007"/>
                  <a:pt x="12676" y="10207"/>
                  <a:pt x="12509" y="10307"/>
                </a:cubicBezTo>
                <a:cubicBezTo>
                  <a:pt x="11208" y="11174"/>
                  <a:pt x="9907" y="12008"/>
                  <a:pt x="8606" y="12842"/>
                </a:cubicBezTo>
                <a:cubicBezTo>
                  <a:pt x="7739" y="13409"/>
                  <a:pt x="6805" y="13876"/>
                  <a:pt x="5971" y="14510"/>
                </a:cubicBezTo>
                <a:cubicBezTo>
                  <a:pt x="5304" y="15011"/>
                  <a:pt x="4770" y="15678"/>
                  <a:pt x="4170" y="16278"/>
                </a:cubicBezTo>
                <a:cubicBezTo>
                  <a:pt x="4203" y="16345"/>
                  <a:pt x="4237" y="16412"/>
                  <a:pt x="4303" y="16478"/>
                </a:cubicBezTo>
                <a:cubicBezTo>
                  <a:pt x="4704" y="16311"/>
                  <a:pt x="5137" y="16211"/>
                  <a:pt x="5471" y="15978"/>
                </a:cubicBezTo>
                <a:cubicBezTo>
                  <a:pt x="6972" y="14877"/>
                  <a:pt x="8406" y="13743"/>
                  <a:pt x="9874" y="12642"/>
                </a:cubicBezTo>
                <a:cubicBezTo>
                  <a:pt x="10317" y="12317"/>
                  <a:pt x="10734" y="12097"/>
                  <a:pt x="11286" y="12097"/>
                </a:cubicBezTo>
                <a:cubicBezTo>
                  <a:pt x="11358" y="12097"/>
                  <a:pt x="11432" y="12101"/>
                  <a:pt x="11508" y="12108"/>
                </a:cubicBezTo>
                <a:cubicBezTo>
                  <a:pt x="11557" y="12117"/>
                  <a:pt x="11606" y="12120"/>
                  <a:pt x="11656" y="12120"/>
                </a:cubicBezTo>
                <a:cubicBezTo>
                  <a:pt x="12005" y="12120"/>
                  <a:pt x="12375" y="11940"/>
                  <a:pt x="12745" y="11849"/>
                </a:cubicBezTo>
                <a:lnTo>
                  <a:pt x="12745" y="11849"/>
                </a:lnTo>
                <a:cubicBezTo>
                  <a:pt x="12778" y="11948"/>
                  <a:pt x="12810" y="12075"/>
                  <a:pt x="12843" y="12075"/>
                </a:cubicBezTo>
                <a:cubicBezTo>
                  <a:pt x="13543" y="12209"/>
                  <a:pt x="14277" y="12309"/>
                  <a:pt x="15078" y="12442"/>
                </a:cubicBezTo>
                <a:cubicBezTo>
                  <a:pt x="14892" y="12680"/>
                  <a:pt x="14697" y="12745"/>
                  <a:pt x="14501" y="12745"/>
                </a:cubicBezTo>
                <a:cubicBezTo>
                  <a:pt x="14266" y="12745"/>
                  <a:pt x="14031" y="12652"/>
                  <a:pt x="13814" y="12652"/>
                </a:cubicBezTo>
                <a:cubicBezTo>
                  <a:pt x="13755" y="12652"/>
                  <a:pt x="13699" y="12659"/>
                  <a:pt x="13643" y="12676"/>
                </a:cubicBezTo>
                <a:cubicBezTo>
                  <a:pt x="13610" y="12742"/>
                  <a:pt x="13610" y="12809"/>
                  <a:pt x="13577" y="12876"/>
                </a:cubicBezTo>
                <a:cubicBezTo>
                  <a:pt x="13910" y="12976"/>
                  <a:pt x="14244" y="13076"/>
                  <a:pt x="14611" y="13176"/>
                </a:cubicBezTo>
                <a:cubicBezTo>
                  <a:pt x="14440" y="13309"/>
                  <a:pt x="14366" y="13366"/>
                  <a:pt x="14088" y="13366"/>
                </a:cubicBezTo>
                <a:cubicBezTo>
                  <a:pt x="13878" y="13366"/>
                  <a:pt x="13551" y="13333"/>
                  <a:pt x="12976" y="13276"/>
                </a:cubicBezTo>
                <a:cubicBezTo>
                  <a:pt x="12376" y="13243"/>
                  <a:pt x="11809" y="13143"/>
                  <a:pt x="11208" y="13076"/>
                </a:cubicBezTo>
                <a:cubicBezTo>
                  <a:pt x="11208" y="13176"/>
                  <a:pt x="11175" y="13243"/>
                  <a:pt x="11175" y="13343"/>
                </a:cubicBezTo>
                <a:cubicBezTo>
                  <a:pt x="11608" y="13409"/>
                  <a:pt x="12075" y="13476"/>
                  <a:pt x="12542" y="13543"/>
                </a:cubicBezTo>
                <a:cubicBezTo>
                  <a:pt x="12342" y="14477"/>
                  <a:pt x="13276" y="13976"/>
                  <a:pt x="13577" y="14510"/>
                </a:cubicBezTo>
                <a:cubicBezTo>
                  <a:pt x="12876" y="14510"/>
                  <a:pt x="12142" y="14544"/>
                  <a:pt x="11442" y="14577"/>
                </a:cubicBezTo>
                <a:cubicBezTo>
                  <a:pt x="11442" y="14644"/>
                  <a:pt x="11442" y="14710"/>
                  <a:pt x="11442" y="14777"/>
                </a:cubicBezTo>
                <a:cubicBezTo>
                  <a:pt x="11875" y="14810"/>
                  <a:pt x="12276" y="14844"/>
                  <a:pt x="12709" y="14910"/>
                </a:cubicBezTo>
                <a:cubicBezTo>
                  <a:pt x="12709" y="14977"/>
                  <a:pt x="12743" y="15044"/>
                  <a:pt x="12743" y="15111"/>
                </a:cubicBezTo>
                <a:cubicBezTo>
                  <a:pt x="12042" y="15511"/>
                  <a:pt x="11375" y="16011"/>
                  <a:pt x="10641" y="16311"/>
                </a:cubicBezTo>
                <a:cubicBezTo>
                  <a:pt x="9574" y="16778"/>
                  <a:pt x="8440" y="17112"/>
                  <a:pt x="7305" y="17412"/>
                </a:cubicBezTo>
                <a:cubicBezTo>
                  <a:pt x="6105" y="17746"/>
                  <a:pt x="4870" y="18013"/>
                  <a:pt x="3636" y="18246"/>
                </a:cubicBezTo>
                <a:cubicBezTo>
                  <a:pt x="2635" y="18446"/>
                  <a:pt x="1601" y="18613"/>
                  <a:pt x="434" y="18780"/>
                </a:cubicBezTo>
                <a:cubicBezTo>
                  <a:pt x="834" y="18013"/>
                  <a:pt x="1134" y="17346"/>
                  <a:pt x="1468" y="16678"/>
                </a:cubicBezTo>
                <a:cubicBezTo>
                  <a:pt x="1768" y="16145"/>
                  <a:pt x="2102" y="15578"/>
                  <a:pt x="2502" y="15077"/>
                </a:cubicBezTo>
                <a:cubicBezTo>
                  <a:pt x="2902" y="14544"/>
                  <a:pt x="3369" y="14043"/>
                  <a:pt x="3903" y="13610"/>
                </a:cubicBezTo>
                <a:cubicBezTo>
                  <a:pt x="4870" y="12742"/>
                  <a:pt x="5771" y="11775"/>
                  <a:pt x="6872" y="11108"/>
                </a:cubicBezTo>
                <a:cubicBezTo>
                  <a:pt x="8073" y="10341"/>
                  <a:pt x="9407" y="9807"/>
                  <a:pt x="10708" y="9206"/>
                </a:cubicBezTo>
                <a:cubicBezTo>
                  <a:pt x="11141" y="9006"/>
                  <a:pt x="11608" y="8906"/>
                  <a:pt x="12042" y="8706"/>
                </a:cubicBezTo>
                <a:cubicBezTo>
                  <a:pt x="12167" y="8658"/>
                  <a:pt x="12277" y="8635"/>
                  <a:pt x="12375" y="8635"/>
                </a:cubicBezTo>
                <a:close/>
                <a:moveTo>
                  <a:pt x="35792" y="33055"/>
                </a:moveTo>
                <a:cubicBezTo>
                  <a:pt x="36323" y="33055"/>
                  <a:pt x="36843" y="33174"/>
                  <a:pt x="37060" y="33390"/>
                </a:cubicBezTo>
                <a:cubicBezTo>
                  <a:pt x="36193" y="33357"/>
                  <a:pt x="35392" y="33357"/>
                  <a:pt x="34592" y="33324"/>
                </a:cubicBezTo>
                <a:cubicBezTo>
                  <a:pt x="34882" y="33140"/>
                  <a:pt x="35341" y="33055"/>
                  <a:pt x="35792" y="33055"/>
                </a:cubicBezTo>
                <a:close/>
                <a:moveTo>
                  <a:pt x="44254" y="41784"/>
                </a:moveTo>
                <a:cubicBezTo>
                  <a:pt x="44427" y="41784"/>
                  <a:pt x="44629" y="41878"/>
                  <a:pt x="44815" y="41878"/>
                </a:cubicBezTo>
                <a:cubicBezTo>
                  <a:pt x="44855" y="41878"/>
                  <a:pt x="44894" y="41874"/>
                  <a:pt x="44932" y="41863"/>
                </a:cubicBezTo>
                <a:cubicBezTo>
                  <a:pt x="44940" y="41861"/>
                  <a:pt x="44948" y="41859"/>
                  <a:pt x="44956" y="41859"/>
                </a:cubicBezTo>
                <a:cubicBezTo>
                  <a:pt x="45057" y="41859"/>
                  <a:pt x="45209" y="42037"/>
                  <a:pt x="45333" y="42130"/>
                </a:cubicBezTo>
                <a:lnTo>
                  <a:pt x="45232" y="42330"/>
                </a:lnTo>
                <a:cubicBezTo>
                  <a:pt x="44799" y="42230"/>
                  <a:pt x="44332" y="42163"/>
                  <a:pt x="43898" y="42097"/>
                </a:cubicBezTo>
                <a:cubicBezTo>
                  <a:pt x="43980" y="41851"/>
                  <a:pt x="44107" y="41784"/>
                  <a:pt x="44254" y="41784"/>
                </a:cubicBezTo>
                <a:close/>
                <a:moveTo>
                  <a:pt x="44347" y="43460"/>
                </a:moveTo>
                <a:cubicBezTo>
                  <a:pt x="44661" y="43460"/>
                  <a:pt x="44977" y="43510"/>
                  <a:pt x="45299" y="43631"/>
                </a:cubicBezTo>
                <a:cubicBezTo>
                  <a:pt x="44776" y="43699"/>
                  <a:pt x="44253" y="43876"/>
                  <a:pt x="43720" y="43876"/>
                </a:cubicBezTo>
                <a:cubicBezTo>
                  <a:pt x="43471" y="43876"/>
                  <a:pt x="43219" y="43837"/>
                  <a:pt x="42964" y="43731"/>
                </a:cubicBezTo>
                <a:cubicBezTo>
                  <a:pt x="43423" y="43572"/>
                  <a:pt x="43882" y="43460"/>
                  <a:pt x="44347" y="43460"/>
                </a:cubicBezTo>
                <a:close/>
                <a:moveTo>
                  <a:pt x="46700" y="47000"/>
                </a:moveTo>
                <a:lnTo>
                  <a:pt x="46633" y="47033"/>
                </a:lnTo>
                <a:cubicBezTo>
                  <a:pt x="46641" y="47034"/>
                  <a:pt x="46649" y="47035"/>
                  <a:pt x="46656" y="47035"/>
                </a:cubicBezTo>
                <a:lnTo>
                  <a:pt x="46656" y="47035"/>
                </a:lnTo>
                <a:cubicBezTo>
                  <a:pt x="46671" y="47024"/>
                  <a:pt x="46685" y="47012"/>
                  <a:pt x="46700" y="47000"/>
                </a:cubicBezTo>
                <a:close/>
                <a:moveTo>
                  <a:pt x="38861" y="62311"/>
                </a:moveTo>
                <a:lnTo>
                  <a:pt x="38861" y="62344"/>
                </a:lnTo>
                <a:cubicBezTo>
                  <a:pt x="38863" y="62344"/>
                  <a:pt x="38866" y="62343"/>
                  <a:pt x="38868" y="62343"/>
                </a:cubicBezTo>
                <a:lnTo>
                  <a:pt x="38868" y="62343"/>
                </a:lnTo>
                <a:cubicBezTo>
                  <a:pt x="38865" y="62333"/>
                  <a:pt x="38863" y="62322"/>
                  <a:pt x="38861" y="62311"/>
                </a:cubicBezTo>
                <a:close/>
                <a:moveTo>
                  <a:pt x="20987" y="14562"/>
                </a:moveTo>
                <a:cubicBezTo>
                  <a:pt x="21106" y="14562"/>
                  <a:pt x="21226" y="14567"/>
                  <a:pt x="21349" y="14577"/>
                </a:cubicBezTo>
                <a:cubicBezTo>
                  <a:pt x="21215" y="14677"/>
                  <a:pt x="21082" y="14777"/>
                  <a:pt x="20815" y="14910"/>
                </a:cubicBezTo>
                <a:cubicBezTo>
                  <a:pt x="21082" y="14977"/>
                  <a:pt x="21282" y="15077"/>
                  <a:pt x="21482" y="15077"/>
                </a:cubicBezTo>
                <a:cubicBezTo>
                  <a:pt x="22229" y="15077"/>
                  <a:pt x="22955" y="14992"/>
                  <a:pt x="23694" y="14992"/>
                </a:cubicBezTo>
                <a:cubicBezTo>
                  <a:pt x="23879" y="14992"/>
                  <a:pt x="24064" y="14997"/>
                  <a:pt x="24251" y="15011"/>
                </a:cubicBezTo>
                <a:cubicBezTo>
                  <a:pt x="25051" y="15077"/>
                  <a:pt x="26019" y="14944"/>
                  <a:pt x="26719" y="15778"/>
                </a:cubicBezTo>
                <a:cubicBezTo>
                  <a:pt x="26386" y="15811"/>
                  <a:pt x="26152" y="15811"/>
                  <a:pt x="25885" y="15844"/>
                </a:cubicBezTo>
                <a:cubicBezTo>
                  <a:pt x="25885" y="15878"/>
                  <a:pt x="25885" y="15911"/>
                  <a:pt x="25852" y="15911"/>
                </a:cubicBezTo>
                <a:cubicBezTo>
                  <a:pt x="26085" y="15978"/>
                  <a:pt x="26319" y="16111"/>
                  <a:pt x="26519" y="16111"/>
                </a:cubicBezTo>
                <a:cubicBezTo>
                  <a:pt x="26642" y="16103"/>
                  <a:pt x="26761" y="16091"/>
                  <a:pt x="26873" y="16091"/>
                </a:cubicBezTo>
                <a:cubicBezTo>
                  <a:pt x="27188" y="16091"/>
                  <a:pt x="27457" y="16178"/>
                  <a:pt x="27653" y="16645"/>
                </a:cubicBezTo>
                <a:cubicBezTo>
                  <a:pt x="26052" y="16545"/>
                  <a:pt x="24518" y="16478"/>
                  <a:pt x="22983" y="16412"/>
                </a:cubicBezTo>
                <a:cubicBezTo>
                  <a:pt x="22950" y="16445"/>
                  <a:pt x="22950" y="16512"/>
                  <a:pt x="22950" y="16578"/>
                </a:cubicBezTo>
                <a:cubicBezTo>
                  <a:pt x="23306" y="16745"/>
                  <a:pt x="23684" y="16786"/>
                  <a:pt x="24069" y="16786"/>
                </a:cubicBezTo>
                <a:cubicBezTo>
                  <a:pt x="24438" y="16786"/>
                  <a:pt x="24813" y="16749"/>
                  <a:pt x="25183" y="16749"/>
                </a:cubicBezTo>
                <a:cubicBezTo>
                  <a:pt x="25586" y="16749"/>
                  <a:pt x="25981" y="16793"/>
                  <a:pt x="26352" y="16979"/>
                </a:cubicBezTo>
                <a:lnTo>
                  <a:pt x="26352" y="17179"/>
                </a:lnTo>
                <a:cubicBezTo>
                  <a:pt x="25552" y="17179"/>
                  <a:pt x="24785" y="17212"/>
                  <a:pt x="23984" y="17245"/>
                </a:cubicBezTo>
                <a:cubicBezTo>
                  <a:pt x="23984" y="17312"/>
                  <a:pt x="23984" y="17379"/>
                  <a:pt x="23951" y="17446"/>
                </a:cubicBezTo>
                <a:cubicBezTo>
                  <a:pt x="25452" y="17646"/>
                  <a:pt x="27019" y="17512"/>
                  <a:pt x="28487" y="17846"/>
                </a:cubicBezTo>
                <a:lnTo>
                  <a:pt x="28487" y="18113"/>
                </a:lnTo>
                <a:cubicBezTo>
                  <a:pt x="27486" y="18213"/>
                  <a:pt x="26519" y="18313"/>
                  <a:pt x="25518" y="18446"/>
                </a:cubicBezTo>
                <a:cubicBezTo>
                  <a:pt x="25518" y="18513"/>
                  <a:pt x="25518" y="18580"/>
                  <a:pt x="25518" y="18647"/>
                </a:cubicBezTo>
                <a:cubicBezTo>
                  <a:pt x="25885" y="18680"/>
                  <a:pt x="26252" y="18780"/>
                  <a:pt x="26619" y="18780"/>
                </a:cubicBezTo>
                <a:cubicBezTo>
                  <a:pt x="27120" y="18780"/>
                  <a:pt x="27587" y="18713"/>
                  <a:pt x="28087" y="18680"/>
                </a:cubicBezTo>
                <a:cubicBezTo>
                  <a:pt x="28187" y="18680"/>
                  <a:pt x="28287" y="18880"/>
                  <a:pt x="28420" y="19013"/>
                </a:cubicBezTo>
                <a:cubicBezTo>
                  <a:pt x="27653" y="19247"/>
                  <a:pt x="26919" y="19080"/>
                  <a:pt x="26352" y="19447"/>
                </a:cubicBezTo>
                <a:cubicBezTo>
                  <a:pt x="26352" y="19547"/>
                  <a:pt x="26352" y="19647"/>
                  <a:pt x="26386" y="19747"/>
                </a:cubicBezTo>
                <a:cubicBezTo>
                  <a:pt x="27386" y="19781"/>
                  <a:pt x="28387" y="19781"/>
                  <a:pt x="29388" y="19814"/>
                </a:cubicBezTo>
                <a:cubicBezTo>
                  <a:pt x="29388" y="19881"/>
                  <a:pt x="29388" y="19947"/>
                  <a:pt x="29388" y="19981"/>
                </a:cubicBezTo>
                <a:cubicBezTo>
                  <a:pt x="28854" y="20048"/>
                  <a:pt x="28320" y="20081"/>
                  <a:pt x="27820" y="20114"/>
                </a:cubicBezTo>
                <a:cubicBezTo>
                  <a:pt x="27720" y="20114"/>
                  <a:pt x="27620" y="20114"/>
                  <a:pt x="27553" y="20148"/>
                </a:cubicBezTo>
                <a:cubicBezTo>
                  <a:pt x="27220" y="20281"/>
                  <a:pt x="26919" y="20448"/>
                  <a:pt x="26619" y="20581"/>
                </a:cubicBezTo>
                <a:cubicBezTo>
                  <a:pt x="26919" y="20648"/>
                  <a:pt x="27220" y="20781"/>
                  <a:pt x="27520" y="20781"/>
                </a:cubicBezTo>
                <a:cubicBezTo>
                  <a:pt x="28354" y="20748"/>
                  <a:pt x="29188" y="20581"/>
                  <a:pt x="30022" y="20548"/>
                </a:cubicBezTo>
                <a:cubicBezTo>
                  <a:pt x="30288" y="20548"/>
                  <a:pt x="30555" y="20715"/>
                  <a:pt x="30789" y="20915"/>
                </a:cubicBezTo>
                <a:lnTo>
                  <a:pt x="27420" y="21549"/>
                </a:lnTo>
                <a:cubicBezTo>
                  <a:pt x="27420" y="21649"/>
                  <a:pt x="27420" y="21749"/>
                  <a:pt x="27420" y="21849"/>
                </a:cubicBezTo>
                <a:cubicBezTo>
                  <a:pt x="27592" y="21877"/>
                  <a:pt x="27764" y="21956"/>
                  <a:pt x="27936" y="21956"/>
                </a:cubicBezTo>
                <a:cubicBezTo>
                  <a:pt x="27964" y="21956"/>
                  <a:pt x="27992" y="21954"/>
                  <a:pt x="28020" y="21949"/>
                </a:cubicBezTo>
                <a:cubicBezTo>
                  <a:pt x="28887" y="21815"/>
                  <a:pt x="29755" y="21615"/>
                  <a:pt x="30655" y="21515"/>
                </a:cubicBezTo>
                <a:cubicBezTo>
                  <a:pt x="30856" y="21515"/>
                  <a:pt x="31122" y="21882"/>
                  <a:pt x="31423" y="22116"/>
                </a:cubicBezTo>
                <a:cubicBezTo>
                  <a:pt x="30422" y="22249"/>
                  <a:pt x="29555" y="22349"/>
                  <a:pt x="28721" y="22516"/>
                </a:cubicBezTo>
                <a:cubicBezTo>
                  <a:pt x="28521" y="22549"/>
                  <a:pt x="28220" y="22783"/>
                  <a:pt x="28220" y="22916"/>
                </a:cubicBezTo>
                <a:cubicBezTo>
                  <a:pt x="28242" y="23088"/>
                  <a:pt x="28346" y="23218"/>
                  <a:pt x="28489" y="23218"/>
                </a:cubicBezTo>
                <a:cubicBezTo>
                  <a:pt x="28568" y="23218"/>
                  <a:pt x="28659" y="23178"/>
                  <a:pt x="28754" y="23083"/>
                </a:cubicBezTo>
                <a:cubicBezTo>
                  <a:pt x="28761" y="23076"/>
                  <a:pt x="28770" y="23074"/>
                  <a:pt x="28781" y="23074"/>
                </a:cubicBezTo>
                <a:cubicBezTo>
                  <a:pt x="28826" y="23074"/>
                  <a:pt x="28901" y="23116"/>
                  <a:pt x="28954" y="23116"/>
                </a:cubicBezTo>
                <a:cubicBezTo>
                  <a:pt x="29655" y="23050"/>
                  <a:pt x="30389" y="22983"/>
                  <a:pt x="31089" y="22883"/>
                </a:cubicBezTo>
                <a:cubicBezTo>
                  <a:pt x="31222" y="22883"/>
                  <a:pt x="31356" y="22783"/>
                  <a:pt x="31589" y="22683"/>
                </a:cubicBezTo>
                <a:cubicBezTo>
                  <a:pt x="31623" y="22950"/>
                  <a:pt x="31656" y="23183"/>
                  <a:pt x="31656" y="23283"/>
                </a:cubicBezTo>
                <a:cubicBezTo>
                  <a:pt x="30555" y="23517"/>
                  <a:pt x="29555" y="23750"/>
                  <a:pt x="28554" y="23950"/>
                </a:cubicBezTo>
                <a:cubicBezTo>
                  <a:pt x="28587" y="24050"/>
                  <a:pt x="28587" y="24150"/>
                  <a:pt x="28621" y="24251"/>
                </a:cubicBezTo>
                <a:cubicBezTo>
                  <a:pt x="29421" y="24150"/>
                  <a:pt x="30255" y="24117"/>
                  <a:pt x="31089" y="23984"/>
                </a:cubicBezTo>
                <a:cubicBezTo>
                  <a:pt x="31220" y="23957"/>
                  <a:pt x="31335" y="23944"/>
                  <a:pt x="31436" y="23944"/>
                </a:cubicBezTo>
                <a:cubicBezTo>
                  <a:pt x="31849" y="23944"/>
                  <a:pt x="32016" y="24168"/>
                  <a:pt x="31990" y="24651"/>
                </a:cubicBezTo>
                <a:cubicBezTo>
                  <a:pt x="30989" y="24784"/>
                  <a:pt x="29988" y="24918"/>
                  <a:pt x="28887" y="25084"/>
                </a:cubicBezTo>
                <a:cubicBezTo>
                  <a:pt x="29171" y="25468"/>
                  <a:pt x="29488" y="25560"/>
                  <a:pt x="29809" y="25560"/>
                </a:cubicBezTo>
                <a:cubicBezTo>
                  <a:pt x="30103" y="25560"/>
                  <a:pt x="30401" y="25483"/>
                  <a:pt x="30680" y="25483"/>
                </a:cubicBezTo>
                <a:cubicBezTo>
                  <a:pt x="30705" y="25483"/>
                  <a:pt x="30730" y="25483"/>
                  <a:pt x="30755" y="25485"/>
                </a:cubicBezTo>
                <a:cubicBezTo>
                  <a:pt x="31122" y="25485"/>
                  <a:pt x="31489" y="25351"/>
                  <a:pt x="31890" y="25318"/>
                </a:cubicBezTo>
                <a:cubicBezTo>
                  <a:pt x="32056" y="25318"/>
                  <a:pt x="32257" y="25485"/>
                  <a:pt x="32457" y="25551"/>
                </a:cubicBezTo>
                <a:lnTo>
                  <a:pt x="32390" y="25818"/>
                </a:lnTo>
                <a:cubicBezTo>
                  <a:pt x="31656" y="25885"/>
                  <a:pt x="30922" y="25952"/>
                  <a:pt x="30188" y="26018"/>
                </a:cubicBezTo>
                <a:cubicBezTo>
                  <a:pt x="29821" y="26052"/>
                  <a:pt x="29588" y="26185"/>
                  <a:pt x="29655" y="26619"/>
                </a:cubicBezTo>
                <a:cubicBezTo>
                  <a:pt x="30455" y="26552"/>
                  <a:pt x="31256" y="26485"/>
                  <a:pt x="32023" y="26419"/>
                </a:cubicBezTo>
                <a:cubicBezTo>
                  <a:pt x="32059" y="26416"/>
                  <a:pt x="32093" y="26415"/>
                  <a:pt x="32126" y="26415"/>
                </a:cubicBezTo>
                <a:cubicBezTo>
                  <a:pt x="32494" y="26415"/>
                  <a:pt x="32696" y="26588"/>
                  <a:pt x="32757" y="26986"/>
                </a:cubicBezTo>
                <a:cubicBezTo>
                  <a:pt x="31923" y="27053"/>
                  <a:pt x="31156" y="27153"/>
                  <a:pt x="30288" y="27253"/>
                </a:cubicBezTo>
                <a:cubicBezTo>
                  <a:pt x="30255" y="27486"/>
                  <a:pt x="29855" y="27753"/>
                  <a:pt x="30422" y="27953"/>
                </a:cubicBezTo>
                <a:cubicBezTo>
                  <a:pt x="31089" y="27853"/>
                  <a:pt x="31790" y="27786"/>
                  <a:pt x="32490" y="27653"/>
                </a:cubicBezTo>
                <a:cubicBezTo>
                  <a:pt x="32598" y="27639"/>
                  <a:pt x="32689" y="27629"/>
                  <a:pt x="32768" y="27629"/>
                </a:cubicBezTo>
                <a:cubicBezTo>
                  <a:pt x="33053" y="27629"/>
                  <a:pt x="33174" y="27757"/>
                  <a:pt x="33357" y="28253"/>
                </a:cubicBezTo>
                <a:cubicBezTo>
                  <a:pt x="33044" y="28326"/>
                  <a:pt x="32731" y="28354"/>
                  <a:pt x="32419" y="28354"/>
                </a:cubicBezTo>
                <a:cubicBezTo>
                  <a:pt x="31733" y="28354"/>
                  <a:pt x="31053" y="28222"/>
                  <a:pt x="30389" y="28153"/>
                </a:cubicBezTo>
                <a:cubicBezTo>
                  <a:pt x="30322" y="28187"/>
                  <a:pt x="30255" y="28220"/>
                  <a:pt x="30222" y="28253"/>
                </a:cubicBezTo>
                <a:cubicBezTo>
                  <a:pt x="30555" y="28520"/>
                  <a:pt x="30856" y="28820"/>
                  <a:pt x="31222" y="29121"/>
                </a:cubicBezTo>
                <a:cubicBezTo>
                  <a:pt x="31189" y="29154"/>
                  <a:pt x="31089" y="29254"/>
                  <a:pt x="30889" y="29421"/>
                </a:cubicBezTo>
                <a:cubicBezTo>
                  <a:pt x="31389" y="29454"/>
                  <a:pt x="31756" y="29521"/>
                  <a:pt x="32123" y="29554"/>
                </a:cubicBezTo>
                <a:cubicBezTo>
                  <a:pt x="32123" y="29621"/>
                  <a:pt x="32123" y="29721"/>
                  <a:pt x="32123" y="29788"/>
                </a:cubicBezTo>
                <a:cubicBezTo>
                  <a:pt x="31890" y="29821"/>
                  <a:pt x="31656" y="29855"/>
                  <a:pt x="31389" y="29888"/>
                </a:cubicBezTo>
                <a:cubicBezTo>
                  <a:pt x="31356" y="30021"/>
                  <a:pt x="31289" y="30188"/>
                  <a:pt x="31189" y="30422"/>
                </a:cubicBezTo>
                <a:cubicBezTo>
                  <a:pt x="31089" y="30355"/>
                  <a:pt x="30956" y="30322"/>
                  <a:pt x="30822" y="30288"/>
                </a:cubicBezTo>
                <a:cubicBezTo>
                  <a:pt x="30789" y="30355"/>
                  <a:pt x="30755" y="30388"/>
                  <a:pt x="30722" y="30422"/>
                </a:cubicBezTo>
                <a:cubicBezTo>
                  <a:pt x="30856" y="30488"/>
                  <a:pt x="30956" y="30655"/>
                  <a:pt x="31056" y="30655"/>
                </a:cubicBezTo>
                <a:cubicBezTo>
                  <a:pt x="31756" y="30722"/>
                  <a:pt x="32423" y="30755"/>
                  <a:pt x="33090" y="30789"/>
                </a:cubicBezTo>
                <a:cubicBezTo>
                  <a:pt x="33249" y="30797"/>
                  <a:pt x="33405" y="30799"/>
                  <a:pt x="33560" y="30799"/>
                </a:cubicBezTo>
                <a:cubicBezTo>
                  <a:pt x="33715" y="30799"/>
                  <a:pt x="33868" y="30797"/>
                  <a:pt x="34020" y="30797"/>
                </a:cubicBezTo>
                <a:cubicBezTo>
                  <a:pt x="34325" y="30797"/>
                  <a:pt x="34625" y="30805"/>
                  <a:pt x="34925" y="30855"/>
                </a:cubicBezTo>
                <a:cubicBezTo>
                  <a:pt x="35159" y="30889"/>
                  <a:pt x="35325" y="31256"/>
                  <a:pt x="35526" y="31456"/>
                </a:cubicBezTo>
                <a:cubicBezTo>
                  <a:pt x="35392" y="31622"/>
                  <a:pt x="35292" y="31756"/>
                  <a:pt x="35192" y="31889"/>
                </a:cubicBezTo>
                <a:cubicBezTo>
                  <a:pt x="35325" y="31956"/>
                  <a:pt x="35492" y="32056"/>
                  <a:pt x="35659" y="32056"/>
                </a:cubicBezTo>
                <a:cubicBezTo>
                  <a:pt x="36093" y="32089"/>
                  <a:pt x="36393" y="32223"/>
                  <a:pt x="36393" y="32757"/>
                </a:cubicBezTo>
                <a:cubicBezTo>
                  <a:pt x="35159" y="32723"/>
                  <a:pt x="33958" y="32723"/>
                  <a:pt x="32724" y="32690"/>
                </a:cubicBezTo>
                <a:lnTo>
                  <a:pt x="32657" y="32923"/>
                </a:lnTo>
                <a:cubicBezTo>
                  <a:pt x="33191" y="33257"/>
                  <a:pt x="33758" y="33591"/>
                  <a:pt x="34425" y="33991"/>
                </a:cubicBezTo>
                <a:lnTo>
                  <a:pt x="32990" y="33991"/>
                </a:lnTo>
                <a:lnTo>
                  <a:pt x="32957" y="34158"/>
                </a:lnTo>
                <a:cubicBezTo>
                  <a:pt x="33224" y="34258"/>
                  <a:pt x="33491" y="34391"/>
                  <a:pt x="33758" y="34391"/>
                </a:cubicBezTo>
                <a:cubicBezTo>
                  <a:pt x="34992" y="34391"/>
                  <a:pt x="36226" y="34391"/>
                  <a:pt x="37460" y="34324"/>
                </a:cubicBezTo>
                <a:cubicBezTo>
                  <a:pt x="38027" y="34324"/>
                  <a:pt x="38261" y="34625"/>
                  <a:pt x="38628" y="35125"/>
                </a:cubicBezTo>
                <a:cubicBezTo>
                  <a:pt x="37193" y="35258"/>
                  <a:pt x="35926" y="35358"/>
                  <a:pt x="34592" y="35492"/>
                </a:cubicBezTo>
                <a:cubicBezTo>
                  <a:pt x="34781" y="35733"/>
                  <a:pt x="35016" y="35796"/>
                  <a:pt x="35258" y="35796"/>
                </a:cubicBezTo>
                <a:cubicBezTo>
                  <a:pt x="35484" y="35796"/>
                  <a:pt x="35716" y="35741"/>
                  <a:pt x="35926" y="35725"/>
                </a:cubicBezTo>
                <a:cubicBezTo>
                  <a:pt x="36826" y="35692"/>
                  <a:pt x="37694" y="35492"/>
                  <a:pt x="38594" y="35459"/>
                </a:cubicBezTo>
                <a:cubicBezTo>
                  <a:pt x="38895" y="35459"/>
                  <a:pt x="39228" y="35792"/>
                  <a:pt x="39528" y="35959"/>
                </a:cubicBezTo>
                <a:lnTo>
                  <a:pt x="39462" y="36192"/>
                </a:lnTo>
                <a:cubicBezTo>
                  <a:pt x="39228" y="36226"/>
                  <a:pt x="38961" y="36226"/>
                  <a:pt x="38728" y="36292"/>
                </a:cubicBezTo>
                <a:cubicBezTo>
                  <a:pt x="38461" y="36359"/>
                  <a:pt x="38194" y="36459"/>
                  <a:pt x="37927" y="36559"/>
                </a:cubicBezTo>
                <a:lnTo>
                  <a:pt x="37927" y="36593"/>
                </a:lnTo>
                <a:cubicBezTo>
                  <a:pt x="38394" y="36626"/>
                  <a:pt x="38895" y="36626"/>
                  <a:pt x="39562" y="36659"/>
                </a:cubicBezTo>
                <a:cubicBezTo>
                  <a:pt x="39128" y="36893"/>
                  <a:pt x="38861" y="37026"/>
                  <a:pt x="38594" y="37193"/>
                </a:cubicBezTo>
                <a:lnTo>
                  <a:pt x="38561" y="37226"/>
                </a:lnTo>
                <a:lnTo>
                  <a:pt x="40095" y="37226"/>
                </a:lnTo>
                <a:cubicBezTo>
                  <a:pt x="40629" y="37260"/>
                  <a:pt x="41063" y="37460"/>
                  <a:pt x="41263" y="37994"/>
                </a:cubicBezTo>
                <a:lnTo>
                  <a:pt x="41296" y="38327"/>
                </a:lnTo>
                <a:cubicBezTo>
                  <a:pt x="41563" y="38394"/>
                  <a:pt x="41830" y="38494"/>
                  <a:pt x="42097" y="38561"/>
                </a:cubicBezTo>
                <a:cubicBezTo>
                  <a:pt x="42097" y="38627"/>
                  <a:pt x="42064" y="38661"/>
                  <a:pt x="42030" y="38728"/>
                </a:cubicBezTo>
                <a:cubicBezTo>
                  <a:pt x="41330" y="38761"/>
                  <a:pt x="40629" y="38761"/>
                  <a:pt x="39929" y="38828"/>
                </a:cubicBezTo>
                <a:cubicBezTo>
                  <a:pt x="39871" y="38828"/>
                  <a:pt x="39788" y="38902"/>
                  <a:pt x="39724" y="38966"/>
                </a:cubicBezTo>
                <a:lnTo>
                  <a:pt x="39724" y="38966"/>
                </a:lnTo>
                <a:cubicBezTo>
                  <a:pt x="39714" y="38964"/>
                  <a:pt x="39705" y="38963"/>
                  <a:pt x="39695" y="38961"/>
                </a:cubicBezTo>
                <a:lnTo>
                  <a:pt x="39695" y="38994"/>
                </a:lnTo>
                <a:cubicBezTo>
                  <a:pt x="39704" y="38985"/>
                  <a:pt x="39714" y="38976"/>
                  <a:pt x="39724" y="38966"/>
                </a:cubicBezTo>
                <a:lnTo>
                  <a:pt x="39724" y="38966"/>
                </a:lnTo>
                <a:cubicBezTo>
                  <a:pt x="40113" y="39032"/>
                  <a:pt x="40471" y="39128"/>
                  <a:pt x="40829" y="39128"/>
                </a:cubicBezTo>
                <a:cubicBezTo>
                  <a:pt x="40869" y="39130"/>
                  <a:pt x="40908" y="39130"/>
                  <a:pt x="40948" y="39130"/>
                </a:cubicBezTo>
                <a:cubicBezTo>
                  <a:pt x="41223" y="39130"/>
                  <a:pt x="41505" y="39094"/>
                  <a:pt x="41786" y="39094"/>
                </a:cubicBezTo>
                <a:cubicBezTo>
                  <a:pt x="42254" y="39094"/>
                  <a:pt x="42716" y="39194"/>
                  <a:pt x="43131" y="39728"/>
                </a:cubicBezTo>
                <a:cubicBezTo>
                  <a:pt x="42364" y="39762"/>
                  <a:pt x="41730" y="39795"/>
                  <a:pt x="41063" y="39862"/>
                </a:cubicBezTo>
                <a:cubicBezTo>
                  <a:pt x="40729" y="39895"/>
                  <a:pt x="40396" y="39995"/>
                  <a:pt x="40062" y="40095"/>
                </a:cubicBezTo>
                <a:cubicBezTo>
                  <a:pt x="40095" y="40162"/>
                  <a:pt x="40095" y="40195"/>
                  <a:pt x="40129" y="40262"/>
                </a:cubicBezTo>
                <a:cubicBezTo>
                  <a:pt x="41063" y="40195"/>
                  <a:pt x="41997" y="40129"/>
                  <a:pt x="42931" y="40062"/>
                </a:cubicBezTo>
                <a:cubicBezTo>
                  <a:pt x="42980" y="40059"/>
                  <a:pt x="43027" y="40057"/>
                  <a:pt x="43072" y="40057"/>
                </a:cubicBezTo>
                <a:cubicBezTo>
                  <a:pt x="43515" y="40057"/>
                  <a:pt x="43768" y="40217"/>
                  <a:pt x="44132" y="40762"/>
                </a:cubicBezTo>
                <a:lnTo>
                  <a:pt x="42230" y="40762"/>
                </a:lnTo>
                <a:cubicBezTo>
                  <a:pt x="42164" y="40762"/>
                  <a:pt x="42097" y="40862"/>
                  <a:pt x="42064" y="40929"/>
                </a:cubicBezTo>
                <a:cubicBezTo>
                  <a:pt x="42064" y="40996"/>
                  <a:pt x="42097" y="41063"/>
                  <a:pt x="42130" y="41129"/>
                </a:cubicBezTo>
                <a:cubicBezTo>
                  <a:pt x="42430" y="41146"/>
                  <a:pt x="42739" y="41146"/>
                  <a:pt x="43048" y="41146"/>
                </a:cubicBezTo>
                <a:cubicBezTo>
                  <a:pt x="43356" y="41146"/>
                  <a:pt x="43665" y="41146"/>
                  <a:pt x="43965" y="41163"/>
                </a:cubicBezTo>
                <a:cubicBezTo>
                  <a:pt x="44198" y="41163"/>
                  <a:pt x="44465" y="41196"/>
                  <a:pt x="44699" y="41329"/>
                </a:cubicBezTo>
                <a:cubicBezTo>
                  <a:pt x="42797" y="41763"/>
                  <a:pt x="40829" y="41696"/>
                  <a:pt x="38961" y="42263"/>
                </a:cubicBezTo>
                <a:cubicBezTo>
                  <a:pt x="38961" y="42330"/>
                  <a:pt x="38995" y="42430"/>
                  <a:pt x="38995" y="42530"/>
                </a:cubicBezTo>
                <a:cubicBezTo>
                  <a:pt x="39595" y="42430"/>
                  <a:pt x="40196" y="42263"/>
                  <a:pt x="40829" y="42230"/>
                </a:cubicBezTo>
                <a:cubicBezTo>
                  <a:pt x="41830" y="42163"/>
                  <a:pt x="42864" y="42130"/>
                  <a:pt x="43898" y="42097"/>
                </a:cubicBezTo>
                <a:lnTo>
                  <a:pt x="43898" y="42097"/>
                </a:lnTo>
                <a:cubicBezTo>
                  <a:pt x="43531" y="42163"/>
                  <a:pt x="43164" y="42230"/>
                  <a:pt x="42831" y="42330"/>
                </a:cubicBezTo>
                <a:cubicBezTo>
                  <a:pt x="42564" y="42397"/>
                  <a:pt x="42297" y="42497"/>
                  <a:pt x="42030" y="42630"/>
                </a:cubicBezTo>
                <a:cubicBezTo>
                  <a:pt x="42030" y="42630"/>
                  <a:pt x="42030" y="42664"/>
                  <a:pt x="42030" y="42697"/>
                </a:cubicBezTo>
                <a:cubicBezTo>
                  <a:pt x="42797" y="42664"/>
                  <a:pt x="43565" y="42630"/>
                  <a:pt x="44332" y="42597"/>
                </a:cubicBezTo>
                <a:cubicBezTo>
                  <a:pt x="44545" y="42597"/>
                  <a:pt x="44780" y="42554"/>
                  <a:pt x="45019" y="42554"/>
                </a:cubicBezTo>
                <a:cubicBezTo>
                  <a:pt x="45079" y="42554"/>
                  <a:pt x="45139" y="42557"/>
                  <a:pt x="45199" y="42564"/>
                </a:cubicBezTo>
                <a:cubicBezTo>
                  <a:pt x="45499" y="42597"/>
                  <a:pt x="45766" y="42664"/>
                  <a:pt x="46066" y="42730"/>
                </a:cubicBezTo>
                <a:lnTo>
                  <a:pt x="46033" y="42997"/>
                </a:lnTo>
                <a:cubicBezTo>
                  <a:pt x="43965" y="43164"/>
                  <a:pt x="41930" y="43331"/>
                  <a:pt x="39862" y="43498"/>
                </a:cubicBezTo>
                <a:cubicBezTo>
                  <a:pt x="39862" y="43564"/>
                  <a:pt x="39862" y="43631"/>
                  <a:pt x="39862" y="43698"/>
                </a:cubicBezTo>
                <a:cubicBezTo>
                  <a:pt x="40062" y="43731"/>
                  <a:pt x="40296" y="43764"/>
                  <a:pt x="40496" y="43764"/>
                </a:cubicBezTo>
                <a:cubicBezTo>
                  <a:pt x="41330" y="43764"/>
                  <a:pt x="42130" y="43764"/>
                  <a:pt x="42964" y="43731"/>
                </a:cubicBezTo>
                <a:lnTo>
                  <a:pt x="42964" y="43731"/>
                </a:lnTo>
                <a:cubicBezTo>
                  <a:pt x="42531" y="43831"/>
                  <a:pt x="42097" y="43898"/>
                  <a:pt x="41697" y="44031"/>
                </a:cubicBezTo>
                <a:cubicBezTo>
                  <a:pt x="41463" y="44065"/>
                  <a:pt x="41263" y="44198"/>
                  <a:pt x="41063" y="44298"/>
                </a:cubicBezTo>
                <a:cubicBezTo>
                  <a:pt x="41063" y="44365"/>
                  <a:pt x="41096" y="44432"/>
                  <a:pt x="41096" y="44465"/>
                </a:cubicBezTo>
                <a:lnTo>
                  <a:pt x="43198" y="44231"/>
                </a:lnTo>
                <a:lnTo>
                  <a:pt x="43231" y="44465"/>
                </a:lnTo>
                <a:cubicBezTo>
                  <a:pt x="42464" y="44598"/>
                  <a:pt x="41663" y="44732"/>
                  <a:pt x="40696" y="44899"/>
                </a:cubicBezTo>
                <a:cubicBezTo>
                  <a:pt x="41063" y="45032"/>
                  <a:pt x="41296" y="45165"/>
                  <a:pt x="41496" y="45165"/>
                </a:cubicBezTo>
                <a:cubicBezTo>
                  <a:pt x="42897" y="44999"/>
                  <a:pt x="44298" y="44799"/>
                  <a:pt x="45699" y="44632"/>
                </a:cubicBezTo>
                <a:cubicBezTo>
                  <a:pt x="46000" y="44565"/>
                  <a:pt x="46300" y="44532"/>
                  <a:pt x="46734" y="44432"/>
                </a:cubicBezTo>
                <a:cubicBezTo>
                  <a:pt x="46834" y="44598"/>
                  <a:pt x="47034" y="44899"/>
                  <a:pt x="47201" y="45165"/>
                </a:cubicBezTo>
                <a:cubicBezTo>
                  <a:pt x="45099" y="45366"/>
                  <a:pt x="43098" y="45532"/>
                  <a:pt x="41130" y="45699"/>
                </a:cubicBezTo>
                <a:lnTo>
                  <a:pt x="41130" y="46033"/>
                </a:lnTo>
                <a:cubicBezTo>
                  <a:pt x="42764" y="45866"/>
                  <a:pt x="44399" y="45733"/>
                  <a:pt x="46033" y="45599"/>
                </a:cubicBezTo>
                <a:cubicBezTo>
                  <a:pt x="46033" y="45666"/>
                  <a:pt x="46066" y="45733"/>
                  <a:pt x="46066" y="45799"/>
                </a:cubicBezTo>
                <a:cubicBezTo>
                  <a:pt x="44765" y="45999"/>
                  <a:pt x="43465" y="46200"/>
                  <a:pt x="42164" y="46400"/>
                </a:cubicBezTo>
                <a:cubicBezTo>
                  <a:pt x="42197" y="46466"/>
                  <a:pt x="42197" y="46566"/>
                  <a:pt x="42197" y="46633"/>
                </a:cubicBezTo>
                <a:cubicBezTo>
                  <a:pt x="43031" y="46533"/>
                  <a:pt x="43831" y="46500"/>
                  <a:pt x="44665" y="46366"/>
                </a:cubicBezTo>
                <a:cubicBezTo>
                  <a:pt x="45433" y="46233"/>
                  <a:pt x="46233" y="46033"/>
                  <a:pt x="47000" y="45899"/>
                </a:cubicBezTo>
                <a:cubicBezTo>
                  <a:pt x="47022" y="45896"/>
                  <a:pt x="47044" y="45894"/>
                  <a:pt x="47065" y="45894"/>
                </a:cubicBezTo>
                <a:cubicBezTo>
                  <a:pt x="47244" y="45894"/>
                  <a:pt x="47422" y="46007"/>
                  <a:pt x="47601" y="46066"/>
                </a:cubicBezTo>
                <a:cubicBezTo>
                  <a:pt x="47501" y="46200"/>
                  <a:pt x="47434" y="46333"/>
                  <a:pt x="47367" y="46466"/>
                </a:cubicBezTo>
                <a:cubicBezTo>
                  <a:pt x="47401" y="46500"/>
                  <a:pt x="47467" y="46566"/>
                  <a:pt x="47501" y="46633"/>
                </a:cubicBezTo>
                <a:cubicBezTo>
                  <a:pt x="47668" y="46667"/>
                  <a:pt x="47834" y="46733"/>
                  <a:pt x="48001" y="46767"/>
                </a:cubicBezTo>
                <a:cubicBezTo>
                  <a:pt x="48001" y="46900"/>
                  <a:pt x="47968" y="47000"/>
                  <a:pt x="47968" y="47100"/>
                </a:cubicBezTo>
                <a:cubicBezTo>
                  <a:pt x="47541" y="47100"/>
                  <a:pt x="47115" y="47068"/>
                  <a:pt x="46656" y="47035"/>
                </a:cubicBezTo>
                <a:lnTo>
                  <a:pt x="46656" y="47035"/>
                </a:lnTo>
                <a:cubicBezTo>
                  <a:pt x="46509" y="47151"/>
                  <a:pt x="46385" y="47243"/>
                  <a:pt x="46233" y="47334"/>
                </a:cubicBezTo>
                <a:cubicBezTo>
                  <a:pt x="46415" y="47470"/>
                  <a:pt x="46603" y="47510"/>
                  <a:pt x="46793" y="47510"/>
                </a:cubicBezTo>
                <a:cubicBezTo>
                  <a:pt x="47020" y="47510"/>
                  <a:pt x="47249" y="47452"/>
                  <a:pt x="47467" y="47434"/>
                </a:cubicBezTo>
                <a:cubicBezTo>
                  <a:pt x="47602" y="47407"/>
                  <a:pt x="47737" y="47358"/>
                  <a:pt x="47855" y="47358"/>
                </a:cubicBezTo>
                <a:cubicBezTo>
                  <a:pt x="47882" y="47358"/>
                  <a:pt x="47909" y="47361"/>
                  <a:pt x="47934" y="47367"/>
                </a:cubicBezTo>
                <a:cubicBezTo>
                  <a:pt x="48068" y="47400"/>
                  <a:pt x="48168" y="47534"/>
                  <a:pt x="48268" y="47634"/>
                </a:cubicBezTo>
                <a:cubicBezTo>
                  <a:pt x="48168" y="47734"/>
                  <a:pt x="48068" y="47934"/>
                  <a:pt x="47934" y="47967"/>
                </a:cubicBezTo>
                <a:cubicBezTo>
                  <a:pt x="47501" y="48034"/>
                  <a:pt x="47067" y="48034"/>
                  <a:pt x="46633" y="48068"/>
                </a:cubicBezTo>
                <a:cubicBezTo>
                  <a:pt x="45866" y="48134"/>
                  <a:pt x="45132" y="48234"/>
                  <a:pt x="44365" y="48334"/>
                </a:cubicBezTo>
                <a:cubicBezTo>
                  <a:pt x="44765" y="48401"/>
                  <a:pt x="45166" y="48535"/>
                  <a:pt x="45566" y="48535"/>
                </a:cubicBezTo>
                <a:cubicBezTo>
                  <a:pt x="46367" y="48468"/>
                  <a:pt x="47201" y="48334"/>
                  <a:pt x="48001" y="48268"/>
                </a:cubicBezTo>
                <a:cubicBezTo>
                  <a:pt x="48135" y="48268"/>
                  <a:pt x="48301" y="48468"/>
                  <a:pt x="48435" y="48568"/>
                </a:cubicBezTo>
                <a:cubicBezTo>
                  <a:pt x="48468" y="48601"/>
                  <a:pt x="48468" y="48701"/>
                  <a:pt x="48468" y="48768"/>
                </a:cubicBezTo>
                <a:cubicBezTo>
                  <a:pt x="48735" y="49902"/>
                  <a:pt x="48735" y="49835"/>
                  <a:pt x="47567" y="49902"/>
                </a:cubicBezTo>
                <a:cubicBezTo>
                  <a:pt x="46500" y="49936"/>
                  <a:pt x="45399" y="50069"/>
                  <a:pt x="44332" y="50136"/>
                </a:cubicBezTo>
                <a:cubicBezTo>
                  <a:pt x="43665" y="50202"/>
                  <a:pt x="42964" y="50236"/>
                  <a:pt x="42297" y="50269"/>
                </a:cubicBezTo>
                <a:cubicBezTo>
                  <a:pt x="42230" y="50269"/>
                  <a:pt x="42197" y="50403"/>
                  <a:pt x="42097" y="50536"/>
                </a:cubicBezTo>
                <a:cubicBezTo>
                  <a:pt x="42297" y="50569"/>
                  <a:pt x="42497" y="50636"/>
                  <a:pt x="42664" y="50636"/>
                </a:cubicBezTo>
                <a:cubicBezTo>
                  <a:pt x="44132" y="50569"/>
                  <a:pt x="45633" y="50469"/>
                  <a:pt x="47100" y="50369"/>
                </a:cubicBezTo>
                <a:cubicBezTo>
                  <a:pt x="47445" y="50341"/>
                  <a:pt x="47789" y="50262"/>
                  <a:pt x="48112" y="50262"/>
                </a:cubicBezTo>
                <a:cubicBezTo>
                  <a:pt x="48165" y="50262"/>
                  <a:pt x="48217" y="50264"/>
                  <a:pt x="48268" y="50269"/>
                </a:cubicBezTo>
                <a:cubicBezTo>
                  <a:pt x="48501" y="50302"/>
                  <a:pt x="48702" y="50569"/>
                  <a:pt x="48935" y="50703"/>
                </a:cubicBezTo>
                <a:cubicBezTo>
                  <a:pt x="48702" y="50836"/>
                  <a:pt x="48501" y="51003"/>
                  <a:pt x="48268" y="51036"/>
                </a:cubicBezTo>
                <a:cubicBezTo>
                  <a:pt x="47367" y="51136"/>
                  <a:pt x="46467" y="51170"/>
                  <a:pt x="45566" y="51270"/>
                </a:cubicBezTo>
                <a:cubicBezTo>
                  <a:pt x="44499" y="51370"/>
                  <a:pt x="43398" y="51470"/>
                  <a:pt x="42330" y="51570"/>
                </a:cubicBezTo>
                <a:cubicBezTo>
                  <a:pt x="42275" y="51581"/>
                  <a:pt x="42219" y="51585"/>
                  <a:pt x="42164" y="51585"/>
                </a:cubicBezTo>
                <a:cubicBezTo>
                  <a:pt x="42052" y="51585"/>
                  <a:pt x="41941" y="51570"/>
                  <a:pt x="41830" y="51570"/>
                </a:cubicBezTo>
                <a:cubicBezTo>
                  <a:pt x="41888" y="51831"/>
                  <a:pt x="42325" y="52017"/>
                  <a:pt x="42701" y="52017"/>
                </a:cubicBezTo>
                <a:cubicBezTo>
                  <a:pt x="42757" y="52017"/>
                  <a:pt x="42812" y="52012"/>
                  <a:pt x="42864" y="52004"/>
                </a:cubicBezTo>
                <a:cubicBezTo>
                  <a:pt x="44085" y="51754"/>
                  <a:pt x="45283" y="51504"/>
                  <a:pt x="46516" y="51504"/>
                </a:cubicBezTo>
                <a:cubicBezTo>
                  <a:pt x="46765" y="51504"/>
                  <a:pt x="47015" y="51514"/>
                  <a:pt x="47267" y="51537"/>
                </a:cubicBezTo>
                <a:cubicBezTo>
                  <a:pt x="47308" y="51539"/>
                  <a:pt x="47348" y="51540"/>
                  <a:pt x="47388" y="51540"/>
                </a:cubicBezTo>
                <a:cubicBezTo>
                  <a:pt x="47877" y="51540"/>
                  <a:pt x="48347" y="51362"/>
                  <a:pt x="48902" y="51270"/>
                </a:cubicBezTo>
                <a:cubicBezTo>
                  <a:pt x="48935" y="51470"/>
                  <a:pt x="49002" y="51670"/>
                  <a:pt x="49102" y="51970"/>
                </a:cubicBezTo>
                <a:cubicBezTo>
                  <a:pt x="46800" y="52237"/>
                  <a:pt x="44632" y="52504"/>
                  <a:pt x="42364" y="52771"/>
                </a:cubicBezTo>
                <a:cubicBezTo>
                  <a:pt x="42461" y="52927"/>
                  <a:pt x="42502" y="52992"/>
                  <a:pt x="42814" y="52992"/>
                </a:cubicBezTo>
                <a:cubicBezTo>
                  <a:pt x="43034" y="52992"/>
                  <a:pt x="43390" y="52960"/>
                  <a:pt x="43998" y="52904"/>
                </a:cubicBezTo>
                <a:cubicBezTo>
                  <a:pt x="44532" y="52838"/>
                  <a:pt x="45066" y="52771"/>
                  <a:pt x="45599" y="52704"/>
                </a:cubicBezTo>
                <a:cubicBezTo>
                  <a:pt x="46133" y="52671"/>
                  <a:pt x="46700" y="52637"/>
                  <a:pt x="47267" y="52571"/>
                </a:cubicBezTo>
                <a:cubicBezTo>
                  <a:pt x="47801" y="52537"/>
                  <a:pt x="48368" y="52471"/>
                  <a:pt x="49035" y="52404"/>
                </a:cubicBezTo>
                <a:lnTo>
                  <a:pt x="49035" y="52404"/>
                </a:lnTo>
                <a:cubicBezTo>
                  <a:pt x="48702" y="52871"/>
                  <a:pt x="49402" y="53438"/>
                  <a:pt x="48668" y="53738"/>
                </a:cubicBezTo>
                <a:cubicBezTo>
                  <a:pt x="48802" y="54139"/>
                  <a:pt x="48902" y="54539"/>
                  <a:pt x="49069" y="55073"/>
                </a:cubicBezTo>
                <a:cubicBezTo>
                  <a:pt x="47934" y="55106"/>
                  <a:pt x="46934" y="55139"/>
                  <a:pt x="45933" y="55173"/>
                </a:cubicBezTo>
                <a:cubicBezTo>
                  <a:pt x="45966" y="55273"/>
                  <a:pt x="46033" y="55406"/>
                  <a:pt x="46066" y="55540"/>
                </a:cubicBezTo>
                <a:cubicBezTo>
                  <a:pt x="47000" y="55473"/>
                  <a:pt x="47934" y="55440"/>
                  <a:pt x="49069" y="55406"/>
                </a:cubicBezTo>
                <a:lnTo>
                  <a:pt x="49069" y="55406"/>
                </a:lnTo>
                <a:cubicBezTo>
                  <a:pt x="48802" y="55573"/>
                  <a:pt x="48668" y="55740"/>
                  <a:pt x="48501" y="55740"/>
                </a:cubicBezTo>
                <a:cubicBezTo>
                  <a:pt x="47534" y="55873"/>
                  <a:pt x="46533" y="55973"/>
                  <a:pt x="45533" y="56073"/>
                </a:cubicBezTo>
                <a:cubicBezTo>
                  <a:pt x="45333" y="56084"/>
                  <a:pt x="45129" y="56088"/>
                  <a:pt x="44924" y="56088"/>
                </a:cubicBezTo>
                <a:cubicBezTo>
                  <a:pt x="44513" y="56088"/>
                  <a:pt x="44098" y="56073"/>
                  <a:pt x="43698" y="56073"/>
                </a:cubicBezTo>
                <a:lnTo>
                  <a:pt x="43665" y="56140"/>
                </a:lnTo>
                <a:lnTo>
                  <a:pt x="43598" y="56140"/>
                </a:lnTo>
                <a:lnTo>
                  <a:pt x="43498" y="56240"/>
                </a:lnTo>
                <a:cubicBezTo>
                  <a:pt x="43565" y="56407"/>
                  <a:pt x="43631" y="56607"/>
                  <a:pt x="43731" y="56774"/>
                </a:cubicBezTo>
                <a:cubicBezTo>
                  <a:pt x="45333" y="56674"/>
                  <a:pt x="46934" y="56540"/>
                  <a:pt x="48568" y="56407"/>
                </a:cubicBezTo>
                <a:lnTo>
                  <a:pt x="48568" y="56407"/>
                </a:lnTo>
                <a:cubicBezTo>
                  <a:pt x="48668" y="57007"/>
                  <a:pt x="48401" y="57074"/>
                  <a:pt x="47901" y="57107"/>
                </a:cubicBezTo>
                <a:cubicBezTo>
                  <a:pt x="46967" y="57141"/>
                  <a:pt x="46066" y="57308"/>
                  <a:pt x="45132" y="57408"/>
                </a:cubicBezTo>
                <a:cubicBezTo>
                  <a:pt x="44232" y="57508"/>
                  <a:pt x="43298" y="57574"/>
                  <a:pt x="42364" y="57674"/>
                </a:cubicBezTo>
                <a:cubicBezTo>
                  <a:pt x="41963" y="57708"/>
                  <a:pt x="41563" y="57775"/>
                  <a:pt x="41130" y="57808"/>
                </a:cubicBezTo>
                <a:cubicBezTo>
                  <a:pt x="41130" y="57875"/>
                  <a:pt x="41130" y="57941"/>
                  <a:pt x="41130" y="58008"/>
                </a:cubicBezTo>
                <a:cubicBezTo>
                  <a:pt x="41372" y="58035"/>
                  <a:pt x="41637" y="58084"/>
                  <a:pt x="41906" y="58084"/>
                </a:cubicBezTo>
                <a:cubicBezTo>
                  <a:pt x="41969" y="58084"/>
                  <a:pt x="42033" y="58081"/>
                  <a:pt x="42097" y="58075"/>
                </a:cubicBezTo>
                <a:cubicBezTo>
                  <a:pt x="43198" y="57975"/>
                  <a:pt x="44332" y="57808"/>
                  <a:pt x="45466" y="57674"/>
                </a:cubicBezTo>
                <a:cubicBezTo>
                  <a:pt x="46367" y="57574"/>
                  <a:pt x="47301" y="57474"/>
                  <a:pt x="48235" y="57341"/>
                </a:cubicBezTo>
                <a:lnTo>
                  <a:pt x="48235" y="57341"/>
                </a:lnTo>
                <a:cubicBezTo>
                  <a:pt x="48268" y="58141"/>
                  <a:pt x="48101" y="58275"/>
                  <a:pt x="47367" y="58308"/>
                </a:cubicBezTo>
                <a:cubicBezTo>
                  <a:pt x="46900" y="58308"/>
                  <a:pt x="46433" y="58408"/>
                  <a:pt x="45933" y="58475"/>
                </a:cubicBezTo>
                <a:cubicBezTo>
                  <a:pt x="45933" y="58542"/>
                  <a:pt x="45933" y="58608"/>
                  <a:pt x="45933" y="58709"/>
                </a:cubicBezTo>
                <a:cubicBezTo>
                  <a:pt x="46567" y="58675"/>
                  <a:pt x="47234" y="58675"/>
                  <a:pt x="47934" y="58642"/>
                </a:cubicBezTo>
                <a:lnTo>
                  <a:pt x="47934" y="58642"/>
                </a:lnTo>
                <a:cubicBezTo>
                  <a:pt x="48001" y="59042"/>
                  <a:pt x="47801" y="59176"/>
                  <a:pt x="47201" y="59209"/>
                </a:cubicBezTo>
                <a:cubicBezTo>
                  <a:pt x="45866" y="59209"/>
                  <a:pt x="44565" y="59209"/>
                  <a:pt x="43231" y="59242"/>
                </a:cubicBezTo>
                <a:cubicBezTo>
                  <a:pt x="43131" y="59242"/>
                  <a:pt x="42998" y="59342"/>
                  <a:pt x="42897" y="59476"/>
                </a:cubicBezTo>
                <a:cubicBezTo>
                  <a:pt x="43363" y="59573"/>
                  <a:pt x="43832" y="59605"/>
                  <a:pt x="44303" y="59605"/>
                </a:cubicBezTo>
                <a:cubicBezTo>
                  <a:pt x="45222" y="59605"/>
                  <a:pt x="46148" y="59483"/>
                  <a:pt x="47076" y="59483"/>
                </a:cubicBezTo>
                <a:cubicBezTo>
                  <a:pt x="47307" y="59483"/>
                  <a:pt x="47537" y="59490"/>
                  <a:pt x="47768" y="59509"/>
                </a:cubicBezTo>
                <a:cubicBezTo>
                  <a:pt x="47467" y="60110"/>
                  <a:pt x="46934" y="60043"/>
                  <a:pt x="46433" y="60076"/>
                </a:cubicBezTo>
                <a:cubicBezTo>
                  <a:pt x="46200" y="60076"/>
                  <a:pt x="46000" y="60143"/>
                  <a:pt x="45766" y="60210"/>
                </a:cubicBezTo>
                <a:cubicBezTo>
                  <a:pt x="45766" y="60243"/>
                  <a:pt x="45766" y="60276"/>
                  <a:pt x="45766" y="60310"/>
                </a:cubicBezTo>
                <a:cubicBezTo>
                  <a:pt x="46267" y="60343"/>
                  <a:pt x="46767" y="60410"/>
                  <a:pt x="47334" y="60476"/>
                </a:cubicBezTo>
                <a:cubicBezTo>
                  <a:pt x="47434" y="60810"/>
                  <a:pt x="47234" y="61044"/>
                  <a:pt x="46867" y="61077"/>
                </a:cubicBezTo>
                <a:cubicBezTo>
                  <a:pt x="45533" y="61177"/>
                  <a:pt x="44198" y="61210"/>
                  <a:pt x="42864" y="61310"/>
                </a:cubicBezTo>
                <a:cubicBezTo>
                  <a:pt x="42030" y="61344"/>
                  <a:pt x="41196" y="61377"/>
                  <a:pt x="40329" y="61444"/>
                </a:cubicBezTo>
                <a:cubicBezTo>
                  <a:pt x="40329" y="61444"/>
                  <a:pt x="40329" y="61477"/>
                  <a:pt x="40329" y="61511"/>
                </a:cubicBezTo>
                <a:cubicBezTo>
                  <a:pt x="40729" y="61544"/>
                  <a:pt x="41163" y="61644"/>
                  <a:pt x="41563" y="61644"/>
                </a:cubicBezTo>
                <a:cubicBezTo>
                  <a:pt x="42864" y="61644"/>
                  <a:pt x="44132" y="61611"/>
                  <a:pt x="45433" y="61544"/>
                </a:cubicBezTo>
                <a:cubicBezTo>
                  <a:pt x="45966" y="61544"/>
                  <a:pt x="46500" y="61477"/>
                  <a:pt x="47067" y="61410"/>
                </a:cubicBezTo>
                <a:lnTo>
                  <a:pt x="47067" y="61410"/>
                </a:lnTo>
                <a:cubicBezTo>
                  <a:pt x="46949" y="61884"/>
                  <a:pt x="46678" y="61972"/>
                  <a:pt x="46387" y="61972"/>
                </a:cubicBezTo>
                <a:cubicBezTo>
                  <a:pt x="46215" y="61972"/>
                  <a:pt x="46035" y="61941"/>
                  <a:pt x="45876" y="61941"/>
                </a:cubicBezTo>
                <a:cubicBezTo>
                  <a:pt x="45850" y="61941"/>
                  <a:pt x="45824" y="61942"/>
                  <a:pt x="45800" y="61944"/>
                </a:cubicBezTo>
                <a:cubicBezTo>
                  <a:pt x="44298" y="62078"/>
                  <a:pt x="42797" y="62144"/>
                  <a:pt x="41296" y="62211"/>
                </a:cubicBezTo>
                <a:cubicBezTo>
                  <a:pt x="41096" y="62222"/>
                  <a:pt x="40896" y="62226"/>
                  <a:pt x="40696" y="62226"/>
                </a:cubicBezTo>
                <a:cubicBezTo>
                  <a:pt x="40296" y="62226"/>
                  <a:pt x="39895" y="62211"/>
                  <a:pt x="39495" y="62211"/>
                </a:cubicBezTo>
                <a:cubicBezTo>
                  <a:pt x="39297" y="62211"/>
                  <a:pt x="39098" y="62277"/>
                  <a:pt x="38868" y="62343"/>
                </a:cubicBezTo>
                <a:lnTo>
                  <a:pt x="38868" y="62343"/>
                </a:lnTo>
                <a:cubicBezTo>
                  <a:pt x="38902" y="62492"/>
                  <a:pt x="38969" y="62532"/>
                  <a:pt x="39050" y="62532"/>
                </a:cubicBezTo>
                <a:cubicBezTo>
                  <a:pt x="39144" y="62532"/>
                  <a:pt x="39257" y="62478"/>
                  <a:pt x="39362" y="62478"/>
                </a:cubicBezTo>
                <a:cubicBezTo>
                  <a:pt x="40162" y="62511"/>
                  <a:pt x="40963" y="62645"/>
                  <a:pt x="41763" y="62645"/>
                </a:cubicBezTo>
                <a:cubicBezTo>
                  <a:pt x="42831" y="62611"/>
                  <a:pt x="43898" y="62478"/>
                  <a:pt x="44966" y="62445"/>
                </a:cubicBezTo>
                <a:cubicBezTo>
                  <a:pt x="45068" y="62437"/>
                  <a:pt x="45172" y="62432"/>
                  <a:pt x="45278" y="62432"/>
                </a:cubicBezTo>
                <a:cubicBezTo>
                  <a:pt x="45622" y="62432"/>
                  <a:pt x="45984" y="62476"/>
                  <a:pt x="46367" y="62578"/>
                </a:cubicBezTo>
                <a:cubicBezTo>
                  <a:pt x="46133" y="62678"/>
                  <a:pt x="45866" y="62811"/>
                  <a:pt x="45599" y="62878"/>
                </a:cubicBezTo>
                <a:cubicBezTo>
                  <a:pt x="44999" y="62978"/>
                  <a:pt x="44365" y="63045"/>
                  <a:pt x="43731" y="63145"/>
                </a:cubicBezTo>
                <a:cubicBezTo>
                  <a:pt x="43698" y="63145"/>
                  <a:pt x="43631" y="63212"/>
                  <a:pt x="43598" y="63278"/>
                </a:cubicBezTo>
                <a:lnTo>
                  <a:pt x="43598" y="63312"/>
                </a:lnTo>
                <a:cubicBezTo>
                  <a:pt x="44032" y="63345"/>
                  <a:pt x="44432" y="63379"/>
                  <a:pt x="44866" y="63379"/>
                </a:cubicBezTo>
                <a:cubicBezTo>
                  <a:pt x="45132" y="63379"/>
                  <a:pt x="45433" y="63345"/>
                  <a:pt x="45699" y="63312"/>
                </a:cubicBezTo>
                <a:cubicBezTo>
                  <a:pt x="45733" y="63379"/>
                  <a:pt x="45766" y="63445"/>
                  <a:pt x="45766" y="63479"/>
                </a:cubicBezTo>
                <a:cubicBezTo>
                  <a:pt x="45499" y="63579"/>
                  <a:pt x="45266" y="63679"/>
                  <a:pt x="44999" y="63745"/>
                </a:cubicBezTo>
                <a:cubicBezTo>
                  <a:pt x="44699" y="63779"/>
                  <a:pt x="44365" y="63812"/>
                  <a:pt x="44032" y="63846"/>
                </a:cubicBezTo>
                <a:cubicBezTo>
                  <a:pt x="44198" y="64079"/>
                  <a:pt x="44365" y="64313"/>
                  <a:pt x="44532" y="64546"/>
                </a:cubicBezTo>
                <a:cubicBezTo>
                  <a:pt x="44198" y="65213"/>
                  <a:pt x="43665" y="65513"/>
                  <a:pt x="42897" y="65580"/>
                </a:cubicBezTo>
                <a:cubicBezTo>
                  <a:pt x="41463" y="65647"/>
                  <a:pt x="39995" y="65847"/>
                  <a:pt x="38528" y="65914"/>
                </a:cubicBezTo>
                <a:cubicBezTo>
                  <a:pt x="36893" y="65980"/>
                  <a:pt x="35259" y="65947"/>
                  <a:pt x="33624" y="65980"/>
                </a:cubicBezTo>
                <a:cubicBezTo>
                  <a:pt x="33691" y="66080"/>
                  <a:pt x="33758" y="66314"/>
                  <a:pt x="33891" y="66681"/>
                </a:cubicBezTo>
                <a:cubicBezTo>
                  <a:pt x="34291" y="66713"/>
                  <a:pt x="34693" y="66727"/>
                  <a:pt x="35096" y="66727"/>
                </a:cubicBezTo>
                <a:cubicBezTo>
                  <a:pt x="37646" y="66727"/>
                  <a:pt x="40238" y="66171"/>
                  <a:pt x="42831" y="66114"/>
                </a:cubicBezTo>
                <a:lnTo>
                  <a:pt x="42831" y="66114"/>
                </a:lnTo>
                <a:cubicBezTo>
                  <a:pt x="42464" y="67048"/>
                  <a:pt x="41530" y="66914"/>
                  <a:pt x="40729" y="66948"/>
                </a:cubicBezTo>
                <a:cubicBezTo>
                  <a:pt x="39595" y="67048"/>
                  <a:pt x="38428" y="67014"/>
                  <a:pt x="37293" y="67081"/>
                </a:cubicBezTo>
                <a:cubicBezTo>
                  <a:pt x="37193" y="67081"/>
                  <a:pt x="37093" y="67181"/>
                  <a:pt x="36993" y="67248"/>
                </a:cubicBezTo>
                <a:lnTo>
                  <a:pt x="36960" y="67281"/>
                </a:lnTo>
                <a:cubicBezTo>
                  <a:pt x="37594" y="67348"/>
                  <a:pt x="38261" y="67415"/>
                  <a:pt x="38895" y="67415"/>
                </a:cubicBezTo>
                <a:cubicBezTo>
                  <a:pt x="39628" y="67381"/>
                  <a:pt x="40362" y="67281"/>
                  <a:pt x="41130" y="67215"/>
                </a:cubicBezTo>
                <a:cubicBezTo>
                  <a:pt x="41196" y="67215"/>
                  <a:pt x="41296" y="67315"/>
                  <a:pt x="41396" y="67381"/>
                </a:cubicBezTo>
                <a:lnTo>
                  <a:pt x="41396" y="67582"/>
                </a:lnTo>
                <a:cubicBezTo>
                  <a:pt x="40829" y="67648"/>
                  <a:pt x="40296" y="67782"/>
                  <a:pt x="39729" y="67815"/>
                </a:cubicBezTo>
                <a:cubicBezTo>
                  <a:pt x="38027" y="67882"/>
                  <a:pt x="36293" y="67948"/>
                  <a:pt x="34592" y="68015"/>
                </a:cubicBezTo>
                <a:cubicBezTo>
                  <a:pt x="34314" y="68026"/>
                  <a:pt x="34036" y="68030"/>
                  <a:pt x="33756" y="68030"/>
                </a:cubicBezTo>
                <a:cubicBezTo>
                  <a:pt x="33198" y="68030"/>
                  <a:pt x="32635" y="68015"/>
                  <a:pt x="32056" y="68015"/>
                </a:cubicBezTo>
                <a:cubicBezTo>
                  <a:pt x="31990" y="68049"/>
                  <a:pt x="31890" y="68082"/>
                  <a:pt x="31790" y="68115"/>
                </a:cubicBezTo>
                <a:cubicBezTo>
                  <a:pt x="32123" y="68182"/>
                  <a:pt x="32423" y="68315"/>
                  <a:pt x="32757" y="68349"/>
                </a:cubicBezTo>
                <a:cubicBezTo>
                  <a:pt x="33274" y="68365"/>
                  <a:pt x="33783" y="68374"/>
                  <a:pt x="34291" y="68374"/>
                </a:cubicBezTo>
                <a:cubicBezTo>
                  <a:pt x="34800" y="68374"/>
                  <a:pt x="35309" y="68365"/>
                  <a:pt x="35826" y="68349"/>
                </a:cubicBezTo>
                <a:cubicBezTo>
                  <a:pt x="36760" y="68315"/>
                  <a:pt x="37694" y="68182"/>
                  <a:pt x="38661" y="68149"/>
                </a:cubicBezTo>
                <a:cubicBezTo>
                  <a:pt x="38817" y="68137"/>
                  <a:pt x="38969" y="68134"/>
                  <a:pt x="39124" y="68134"/>
                </a:cubicBezTo>
                <a:cubicBezTo>
                  <a:pt x="39436" y="68134"/>
                  <a:pt x="39762" y="68149"/>
                  <a:pt x="40162" y="68149"/>
                </a:cubicBezTo>
                <a:cubicBezTo>
                  <a:pt x="39518" y="68741"/>
                  <a:pt x="38914" y="68876"/>
                  <a:pt x="38242" y="68876"/>
                </a:cubicBezTo>
                <a:cubicBezTo>
                  <a:pt x="38044" y="68876"/>
                  <a:pt x="37840" y="68864"/>
                  <a:pt x="37627" y="68849"/>
                </a:cubicBezTo>
                <a:cubicBezTo>
                  <a:pt x="37179" y="68811"/>
                  <a:pt x="36728" y="68797"/>
                  <a:pt x="36277" y="68797"/>
                </a:cubicBezTo>
                <a:cubicBezTo>
                  <a:pt x="35147" y="68797"/>
                  <a:pt x="34010" y="68882"/>
                  <a:pt x="32890" y="68882"/>
                </a:cubicBezTo>
                <a:cubicBezTo>
                  <a:pt x="31923" y="68882"/>
                  <a:pt x="30956" y="68782"/>
                  <a:pt x="30022" y="68749"/>
                </a:cubicBezTo>
                <a:cubicBezTo>
                  <a:pt x="29254" y="68749"/>
                  <a:pt x="28454" y="68782"/>
                  <a:pt x="27687" y="68916"/>
                </a:cubicBezTo>
                <a:cubicBezTo>
                  <a:pt x="29421" y="69149"/>
                  <a:pt x="31156" y="69216"/>
                  <a:pt x="32924" y="69216"/>
                </a:cubicBezTo>
                <a:cubicBezTo>
                  <a:pt x="34625" y="69216"/>
                  <a:pt x="36293" y="69183"/>
                  <a:pt x="37994" y="69183"/>
                </a:cubicBezTo>
                <a:cubicBezTo>
                  <a:pt x="38027" y="69216"/>
                  <a:pt x="38027" y="69283"/>
                  <a:pt x="38061" y="69349"/>
                </a:cubicBezTo>
                <a:cubicBezTo>
                  <a:pt x="37694" y="69516"/>
                  <a:pt x="37293" y="69850"/>
                  <a:pt x="36927" y="69883"/>
                </a:cubicBezTo>
                <a:cubicBezTo>
                  <a:pt x="36833" y="69888"/>
                  <a:pt x="36740" y="69890"/>
                  <a:pt x="36647" y="69890"/>
                </a:cubicBezTo>
                <a:cubicBezTo>
                  <a:pt x="36074" y="69890"/>
                  <a:pt x="35504" y="69812"/>
                  <a:pt x="34958" y="69783"/>
                </a:cubicBezTo>
                <a:cubicBezTo>
                  <a:pt x="34861" y="69773"/>
                  <a:pt x="34763" y="69769"/>
                  <a:pt x="34665" y="69769"/>
                </a:cubicBezTo>
                <a:cubicBezTo>
                  <a:pt x="34429" y="69769"/>
                  <a:pt x="34194" y="69793"/>
                  <a:pt x="33958" y="69816"/>
                </a:cubicBezTo>
                <a:cubicBezTo>
                  <a:pt x="33391" y="69816"/>
                  <a:pt x="32824" y="69816"/>
                  <a:pt x="32290" y="69850"/>
                </a:cubicBezTo>
                <a:cubicBezTo>
                  <a:pt x="32156" y="69883"/>
                  <a:pt x="32023" y="70017"/>
                  <a:pt x="31823" y="70150"/>
                </a:cubicBezTo>
                <a:cubicBezTo>
                  <a:pt x="32075" y="70175"/>
                  <a:pt x="32324" y="70184"/>
                  <a:pt x="32570" y="70184"/>
                </a:cubicBezTo>
                <a:cubicBezTo>
                  <a:pt x="33094" y="70184"/>
                  <a:pt x="33607" y="70145"/>
                  <a:pt x="34105" y="70145"/>
                </a:cubicBezTo>
                <a:cubicBezTo>
                  <a:pt x="34616" y="70145"/>
                  <a:pt x="35113" y="70186"/>
                  <a:pt x="35592" y="70350"/>
                </a:cubicBezTo>
                <a:cubicBezTo>
                  <a:pt x="35592" y="70417"/>
                  <a:pt x="35626" y="70484"/>
                  <a:pt x="35626" y="70517"/>
                </a:cubicBezTo>
                <a:cubicBezTo>
                  <a:pt x="35392" y="70584"/>
                  <a:pt x="35192" y="70650"/>
                  <a:pt x="34958" y="70650"/>
                </a:cubicBezTo>
                <a:cubicBezTo>
                  <a:pt x="34291" y="70684"/>
                  <a:pt x="33591" y="70650"/>
                  <a:pt x="32924" y="70717"/>
                </a:cubicBezTo>
                <a:cubicBezTo>
                  <a:pt x="32657" y="70750"/>
                  <a:pt x="32423" y="70951"/>
                  <a:pt x="32156" y="71051"/>
                </a:cubicBezTo>
                <a:cubicBezTo>
                  <a:pt x="31990" y="71151"/>
                  <a:pt x="31790" y="71318"/>
                  <a:pt x="31589" y="71318"/>
                </a:cubicBezTo>
                <a:cubicBezTo>
                  <a:pt x="30575" y="71341"/>
                  <a:pt x="29561" y="71365"/>
                  <a:pt x="28547" y="71365"/>
                </a:cubicBezTo>
                <a:cubicBezTo>
                  <a:pt x="28127" y="71365"/>
                  <a:pt x="27706" y="71361"/>
                  <a:pt x="27286" y="71351"/>
                </a:cubicBezTo>
                <a:cubicBezTo>
                  <a:pt x="26085" y="71351"/>
                  <a:pt x="24851" y="71251"/>
                  <a:pt x="23617" y="71217"/>
                </a:cubicBezTo>
                <a:cubicBezTo>
                  <a:pt x="23517" y="71217"/>
                  <a:pt x="23417" y="71451"/>
                  <a:pt x="23317" y="71551"/>
                </a:cubicBezTo>
                <a:cubicBezTo>
                  <a:pt x="23350" y="71618"/>
                  <a:pt x="23384" y="71718"/>
                  <a:pt x="23417" y="71785"/>
                </a:cubicBezTo>
                <a:cubicBezTo>
                  <a:pt x="22383" y="71584"/>
                  <a:pt x="21349" y="71451"/>
                  <a:pt x="20348" y="71151"/>
                </a:cubicBezTo>
                <a:cubicBezTo>
                  <a:pt x="19381" y="70851"/>
                  <a:pt x="18413" y="70450"/>
                  <a:pt x="17513" y="70017"/>
                </a:cubicBezTo>
                <a:cubicBezTo>
                  <a:pt x="15978" y="69316"/>
                  <a:pt x="14744" y="68215"/>
                  <a:pt x="13577" y="67014"/>
                </a:cubicBezTo>
                <a:cubicBezTo>
                  <a:pt x="12776" y="66214"/>
                  <a:pt x="12075" y="65280"/>
                  <a:pt x="11475" y="64279"/>
                </a:cubicBezTo>
                <a:cubicBezTo>
                  <a:pt x="10574" y="62811"/>
                  <a:pt x="9740" y="61310"/>
                  <a:pt x="9340" y="59609"/>
                </a:cubicBezTo>
                <a:cubicBezTo>
                  <a:pt x="9173" y="58775"/>
                  <a:pt x="8673" y="58075"/>
                  <a:pt x="8440" y="57274"/>
                </a:cubicBezTo>
                <a:cubicBezTo>
                  <a:pt x="8006" y="55806"/>
                  <a:pt x="7973" y="54305"/>
                  <a:pt x="8106" y="52804"/>
                </a:cubicBezTo>
                <a:cubicBezTo>
                  <a:pt x="8239" y="51603"/>
                  <a:pt x="8206" y="50403"/>
                  <a:pt x="8306" y="49202"/>
                </a:cubicBezTo>
                <a:cubicBezTo>
                  <a:pt x="8440" y="47334"/>
                  <a:pt x="9207" y="45632"/>
                  <a:pt x="9807" y="43931"/>
                </a:cubicBezTo>
                <a:cubicBezTo>
                  <a:pt x="9874" y="43731"/>
                  <a:pt x="9974" y="43564"/>
                  <a:pt x="10041" y="43398"/>
                </a:cubicBezTo>
                <a:cubicBezTo>
                  <a:pt x="10608" y="41763"/>
                  <a:pt x="11175" y="40162"/>
                  <a:pt x="11775" y="38527"/>
                </a:cubicBezTo>
                <a:cubicBezTo>
                  <a:pt x="12142" y="37427"/>
                  <a:pt x="12676" y="36359"/>
                  <a:pt x="12943" y="35192"/>
                </a:cubicBezTo>
                <a:cubicBezTo>
                  <a:pt x="13210" y="33957"/>
                  <a:pt x="13276" y="32657"/>
                  <a:pt x="13376" y="31356"/>
                </a:cubicBezTo>
                <a:cubicBezTo>
                  <a:pt x="13443" y="30055"/>
                  <a:pt x="13476" y="28687"/>
                  <a:pt x="13410" y="27386"/>
                </a:cubicBezTo>
                <a:cubicBezTo>
                  <a:pt x="13243" y="25118"/>
                  <a:pt x="13510" y="22916"/>
                  <a:pt x="14244" y="20815"/>
                </a:cubicBezTo>
                <a:cubicBezTo>
                  <a:pt x="14544" y="19881"/>
                  <a:pt x="15244" y="19114"/>
                  <a:pt x="15778" y="18246"/>
                </a:cubicBezTo>
                <a:cubicBezTo>
                  <a:pt x="16445" y="17212"/>
                  <a:pt x="17313" y="16345"/>
                  <a:pt x="18280" y="15578"/>
                </a:cubicBezTo>
                <a:cubicBezTo>
                  <a:pt x="19059" y="14949"/>
                  <a:pt x="19945" y="14562"/>
                  <a:pt x="20987" y="14562"/>
                </a:cubicBezTo>
                <a:close/>
                <a:moveTo>
                  <a:pt x="19882" y="0"/>
                </a:moveTo>
                <a:cubicBezTo>
                  <a:pt x="19553" y="0"/>
                  <a:pt x="19219" y="42"/>
                  <a:pt x="18880" y="133"/>
                </a:cubicBezTo>
                <a:cubicBezTo>
                  <a:pt x="18413" y="267"/>
                  <a:pt x="18013" y="367"/>
                  <a:pt x="17980" y="1001"/>
                </a:cubicBezTo>
                <a:cubicBezTo>
                  <a:pt x="17980" y="1501"/>
                  <a:pt x="17780" y="2001"/>
                  <a:pt x="17713" y="2535"/>
                </a:cubicBezTo>
                <a:cubicBezTo>
                  <a:pt x="17579" y="3336"/>
                  <a:pt x="17346" y="4136"/>
                  <a:pt x="17346" y="4937"/>
                </a:cubicBezTo>
                <a:cubicBezTo>
                  <a:pt x="17313" y="5837"/>
                  <a:pt x="17446" y="6771"/>
                  <a:pt x="17513" y="7705"/>
                </a:cubicBezTo>
                <a:cubicBezTo>
                  <a:pt x="17346" y="7739"/>
                  <a:pt x="17212" y="7772"/>
                  <a:pt x="17146" y="7772"/>
                </a:cubicBezTo>
                <a:cubicBezTo>
                  <a:pt x="16641" y="7676"/>
                  <a:pt x="16136" y="7632"/>
                  <a:pt x="15634" y="7632"/>
                </a:cubicBezTo>
                <a:cubicBezTo>
                  <a:pt x="14744" y="7632"/>
                  <a:pt x="13863" y="7771"/>
                  <a:pt x="13009" y="8006"/>
                </a:cubicBezTo>
                <a:cubicBezTo>
                  <a:pt x="11809" y="8339"/>
                  <a:pt x="10674" y="8839"/>
                  <a:pt x="9507" y="9273"/>
                </a:cubicBezTo>
                <a:cubicBezTo>
                  <a:pt x="8806" y="9540"/>
                  <a:pt x="8039" y="9773"/>
                  <a:pt x="7439" y="10174"/>
                </a:cubicBezTo>
                <a:cubicBezTo>
                  <a:pt x="6338" y="10841"/>
                  <a:pt x="5237" y="11575"/>
                  <a:pt x="4337" y="12442"/>
                </a:cubicBezTo>
                <a:cubicBezTo>
                  <a:pt x="3336" y="13376"/>
                  <a:pt x="2569" y="14510"/>
                  <a:pt x="1668" y="15544"/>
                </a:cubicBezTo>
                <a:cubicBezTo>
                  <a:pt x="801" y="16545"/>
                  <a:pt x="334" y="17712"/>
                  <a:pt x="0" y="19047"/>
                </a:cubicBezTo>
                <a:cubicBezTo>
                  <a:pt x="167" y="19080"/>
                  <a:pt x="334" y="19147"/>
                  <a:pt x="467" y="19147"/>
                </a:cubicBezTo>
                <a:cubicBezTo>
                  <a:pt x="1301" y="19080"/>
                  <a:pt x="2135" y="19047"/>
                  <a:pt x="2969" y="18913"/>
                </a:cubicBezTo>
                <a:cubicBezTo>
                  <a:pt x="4270" y="18713"/>
                  <a:pt x="5571" y="18613"/>
                  <a:pt x="6805" y="18213"/>
                </a:cubicBezTo>
                <a:cubicBezTo>
                  <a:pt x="8573" y="17646"/>
                  <a:pt x="10308" y="16979"/>
                  <a:pt x="11975" y="16145"/>
                </a:cubicBezTo>
                <a:cubicBezTo>
                  <a:pt x="13543" y="15377"/>
                  <a:pt x="14844" y="14177"/>
                  <a:pt x="15845" y="12742"/>
                </a:cubicBezTo>
                <a:cubicBezTo>
                  <a:pt x="16512" y="11742"/>
                  <a:pt x="17079" y="10707"/>
                  <a:pt x="17613" y="9773"/>
                </a:cubicBezTo>
                <a:cubicBezTo>
                  <a:pt x="17980" y="11108"/>
                  <a:pt x="18280" y="12509"/>
                  <a:pt x="18680" y="13876"/>
                </a:cubicBezTo>
                <a:cubicBezTo>
                  <a:pt x="18814" y="14310"/>
                  <a:pt x="18747" y="14477"/>
                  <a:pt x="18413" y="14744"/>
                </a:cubicBezTo>
                <a:cubicBezTo>
                  <a:pt x="17479" y="15478"/>
                  <a:pt x="16579" y="16278"/>
                  <a:pt x="15778" y="17112"/>
                </a:cubicBezTo>
                <a:cubicBezTo>
                  <a:pt x="15211" y="17712"/>
                  <a:pt x="14744" y="18413"/>
                  <a:pt x="14310" y="19114"/>
                </a:cubicBezTo>
                <a:cubicBezTo>
                  <a:pt x="14010" y="19614"/>
                  <a:pt x="13710" y="20148"/>
                  <a:pt x="13577" y="20681"/>
                </a:cubicBezTo>
                <a:cubicBezTo>
                  <a:pt x="13343" y="21682"/>
                  <a:pt x="12743" y="22583"/>
                  <a:pt x="12843" y="23717"/>
                </a:cubicBezTo>
                <a:cubicBezTo>
                  <a:pt x="12909" y="24517"/>
                  <a:pt x="12576" y="25385"/>
                  <a:pt x="12576" y="26219"/>
                </a:cubicBezTo>
                <a:cubicBezTo>
                  <a:pt x="12576" y="27886"/>
                  <a:pt x="12743" y="29554"/>
                  <a:pt x="12776" y="31222"/>
                </a:cubicBezTo>
                <a:cubicBezTo>
                  <a:pt x="12776" y="33090"/>
                  <a:pt x="12509" y="34925"/>
                  <a:pt x="11742" y="36659"/>
                </a:cubicBezTo>
                <a:cubicBezTo>
                  <a:pt x="11175" y="37994"/>
                  <a:pt x="10674" y="39328"/>
                  <a:pt x="10207" y="40662"/>
                </a:cubicBezTo>
                <a:cubicBezTo>
                  <a:pt x="9674" y="42063"/>
                  <a:pt x="9207" y="43498"/>
                  <a:pt x="8673" y="44899"/>
                </a:cubicBezTo>
                <a:cubicBezTo>
                  <a:pt x="7906" y="46800"/>
                  <a:pt x="7305" y="48735"/>
                  <a:pt x="7439" y="50836"/>
                </a:cubicBezTo>
                <a:cubicBezTo>
                  <a:pt x="7439" y="50936"/>
                  <a:pt x="7405" y="51036"/>
                  <a:pt x="7405" y="51136"/>
                </a:cubicBezTo>
                <a:cubicBezTo>
                  <a:pt x="7372" y="52537"/>
                  <a:pt x="7305" y="53905"/>
                  <a:pt x="7339" y="55273"/>
                </a:cubicBezTo>
                <a:cubicBezTo>
                  <a:pt x="7439" y="57408"/>
                  <a:pt x="8239" y="59376"/>
                  <a:pt x="8973" y="61344"/>
                </a:cubicBezTo>
                <a:cubicBezTo>
                  <a:pt x="9340" y="62244"/>
                  <a:pt x="9907" y="63045"/>
                  <a:pt x="10341" y="63946"/>
                </a:cubicBezTo>
                <a:cubicBezTo>
                  <a:pt x="11242" y="65747"/>
                  <a:pt x="12609" y="67181"/>
                  <a:pt x="14110" y="68482"/>
                </a:cubicBezTo>
                <a:cubicBezTo>
                  <a:pt x="15244" y="69483"/>
                  <a:pt x="16545" y="70283"/>
                  <a:pt x="17780" y="71184"/>
                </a:cubicBezTo>
                <a:cubicBezTo>
                  <a:pt x="18046" y="71351"/>
                  <a:pt x="18280" y="71584"/>
                  <a:pt x="18547" y="71618"/>
                </a:cubicBezTo>
                <a:cubicBezTo>
                  <a:pt x="20215" y="71951"/>
                  <a:pt x="21882" y="72385"/>
                  <a:pt x="23584" y="72485"/>
                </a:cubicBezTo>
                <a:cubicBezTo>
                  <a:pt x="24101" y="72518"/>
                  <a:pt x="24618" y="72531"/>
                  <a:pt x="25135" y="72531"/>
                </a:cubicBezTo>
                <a:cubicBezTo>
                  <a:pt x="26686" y="72531"/>
                  <a:pt x="28237" y="72418"/>
                  <a:pt x="29788" y="72418"/>
                </a:cubicBezTo>
                <a:cubicBezTo>
                  <a:pt x="31823" y="72418"/>
                  <a:pt x="33758" y="71951"/>
                  <a:pt x="35592" y="71284"/>
                </a:cubicBezTo>
                <a:cubicBezTo>
                  <a:pt x="37760" y="70517"/>
                  <a:pt x="39929" y="69716"/>
                  <a:pt x="41797" y="68282"/>
                </a:cubicBezTo>
                <a:cubicBezTo>
                  <a:pt x="43498" y="66948"/>
                  <a:pt x="45099" y="65580"/>
                  <a:pt x="46400" y="63779"/>
                </a:cubicBezTo>
                <a:cubicBezTo>
                  <a:pt x="47401" y="62344"/>
                  <a:pt x="48168" y="60810"/>
                  <a:pt x="48802" y="59176"/>
                </a:cubicBezTo>
                <a:cubicBezTo>
                  <a:pt x="49035" y="58508"/>
                  <a:pt x="49469" y="57841"/>
                  <a:pt x="49536" y="57107"/>
                </a:cubicBezTo>
                <a:cubicBezTo>
                  <a:pt x="49702" y="55473"/>
                  <a:pt x="49736" y="53805"/>
                  <a:pt x="49802" y="52137"/>
                </a:cubicBezTo>
                <a:cubicBezTo>
                  <a:pt x="49802" y="51537"/>
                  <a:pt x="49902" y="50936"/>
                  <a:pt x="49769" y="50369"/>
                </a:cubicBezTo>
                <a:cubicBezTo>
                  <a:pt x="49569" y="49368"/>
                  <a:pt x="49202" y="48401"/>
                  <a:pt x="48935" y="47400"/>
                </a:cubicBezTo>
                <a:cubicBezTo>
                  <a:pt x="48501" y="45733"/>
                  <a:pt x="47634" y="44265"/>
                  <a:pt x="46734" y="42830"/>
                </a:cubicBezTo>
                <a:cubicBezTo>
                  <a:pt x="45900" y="41530"/>
                  <a:pt x="44799" y="40462"/>
                  <a:pt x="43765" y="39361"/>
                </a:cubicBezTo>
                <a:cubicBezTo>
                  <a:pt x="42664" y="38160"/>
                  <a:pt x="41396" y="37126"/>
                  <a:pt x="40296" y="35959"/>
                </a:cubicBezTo>
                <a:cubicBezTo>
                  <a:pt x="39061" y="34658"/>
                  <a:pt x="37827" y="33324"/>
                  <a:pt x="36693" y="31923"/>
                </a:cubicBezTo>
                <a:cubicBezTo>
                  <a:pt x="35792" y="30789"/>
                  <a:pt x="34925" y="29554"/>
                  <a:pt x="34158" y="28320"/>
                </a:cubicBezTo>
                <a:cubicBezTo>
                  <a:pt x="33791" y="27720"/>
                  <a:pt x="33591" y="26986"/>
                  <a:pt x="33357" y="26319"/>
                </a:cubicBezTo>
                <a:cubicBezTo>
                  <a:pt x="33124" y="25752"/>
                  <a:pt x="32924" y="25151"/>
                  <a:pt x="32724" y="24584"/>
                </a:cubicBezTo>
                <a:cubicBezTo>
                  <a:pt x="32457" y="23784"/>
                  <a:pt x="32223" y="22983"/>
                  <a:pt x="31956" y="22182"/>
                </a:cubicBezTo>
                <a:cubicBezTo>
                  <a:pt x="31890" y="22016"/>
                  <a:pt x="31723" y="21849"/>
                  <a:pt x="31689" y="21682"/>
                </a:cubicBezTo>
                <a:cubicBezTo>
                  <a:pt x="31556" y="21082"/>
                  <a:pt x="31489" y="20481"/>
                  <a:pt x="31389" y="19914"/>
                </a:cubicBezTo>
                <a:cubicBezTo>
                  <a:pt x="31356" y="19681"/>
                  <a:pt x="31289" y="19414"/>
                  <a:pt x="31156" y="19247"/>
                </a:cubicBezTo>
                <a:cubicBezTo>
                  <a:pt x="29788" y="17546"/>
                  <a:pt x="28387" y="15878"/>
                  <a:pt x="26486" y="14744"/>
                </a:cubicBezTo>
                <a:cubicBezTo>
                  <a:pt x="25952" y="14443"/>
                  <a:pt x="25385" y="14010"/>
                  <a:pt x="24785" y="13943"/>
                </a:cubicBezTo>
                <a:cubicBezTo>
                  <a:pt x="23384" y="13776"/>
                  <a:pt x="21983" y="13776"/>
                  <a:pt x="20448" y="13710"/>
                </a:cubicBezTo>
                <a:cubicBezTo>
                  <a:pt x="20448" y="13076"/>
                  <a:pt x="20548" y="12275"/>
                  <a:pt x="20415" y="11541"/>
                </a:cubicBezTo>
                <a:cubicBezTo>
                  <a:pt x="20181" y="10207"/>
                  <a:pt x="20281" y="8873"/>
                  <a:pt x="20548" y="7572"/>
                </a:cubicBezTo>
                <a:cubicBezTo>
                  <a:pt x="20982" y="5470"/>
                  <a:pt x="21449" y="3369"/>
                  <a:pt x="22616" y="1501"/>
                </a:cubicBezTo>
                <a:cubicBezTo>
                  <a:pt x="22850" y="1101"/>
                  <a:pt x="22683" y="900"/>
                  <a:pt x="22383" y="700"/>
                </a:cubicBezTo>
                <a:cubicBezTo>
                  <a:pt x="21584" y="289"/>
                  <a:pt x="20750" y="0"/>
                  <a:pt x="1988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4" name="Google Shape;1644;p5" descr="Netherlands nurtures opportunities for cooperation in water management,  agriculture with Egypt: Dutch ambassador"/>
          <p:cNvSpPr/>
          <p:nvPr/>
        </p:nvSpPr>
        <p:spPr>
          <a:xfrm>
            <a:off x="4419600" y="241935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5" name="Google Shape;164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3541" y="1197354"/>
            <a:ext cx="3657600" cy="3458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6"/>
          <p:cNvSpPr/>
          <p:nvPr/>
        </p:nvSpPr>
        <p:spPr>
          <a:xfrm>
            <a:off x="4988300" y="1452450"/>
            <a:ext cx="2102400" cy="31752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1" name="Google Shape;1651;p6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THE SOLUTION</a:t>
            </a:r>
            <a:endParaRPr/>
          </a:p>
        </p:txBody>
      </p:sp>
      <p:pic>
        <p:nvPicPr>
          <p:cNvPr id="1652" name="Google Shape;1652;p6" descr="What Happens in a Recycling Plant?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33508" y="483925"/>
            <a:ext cx="3884428" cy="3769098"/>
          </a:xfrm>
          <a:prstGeom prst="rect">
            <a:avLst/>
          </a:prstGeom>
          <a:noFill/>
          <a:ln>
            <a:noFill/>
          </a:ln>
        </p:spPr>
      </p:pic>
      <p:sp>
        <p:nvSpPr>
          <p:cNvPr id="1653" name="Google Shape;1653;p6"/>
          <p:cNvSpPr txBox="1"/>
          <p:nvPr/>
        </p:nvSpPr>
        <p:spPr>
          <a:xfrm>
            <a:off x="258725" y="1572989"/>
            <a:ext cx="4572000" cy="1815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biogas production facility will leverage agricultural waste as a valuable resource, transforming it into biogas through anaerobic digestion.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This process not only addresses waste management challenges but also provides a sustainable energy solution, offering benefits such as reduced greenhouse gas emissions, decentralized energy production, and economic opportunities for local communities.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" name="Google Shape;1658;p7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</a:pPr>
            <a:endParaRPr/>
          </a:p>
        </p:txBody>
      </p:sp>
      <p:sp>
        <p:nvSpPr>
          <p:cNvPr id="1659" name="Google Shape;1659;p7"/>
          <p:cNvSpPr txBox="1">
            <a:spLocks noGrp="1"/>
          </p:cNvSpPr>
          <p:nvPr>
            <p:ph type="subTitle" idx="1"/>
          </p:nvPr>
        </p:nvSpPr>
        <p:spPr>
          <a:xfrm>
            <a:off x="713250" y="2084000"/>
            <a:ext cx="25440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381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1660" name="Google Shape;166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Google Shape;1665;p8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</a:pPr>
            <a:endParaRPr/>
          </a:p>
        </p:txBody>
      </p:sp>
      <p:sp>
        <p:nvSpPr>
          <p:cNvPr id="1666" name="Google Shape;1666;p8"/>
          <p:cNvSpPr txBox="1">
            <a:spLocks noGrp="1"/>
          </p:cNvSpPr>
          <p:nvPr>
            <p:ph type="subTitle" idx="1"/>
          </p:nvPr>
        </p:nvSpPr>
        <p:spPr>
          <a:xfrm>
            <a:off x="713250" y="2084000"/>
            <a:ext cx="25440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381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1667" name="Google Shape;166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9"/>
          <p:cNvSpPr txBox="1">
            <a:spLocks noGrp="1"/>
          </p:cNvSpPr>
          <p:nvPr>
            <p:ph type="title"/>
          </p:nvPr>
        </p:nvSpPr>
        <p:spPr>
          <a:xfrm>
            <a:off x="713250" y="4839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CF64"/>
              </a:buClr>
              <a:buSzPts val="3000"/>
              <a:buNone/>
            </a:pPr>
            <a:endParaRPr/>
          </a:p>
        </p:txBody>
      </p:sp>
      <p:sp>
        <p:nvSpPr>
          <p:cNvPr id="1673" name="Google Shape;1673;p9"/>
          <p:cNvSpPr txBox="1">
            <a:spLocks noGrp="1"/>
          </p:cNvSpPr>
          <p:nvPr>
            <p:ph type="subTitle" idx="1"/>
          </p:nvPr>
        </p:nvSpPr>
        <p:spPr>
          <a:xfrm>
            <a:off x="713250" y="2084000"/>
            <a:ext cx="25440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381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1674" name="Google Shape;1674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9"/>
          <p:cNvSpPr txBox="1"/>
          <p:nvPr/>
        </p:nvSpPr>
        <p:spPr>
          <a:xfrm>
            <a:off x="70884" y="3176900"/>
            <a:ext cx="8966790" cy="870560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griculture Tech Pitch Deck by Slidesgo">
  <a:themeElements>
    <a:clrScheme name="Simple Light">
      <a:dk1>
        <a:srgbClr val="000000"/>
      </a:dk1>
      <a:lt1>
        <a:srgbClr val="FFFFFF"/>
      </a:lt1>
      <a:dk2>
        <a:srgbClr val="023831"/>
      </a:dk2>
      <a:lt2>
        <a:srgbClr val="FFC703"/>
      </a:lt2>
      <a:accent1>
        <a:srgbClr val="6AA84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672</Words>
  <Application>Microsoft Office PowerPoint</Application>
  <PresentationFormat>On-screen Show (16:9)</PresentationFormat>
  <Paragraphs>191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Encode Sans Black</vt:lpstr>
      <vt:lpstr>Chivo</vt:lpstr>
      <vt:lpstr>Encode Sans ExtraBold</vt:lpstr>
      <vt:lpstr>Arial</vt:lpstr>
      <vt:lpstr>Encode Sans</vt:lpstr>
      <vt:lpstr>Chivo Black</vt:lpstr>
      <vt:lpstr>Agriculture Tech Pitch Deck by Slidesgo</vt:lpstr>
      <vt:lpstr>Biogas Production from Agricultural Waste in Egypt</vt:lpstr>
      <vt:lpstr>MARKET &amp; COMPETITION</vt:lpstr>
      <vt:lpstr>INTRODUCTION</vt:lpstr>
      <vt:lpstr>PowerPoint Presentation</vt:lpstr>
      <vt:lpstr>THE PROBLEM</vt:lpstr>
      <vt:lpstr>THE SOLUTION</vt:lpstr>
      <vt:lpstr>PowerPoint Presentation</vt:lpstr>
      <vt:lpstr>PowerPoint Presentation</vt:lpstr>
      <vt:lpstr>PowerPoint Presentation</vt:lpstr>
      <vt:lpstr>PowerPoint Presentation</vt:lpstr>
      <vt:lpstr>SWOT ANALYSIS</vt:lpstr>
      <vt:lpstr>PowerPoint Presentation</vt:lpstr>
      <vt:lpstr>PowerPoint Presentation</vt:lpstr>
      <vt:lpstr>PowerPoint Presentation</vt:lpstr>
      <vt:lpstr>PowerPoint Presentation</vt:lpstr>
      <vt:lpstr>Fund </vt:lpstr>
      <vt:lpstr>TIMING It will only take 68 weeks</vt:lpstr>
      <vt:lpstr>TIMING It will only take 68 weeks</vt:lpstr>
      <vt:lpstr>Resources </vt:lpstr>
      <vt:lpstr>PowerPoint Presentation</vt:lpstr>
      <vt:lpstr>Fund will decreas  </vt:lpstr>
      <vt:lpstr>TIMING It will only take 33 weeks</vt:lpstr>
      <vt:lpstr>TIMING It will only take 68 weeks</vt:lpstr>
      <vt:lpstr>Resources </vt:lpstr>
      <vt:lpstr>Common Resources</vt:lpstr>
      <vt:lpstr>Additional Resources </vt:lpstr>
      <vt:lpstr>Thank you all for being part of this journey. I would like to extend my sincere appreciation to our instructor for their guidance and support throughout this training. Their expertise and dedication have truly made a difference. I also want to thank everyone involved in organizing this online training. Your efforts in creating a structured and engaging learning environment have been invaluable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Biogas Production from Agricultural Waste in Egypt</dc:title>
  <dc:creator>Massoud, Hossam</dc:creator>
  <cp:lastModifiedBy>Massoud, Hossam</cp:lastModifiedBy>
  <cp:revision>2</cp:revision>
  <dcterms:modified xsi:type="dcterms:W3CDTF">2024-11-28T20:47:36Z</dcterms:modified>
</cp:coreProperties>
</file>